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CEA5BA1-16FC-1AD7-EFE9-C0D6F94E54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¡Cancheros!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2A851E42-4DC3-844A-0B3F-866FD95D8A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1293090"/>
          </a:xfrm>
        </p:spPr>
        <p:txBody>
          <a:bodyPr>
            <a:normAutofit fontScale="62500" lnSpcReduction="20000"/>
          </a:bodyPr>
          <a:lstStyle/>
          <a:p>
            <a:r>
              <a:rPr lang="es-CO" dirty="0"/>
              <a:t>EL SOFWARE DE LOS </a:t>
            </a:r>
            <a:r>
              <a:rPr lang="es-CO" dirty="0" smtClean="0"/>
              <a:t>CAMPEONES</a:t>
            </a:r>
          </a:p>
          <a:p>
            <a:endParaRPr lang="es-ES" dirty="0"/>
          </a:p>
          <a:p>
            <a:r>
              <a:rPr lang="es-ES" dirty="0" smtClean="0"/>
              <a:t>MIGUEL PARRA</a:t>
            </a:r>
          </a:p>
          <a:p>
            <a:r>
              <a:rPr lang="es-ES" dirty="0" smtClean="0"/>
              <a:t>JOSTIN TAFUR</a:t>
            </a:r>
          </a:p>
          <a:p>
            <a:r>
              <a:rPr lang="es-ES" dirty="0" smtClean="0"/>
              <a:t>JOHAN ORTIZ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9641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C2EC736-7F9F-30D7-29CE-5C1F4890A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797929"/>
            <a:ext cx="8610600" cy="1293028"/>
          </a:xfrm>
        </p:spPr>
        <p:txBody>
          <a:bodyPr/>
          <a:lstStyle/>
          <a:p>
            <a:pPr algn="ctr"/>
            <a:r>
              <a:rPr lang="es-MX" dirty="0"/>
              <a:t>INTRODUCCION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E2BA9766-F4D3-38BF-943D-F5AC8257D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800" dirty="0"/>
              <a:t>Mediante el presente proyecto damos a conocer cómo solucionar la falta de orden y control que pueden tener algunas instituciones deportivas públicas en Bogotá. Dichas faltas no solo afectan la capacidad de un negocio de crecer económicamente, también puede llevar a la pérdida de credibilidad o reputación y adicionalmente también puede generar una alta disminución de usuarios.</a:t>
            </a:r>
          </a:p>
        </p:txBody>
      </p:sp>
    </p:spTree>
    <p:extLst>
      <p:ext uri="{BB962C8B-B14F-4D97-AF65-F5344CB8AC3E}">
        <p14:creationId xmlns:p14="http://schemas.microsoft.com/office/powerpoint/2010/main" val="336460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22CC6F4-7EF3-EF40-87F2-78E810D94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Descripción del 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2E5E3CA4-AD82-8CC1-442A-12B680468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3200" dirty="0"/>
              <a:t>Actualmente no hay ningún tipo de sistema que logre controlar el ingreso de los usuarios a las instalaciones de una manera ordenada y no hay ningún tipo de inventario para que los usuarios puedan hacer las prácticas en el campo de juego.</a:t>
            </a:r>
          </a:p>
        </p:txBody>
      </p:sp>
    </p:spTree>
    <p:extLst>
      <p:ext uri="{BB962C8B-B14F-4D97-AF65-F5344CB8AC3E}">
        <p14:creationId xmlns:p14="http://schemas.microsoft.com/office/powerpoint/2010/main" val="423087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507DD54-1F56-6D89-4567-C08CDE289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Objetivo General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75AB1D13-A0DD-9CB7-2F18-A81E925B5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0400" indent="-230400"/>
            <a:r>
              <a:rPr lang="es-CO" sz="3600" dirty="0"/>
              <a:t>Diseñar un sistema de información para una cancha de futbol  a través del </a:t>
            </a:r>
          </a:p>
          <a:p>
            <a:pPr marL="230400" indent="-230400">
              <a:buNone/>
            </a:pPr>
            <a:r>
              <a:rPr lang="es-CO" sz="3600" dirty="0"/>
              <a:t>uso y conocimiento de los métodos de programación para poder llevar a </a:t>
            </a:r>
          </a:p>
          <a:p>
            <a:pPr marL="230400" indent="-230400">
              <a:buNone/>
            </a:pPr>
            <a:r>
              <a:rPr lang="es-CO" sz="3600" dirty="0"/>
              <a:t>Cabo y estructurar un sistema de seguimiento y registro de usuarios.</a:t>
            </a:r>
          </a:p>
        </p:txBody>
      </p:sp>
    </p:spTree>
    <p:extLst>
      <p:ext uri="{BB962C8B-B14F-4D97-AF65-F5344CB8AC3E}">
        <p14:creationId xmlns:p14="http://schemas.microsoft.com/office/powerpoint/2010/main" val="134780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F345F89-4A99-93C6-BFEA-1A9612AD4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6807" y="1367327"/>
            <a:ext cx="7200354" cy="827233"/>
          </a:xfrm>
        </p:spPr>
        <p:txBody>
          <a:bodyPr/>
          <a:lstStyle/>
          <a:p>
            <a:r>
              <a:rPr lang="es-CO" dirty="0"/>
              <a:t>Objetivos específicos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929EAC11-97B6-5E31-7092-EB544124E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CO" sz="2800" dirty="0"/>
              <a:t>Establecer un control de alta calidad para poder  llevar la información actualizada de los usuarios que reserven.</a:t>
            </a:r>
          </a:p>
          <a:p>
            <a:endParaRPr lang="es-CO" sz="2800" dirty="0"/>
          </a:p>
          <a:p>
            <a:r>
              <a:rPr lang="es-CO" sz="2800" dirty="0"/>
              <a:t>Determinar la estructura del sistema de información que será guardado en la base de datos</a:t>
            </a:r>
          </a:p>
          <a:p>
            <a:endParaRPr lang="es-CO" sz="2800" dirty="0"/>
          </a:p>
          <a:p>
            <a:r>
              <a:rPr lang="es-CO" sz="2800" dirty="0"/>
              <a:t>Identificar las técnicas de levantamiento de información para utilizar en el </a:t>
            </a:r>
          </a:p>
          <a:p>
            <a:pPr marL="0" indent="0">
              <a:buNone/>
            </a:pPr>
            <a:r>
              <a:rPr lang="es-CO" sz="2800" dirty="0"/>
              <a:t>   campo.</a:t>
            </a:r>
          </a:p>
        </p:txBody>
      </p:sp>
    </p:spTree>
    <p:extLst>
      <p:ext uri="{BB962C8B-B14F-4D97-AF65-F5344CB8AC3E}">
        <p14:creationId xmlns:p14="http://schemas.microsoft.com/office/powerpoint/2010/main" val="214923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7EEDA1E-AD30-828A-6763-C3D1A59EB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4265" y="277812"/>
            <a:ext cx="8610600" cy="1293028"/>
          </a:xfrm>
        </p:spPr>
        <p:txBody>
          <a:bodyPr/>
          <a:lstStyle/>
          <a:p>
            <a:r>
              <a:rPr lang="es-CO" dirty="0"/>
              <a:t>Alcance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B8966648-572B-54E0-E439-D8DED3CDA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65" y="1674442"/>
            <a:ext cx="10820400" cy="4024125"/>
          </a:xfrm>
        </p:spPr>
        <p:txBody>
          <a:bodyPr>
            <a:noAutofit/>
          </a:bodyPr>
          <a:lstStyle/>
          <a:p>
            <a:r>
              <a:rPr lang="es-ES" sz="2800" dirty="0"/>
              <a:t>El alcance del proyecto es el desarrollo de un sistema de información de control, registro y reservación de usuarios y elementos del lugar.</a:t>
            </a:r>
          </a:p>
          <a:p>
            <a:endParaRPr lang="es-ES" sz="2800" dirty="0"/>
          </a:p>
          <a:p>
            <a:r>
              <a:rPr lang="es-ES" sz="2800" dirty="0"/>
              <a:t>Esta herramienta será de tipo web en el cual el sistema tendrá un módulo de administrador  para poder hacer el registro de usuarios y elementos que usen para la realización de las actividades.</a:t>
            </a:r>
          </a:p>
          <a:p>
            <a:endParaRPr lang="es-CO" sz="2800" dirty="0"/>
          </a:p>
          <a:p>
            <a:r>
              <a:rPr lang="es-CO" sz="2800" dirty="0"/>
              <a:t>La recolección de información se hará  por medio de formularios virtuales, en el cual el usuario hará la previa reserva.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218093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29AC120-84C6-5B95-D8D0-17395289E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38836" y="901532"/>
            <a:ext cx="8610600" cy="1293028"/>
          </a:xfrm>
        </p:spPr>
        <p:txBody>
          <a:bodyPr/>
          <a:lstStyle/>
          <a:p>
            <a:r>
              <a:rPr lang="es-MX" dirty="0"/>
              <a:t>JUSTIFICACION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57BB6749-6D22-8F2E-8F77-9042E2CF2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s-E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registro y control   de información para cualquier entidad es de suma importancia , ya que optimiza tiempos y facilitar la fácil administración y orden del lugar, es por ello que decidimos realizar un software que ayude a controlar el tráfico de información que maneja la Cancha comunal del parque Bonanza, la cual actualmente presta servicios deportivos de manera gratuita a los ciudadanos, proceso que  actualmente se lleva de manera manual lo cual a dificultado la correcta fluctuación de la información ha generado inconvenientes a  los usuarios al momento del uso del espacio, lo cual pretendemos solucionar con el sistema de información en la web que vamos a diseñar.</a:t>
            </a:r>
            <a:endParaRPr lang="es-MX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74402280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297</TotalTime>
  <Words>296</Words>
  <Application>Microsoft Office PowerPoint</Application>
  <PresentationFormat>Panorámica</PresentationFormat>
  <Paragraphs>29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Times New Roman</vt:lpstr>
      <vt:lpstr>Estela de condensación</vt:lpstr>
      <vt:lpstr>¡Cancheros!</vt:lpstr>
      <vt:lpstr>INTRODUCCION</vt:lpstr>
      <vt:lpstr>Descripción del problema</vt:lpstr>
      <vt:lpstr>Objetivo General</vt:lpstr>
      <vt:lpstr>Objetivos específicos</vt:lpstr>
      <vt:lpstr>Alcance</vt:lpstr>
      <vt:lpstr>JUSTIFICACION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¡Cancheros!</dc:title>
  <dc:creator>Jostin Mack Brayan Tafur Rincon</dc:creator>
  <cp:lastModifiedBy>Cuenta Microsoft</cp:lastModifiedBy>
  <cp:revision>4</cp:revision>
  <dcterms:created xsi:type="dcterms:W3CDTF">2023-08-15T21:00:50Z</dcterms:created>
  <dcterms:modified xsi:type="dcterms:W3CDTF">2023-12-01T03:27:13Z</dcterms:modified>
</cp:coreProperties>
</file>