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5" r:id="rId9"/>
    <p:sldId id="260" r:id="rId10"/>
    <p:sldId id="264" r:id="rId11"/>
    <p:sldId id="262" r:id="rId12"/>
    <p:sldId id="269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32:16.4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32:17.0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10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3778 24575,'0'-583'0,"2"538"0,2-1 0,1 1 0,23-86 0,56-127 0,-62 197 0,19-41 0,6 1 0,116-185 0,-140 250 0,3 2 0,0 0 0,59-54 0,105-77 0,-116 104 0,59-42 11,4 5-1,3 7 1,182-88-1,471-177-309,-518 240-242,-35 15 403,250-112 80,-16-31 94,-213 81 124,-252 158-223,2 0 0,-1 0 0,1 0 0,-1 2 0,1-1 0,0 1 0,1 1 0,10-1 0,8 1-6763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24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24575,'-2'132'0,"5"147"0,2-248 0,15 55 0,-7-35 0,4 10 0,-10-40 0,-1 1 0,5 37 0,-6-22 0,1-1 0,3 1 0,0-2 0,3 1 0,19 42 0,-13-27-107,-1 2-1,-3 0 1,10 83-1,-15-84-827,-2-12-5891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27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0 573 24575,'0'-7'0,"7"-2"0,2-14 0,0-10 0,-2-6 0,-2-3 0,-2-2 0,-1 0 0,6 0 0,1 1 0,0 0 0,4 9 0,1 2 0,5 6 0,-1 2 0,3-3 0,-1-4 0,-5 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33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24575,'19'2'0,"-1"1"0,0 0 0,0 1 0,-1 1 0,1 1 0,-1 0 0,0 1 0,-1 1 0,0 1 0,0 0 0,0 1 0,-2 0 0,1 2 0,-1 0 0,13 15 0,-20-20 0,0 2 0,-1-1 0,0 1 0,8 16 0,-10-17 0,0 1 0,1-1 0,1 0 0,-1 0 0,1-1 0,10 10 0,-7-9 0,-1-1 0,-1 1 0,1 1 0,-1 0 0,-1 0 0,0 0 0,0 0 0,0 1 0,4 14 0,-4-8 0,-2 0 0,0 0 0,-1 0 0,0 0 0,0 28 0,-2-17-136,-1 0-1,-1 0 1,-1 0-1,-1 0 1,-1 0-1,-2-1 1,-1 1-1,-1-2 0,-12 30 1,7-32-6690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01:40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3166 0 24575,'-1724'0'0,"1702"1"0,1 1 0,-1 1 0,1 1 0,0 1 0,0 1 0,-35 14 0,-118 66 0,91-42 0,58-31 0,0-1 0,0-1 0,-2-2 0,1 0 0,-1-2 0,0-1 0,-1-1 0,-43 3 0,-236-10 0,108-1 0,182 3-136,1-1-1,-1-1 1,0 0-1,1-2 1,0 0-1,-1 0 1,1-2-1,1 0 0,-25-13 1,14 5-6690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01:44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24575,'2296'0'-1365,"-2261"0"-5461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23:35:01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2 864 24575,'-2'-132'0,"5"-147"0,-2 274 0,-1 0 0,1 1 0,0-1 0,0 0 0,1 0 0,-1 0 0,1 0 0,0 1 0,0-1 0,1 1 0,0 0 0,-1 0 0,1 0 0,1 0 0,-1 0 0,0 0 0,1 1 0,0 0 0,0-1 0,0 1 0,5-3 0,7-1 0,0 0 0,0 1 0,1 1 0,31-7 0,-27 8 0,-1-2 0,26-10 0,89-34 0,-28 12 0,121-33 0,-31 11 0,-146 42 0,-1 2 0,2 3 0,60-8 0,-78 17 0,1 1 0,-1 2 0,0 2 0,1 1 0,65 13 0,36 8 0,-67-9 0,-1 4 0,102 39 0,55 16 0,-54-18 0,-131-39 0,1-2 0,0-1 0,1-3 0,0-1 0,72 5 0,-113-14 0,30-1 0,1 2 0,-1 1 0,0 1 0,0 2 0,0 0 0,46 17 0,125 48 0,-149-58 0,-28-7 0,0 2 0,27 10 0,-44-14 0,0 1 0,-1 0 0,1 0 0,-1 1 0,0 0 0,0 0 0,-1 1 0,0-1 0,1 1 0,6 10 0,101 158 0,-105-160 0,4 7 24,-2 0 0,0 0 0,-1 1 0,9 31 0,-16-42-159,0 0 0,-1 1 0,0-1 0,-1 1 0,-1 0 0,1 0 0,-2-1 0,0 1 0,0 0 0,-5 20 0,-4-5-6691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BC8-A3C2-5C14-729F-FE0E5DC7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F96CA-5816-360D-1E94-61889F69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2F1CC-2F3F-7EFC-0859-96E909DF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E39A3-BD16-1420-91C8-25572430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CD3A0-FDE2-B19F-625C-788BDBA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9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0DDE-6C5C-A8DE-68CA-EFDED00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529DD-09B3-CA2F-C104-F5EDFF40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8DA5C-1FCD-1130-EFF9-9DE1F4A2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38D38-322E-2A7A-B9F4-53DB925D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D93C5-FDDF-2117-896F-CAFF53A9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5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66FEB-6C43-80A5-17FF-626AE802A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AEFB4D-96F0-5CBE-691A-7A954FBE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43C1F-7E1B-3EA3-17C0-E66671B3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BE115-82BE-6CBB-2286-524C3EE7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7087D-2D6E-696A-5230-76EF6AF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05CD5-879E-DF30-4938-B379986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95461-9D4A-6FAD-97AC-EBF8DBE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3A1DA-EF1B-7890-4F71-3638FCA7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1D908-A396-7BBA-1A25-183CD52B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308BC-1D39-C310-CFC3-8FBD57B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05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085C-177E-E32D-19E4-3CBD399B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15B06-F261-6F9D-9264-75801F5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B7F32-A2C2-892E-9B23-A9C3DB98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ED31C-EBAF-9C5D-6303-EED9834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E3F87-9F9D-C0F8-1C0C-AD5C827C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7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71483-32FC-3FCA-A696-F5C159FC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F36DF-D246-96D4-10D5-ADF2B86E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1D6F2-B621-0813-66C4-7B068860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08026-26D3-1FF8-DC7D-D3E72B23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1F3668-CBA1-3707-2B81-066BD3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E8FED-A0D6-E7AC-7033-74E5D445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0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1128-C2A2-6B2C-5EEB-3E9C129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713FE-6237-EA63-FC9B-9FE40585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E391C-2D1F-9AC1-7531-24630968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04A101-BA35-1360-769E-09644F3C4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562131-8A43-D905-5223-8B06F747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6CDEC5-AAB2-688D-02A2-F10A23FB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2FDBDD-8DC1-7287-DC72-2705D9B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9E0C57-D634-F136-E675-CEBD089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6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5E17-EEEC-1EE9-92DC-BB5F4AD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9D8573-DA49-E27A-474E-6CEE45B3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683A5-A3C6-F522-4E30-E5433C07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C33A70-33F6-027A-983A-3820BE8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6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C0351-2E54-2DCE-E9A9-153E57C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C1EC37-E9D8-4625-7F6F-B2EF0CBF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5E168B-6287-FAB1-A71C-0CBA0A9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1A50-19F4-3436-92B3-B3C01F6E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AA70D-0EE8-699E-0EBC-7AE2D7C7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70100-B0A3-94E9-DCCD-3C3A4BC5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AFCFB-859E-7434-A667-0EFFD372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10982-BF0B-AB9C-85DB-09B6F475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7FBDCF-82C5-99A1-4EFD-88B1038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5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EB146-0B04-52A2-008D-CD406DD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C545D-5689-6BF0-F8F5-E9ECE41D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2B5454-73B9-D58A-F448-AD239A69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21611-A0BE-17A4-5F41-D80AF35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DCC-867B-5DAD-DC5B-347DE559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07062-9BDE-3AB8-8A3F-20109D9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8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3BE5AA-F681-768B-2CB4-2E8C04F4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2BF5F-41FC-EC65-2AAB-EA10893F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14457-87B4-C2BC-3D5A-00E2AD11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15E1-9365-4DE8-962E-FAF14BB27C7C}" type="datetimeFigureOut">
              <a:rPr lang="es-MX" smtClean="0"/>
              <a:t>12/09/2024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E57EB-CE3B-DEB0-CD00-554ECF240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01FC4-6696-34F5-6D50-8B8FCF7F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9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4E5F2F24-779C-0735-C663-B2572173653B}"/>
              </a:ext>
            </a:extLst>
          </p:cNvPr>
          <p:cNvGrpSpPr/>
          <p:nvPr/>
        </p:nvGrpSpPr>
        <p:grpSpPr>
          <a:xfrm>
            <a:off x="-6350" y="1"/>
            <a:ext cx="12198347" cy="4055806"/>
            <a:chOff x="-6350" y="358775"/>
            <a:chExt cx="7778748" cy="4381500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FA05065D-80DD-E08F-3ED2-91FCC5AFF5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358775"/>
              <a:ext cx="7778748" cy="3721100"/>
            </a:xfrm>
            <a:prstGeom prst="rect">
              <a:avLst/>
            </a:prstGeom>
          </p:spPr>
        </p:pic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18E2726-3F6A-4D9B-8894-4F6CBCA372EB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4086225" y="0"/>
                  </a:moveTo>
                  <a:lnTo>
                    <a:pt x="0" y="0"/>
                  </a:lnTo>
                  <a:lnTo>
                    <a:pt x="0" y="1343025"/>
                  </a:lnTo>
                  <a:lnTo>
                    <a:pt x="4086225" y="1343025"/>
                  </a:lnTo>
                  <a:lnTo>
                    <a:pt x="4086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8DD8FB9-3C6B-ADCE-D149-0F3A3B82619E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0" y="1343025"/>
                  </a:moveTo>
                  <a:lnTo>
                    <a:pt x="4086225" y="1343025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1343025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3">
              <a:extLst>
                <a:ext uri="{FF2B5EF4-FFF2-40B4-BE49-F238E27FC236}">
                  <a16:creationId xmlns:a16="http://schemas.microsoft.com/office/drawing/2014/main" id="{9B461906-5C13-D2CD-B758-64F6DCDD8C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" y="3871595"/>
              <a:ext cx="1816989" cy="426719"/>
            </a:xfrm>
            <a:prstGeom prst="rect">
              <a:avLst/>
            </a:prstGeom>
          </p:spPr>
        </p:pic>
        <p:pic>
          <p:nvPicPr>
            <p:cNvPr id="10" name="object 24">
              <a:extLst>
                <a:ext uri="{FF2B5EF4-FFF2-40B4-BE49-F238E27FC236}">
                  <a16:creationId xmlns:a16="http://schemas.microsoft.com/office/drawing/2014/main" id="{3B49356B-E83F-04C0-9B70-6A036B2190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050" y="3871595"/>
              <a:ext cx="2298827" cy="426719"/>
            </a:xfrm>
            <a:prstGeom prst="rect">
              <a:avLst/>
            </a:prstGeom>
          </p:spPr>
        </p:pic>
      </p:grpSp>
      <p:pic>
        <p:nvPicPr>
          <p:cNvPr id="11" name="Google Shape;102;p17">
            <a:extLst>
              <a:ext uri="{FF2B5EF4-FFF2-40B4-BE49-F238E27FC236}">
                <a16:creationId xmlns:a16="http://schemas.microsoft.com/office/drawing/2014/main" id="{81FD7C65-EFAA-561D-054B-BBD028395A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318" y="-100157"/>
            <a:ext cx="3951238" cy="32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A8EDA0-AFA6-4EDE-F302-FAD3CB33A2A0}"/>
              </a:ext>
            </a:extLst>
          </p:cNvPr>
          <p:cNvSpPr txBox="1"/>
          <p:nvPr/>
        </p:nvSpPr>
        <p:spPr>
          <a:xfrm>
            <a:off x="1753297" y="4155964"/>
            <a:ext cx="932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/>
              <a:t>CANCHEROS</a:t>
            </a:r>
          </a:p>
          <a:p>
            <a:pPr algn="ctr"/>
            <a:r>
              <a:rPr lang="es-MX" sz="5400" dirty="0"/>
              <a:t>2024 </a:t>
            </a:r>
          </a:p>
        </p:txBody>
      </p: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926FF369-5B57-5DE0-2138-9237D90DC138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A5F0587C-14C7-0F6D-B9C6-A43456206AEA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B6592F3F-FBFF-9DBC-8F1A-FEF571EE953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84658953-CBAA-1CF2-195E-5F4CEFC3DC6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247B23-10FC-9179-5EF2-6E724F402EF8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01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Ya al haber ingresado con nuestro usuario nos aparecerá una pestaña muy similar a la principal, pero nos dejará realizar las reservas de cancha que necesitamos, además tendrá nuestro nombre al lado de “cerrar sesión”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FA8A5D1-81BE-AD22-B28A-4279EF24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25" y="1878156"/>
            <a:ext cx="8572466" cy="400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D3267CA-8697-2FCD-75E5-738312AE32E8}"/>
                  </a:ext>
                </a:extLst>
              </p14:cNvPr>
              <p14:cNvContentPartPr/>
              <p14:nvPr/>
            </p14:nvContentPartPr>
            <p14:xfrm>
              <a:off x="1986480" y="2506819"/>
              <a:ext cx="1139760" cy="90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D3267CA-8697-2FCD-75E5-738312AE3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840" y="2488819"/>
                <a:ext cx="1175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A8CC5C5-29C6-7D8F-2C7A-05E6E624C62D}"/>
                  </a:ext>
                </a:extLst>
              </p14:cNvPr>
              <p14:cNvContentPartPr/>
              <p14:nvPr/>
            </p14:nvContentPartPr>
            <p14:xfrm>
              <a:off x="8524080" y="2255899"/>
              <a:ext cx="83952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A8CC5C5-29C6-7D8F-2C7A-05E6E624C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6080" y="2238259"/>
                <a:ext cx="8751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07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037939" y="620915"/>
            <a:ext cx="87642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REALIZAR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pc="-5" dirty="0">
                <a:latin typeface="Calibri"/>
                <a:cs typeface="Calibri"/>
              </a:rPr>
              <a:t>poder realizar la reserva volvemos al menú en la parte donde nos dice “realiza tu reserva”.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583BA2B-2C8C-A00D-1349-8054927C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5" y="1709285"/>
            <a:ext cx="9193850" cy="429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4DAF528-C9E9-9439-B9F4-E64C77F93B91}"/>
                  </a:ext>
                </a:extLst>
              </p14:cNvPr>
              <p14:cNvContentPartPr/>
              <p14:nvPr/>
            </p14:nvContentPartPr>
            <p14:xfrm>
              <a:off x="1621440" y="1930459"/>
              <a:ext cx="1271160" cy="3765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4DAF528-C9E9-9439-B9F4-E64C77F93B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440" y="1912459"/>
                <a:ext cx="13068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7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037939" y="620915"/>
            <a:ext cx="87642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REALIZAR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Despué</a:t>
            </a:r>
            <a:r>
              <a:rPr lang="es-MX" dirty="0">
                <a:latin typeface="Calibri"/>
                <a:cs typeface="Calibri"/>
              </a:rPr>
              <a:t>s diligenciaremos el formulario que nos aparece para dejar hecha nuestra reserva, y enviándonos un mensaje de reserva exitosa. 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066A03-3CBF-A225-78DF-B914B1EF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6" y="1415374"/>
            <a:ext cx="3809175" cy="4608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F5A49A5-35EC-D8F5-8E33-623BEDE68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33" y="2241754"/>
            <a:ext cx="5827097" cy="3466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3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CANCELAR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 cancelar </a:t>
            </a:r>
            <a:r>
              <a:rPr lang="es-MX" dirty="0">
                <a:latin typeface="Calibri"/>
                <a:cs typeface="Calibri"/>
              </a:rPr>
              <a:t>la reserva realizada</a:t>
            </a:r>
            <a:r>
              <a:rPr lang="es-MX" spc="-5" dirty="0">
                <a:latin typeface="Calibri"/>
                <a:cs typeface="Calibri"/>
              </a:rPr>
              <a:t> volvemos al menú en la parte donde nos dice “Mis Reservas “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E91E0F4F-6A0B-1070-68C6-60B85748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79" y="1312515"/>
            <a:ext cx="2865151" cy="479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33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CANCELAR RESERVA.</a:t>
            </a:r>
            <a:r>
              <a:rPr lang="es-MX" sz="2000" b="1" spc="190" dirty="0">
                <a:latin typeface="Calibri"/>
                <a:cs typeface="Calibri"/>
              </a:rPr>
              <a:t> 1. </a:t>
            </a:r>
            <a:r>
              <a:rPr lang="es-MX" sz="1800" dirty="0">
                <a:latin typeface="Calibri"/>
                <a:cs typeface="Calibri"/>
              </a:rPr>
              <a:t>Nos saldrá la siguiente página: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7201153-ACC3-E2A2-FBBC-7FB1436F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69" y="1136370"/>
            <a:ext cx="8775622" cy="1915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FBFE3-605A-718D-8EF6-3768796B26C4}"/>
              </a:ext>
            </a:extLst>
          </p:cNvPr>
          <p:cNvSpPr txBox="1"/>
          <p:nvPr/>
        </p:nvSpPr>
        <p:spPr>
          <a:xfrm>
            <a:off x="496997" y="3650410"/>
            <a:ext cx="50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 Daremos clic donde dice cancelar reserva , y nos aparecerá en siguiente mensaje de alerta 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3. Al cual le daremos clic donde dice “si, borrar” </a:t>
            </a:r>
          </a:p>
          <a:p>
            <a:r>
              <a:rPr lang="es-MX" dirty="0"/>
              <a:t>Si en realidad queremos cancelar la reserva.</a:t>
            </a:r>
          </a:p>
        </p:txBody>
      </p:sp>
      <p:pic>
        <p:nvPicPr>
          <p:cNvPr id="13" name="Imagen 1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D4DBE83-D405-4DDF-A8C4-1034A566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19" y="3239779"/>
            <a:ext cx="5809894" cy="271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72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CERRAR SESION.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 Nos quedaremos en la pagina inicial de nuestra sesión y le daremos clic al botón de “cerrar sesión” que aparece en la esquina superior derecha al lado de nuestro nombre. 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2" name="Imagen 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41F6AAC-7C47-F16B-E884-EA5EAAF8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57" y="1810121"/>
            <a:ext cx="8572466" cy="400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4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4">
            <a:extLst>
              <a:ext uri="{FF2B5EF4-FFF2-40B4-BE49-F238E27FC236}">
                <a16:creationId xmlns:a16="http://schemas.microsoft.com/office/drawing/2014/main" id="{9BC98BCF-D0B9-523B-6E33-E54E4659C414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3" name="object 15">
              <a:extLst>
                <a:ext uri="{FF2B5EF4-FFF2-40B4-BE49-F238E27FC236}">
                  <a16:creationId xmlns:a16="http://schemas.microsoft.com/office/drawing/2014/main" id="{FEDF7240-DAA8-D56E-0680-AE909452A1F8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C7B101C6-F147-1C41-8E90-AF261CBCBA0C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47EFB755-F419-7F23-75D3-B54AC1D9E029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7B32069-CDB9-E3C9-7F7B-FC83F9A0C189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09FAD90-CACC-D90D-6857-62C7510FDCB8}"/>
              </a:ext>
            </a:extLst>
          </p:cNvPr>
          <p:cNvSpPr txBox="1"/>
          <p:nvPr/>
        </p:nvSpPr>
        <p:spPr>
          <a:xfrm>
            <a:off x="1120877" y="455121"/>
            <a:ext cx="10132142" cy="523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INTRODUCCION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documento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instrucciones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detalladas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lang="es-MX" sz="1400" spc="-5" dirty="0">
                <a:latin typeface="Calibri"/>
                <a:cs typeface="Calibri"/>
              </a:rPr>
              <a:t>CANCHEROS</a:t>
            </a:r>
            <a:r>
              <a:rPr sz="1400" spc="-5" dirty="0">
                <a:latin typeface="Calibri"/>
                <a:cs typeface="Calibri"/>
              </a:rPr>
              <a:t>. Este documento </a:t>
            </a:r>
            <a:r>
              <a:rPr sz="1400" dirty="0">
                <a:latin typeface="Calibri"/>
                <a:cs typeface="Calibri"/>
              </a:rPr>
              <a:t>es útil </a:t>
            </a:r>
            <a:r>
              <a:rPr sz="1400" spc="-10" dirty="0">
                <a:latin typeface="Calibri"/>
                <a:cs typeface="Calibri"/>
              </a:rPr>
              <a:t>para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usuarios que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necesitan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orientación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sacar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máximo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provecho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herramienta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están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utilizando.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OBJETIVO</a:t>
            </a:r>
            <a:endParaRPr sz="1400" dirty="0">
              <a:latin typeface="Calibri"/>
              <a:cs typeface="Calibri"/>
            </a:endParaRPr>
          </a:p>
          <a:p>
            <a:pPr marL="12700" marR="762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Especificar los componentes </a:t>
            </a:r>
            <a:r>
              <a:rPr sz="1400" dirty="0">
                <a:latin typeface="Calibri"/>
                <a:cs typeface="Calibri"/>
              </a:rPr>
              <a:t>y recursos </a:t>
            </a:r>
            <a:r>
              <a:rPr sz="1400" spc="-5" dirty="0">
                <a:latin typeface="Calibri"/>
                <a:cs typeface="Calibri"/>
              </a:rPr>
              <a:t>técnicos </a:t>
            </a:r>
            <a:r>
              <a:rPr sz="1400" dirty="0">
                <a:latin typeface="Calibri"/>
                <a:cs typeface="Calibri"/>
              </a:rPr>
              <a:t>del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usuario final, con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finalidad de </a:t>
            </a:r>
            <a:r>
              <a:rPr sz="1400" dirty="0">
                <a:latin typeface="Calibri"/>
                <a:cs typeface="Calibri"/>
              </a:rPr>
              <a:t> apoyar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situaciones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mantenimiento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mejoras </a:t>
            </a:r>
            <a:r>
              <a:rPr sz="1400" spc="-5" dirty="0">
                <a:latin typeface="Calibri"/>
                <a:cs typeface="Calibri"/>
              </a:rPr>
              <a:t>aplicadas.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El objetivo principal de un </a:t>
            </a:r>
            <a:r>
              <a:rPr sz="140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de usuario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5" dirty="0">
                <a:latin typeface="Calibri"/>
                <a:cs typeface="Calibri"/>
              </a:rPr>
              <a:t>proporcionarle como usuario del sistema </a:t>
            </a:r>
            <a:r>
              <a:rPr sz="1400" dirty="0">
                <a:latin typeface="Calibri"/>
                <a:cs typeface="Calibri"/>
              </a:rPr>
              <a:t>toda la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necesaria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utilizar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lang="es-MX" sz="1400" spc="-5" dirty="0">
                <a:latin typeface="Calibri"/>
                <a:cs typeface="Calibri"/>
              </a:rPr>
              <a:t>CANCHEROS</a:t>
            </a:r>
            <a:r>
              <a:rPr sz="1400" spc="-5" dirty="0">
                <a:latin typeface="Calibri"/>
                <a:cs typeface="Calibri"/>
              </a:rPr>
              <a:t> de manera efectiva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eficiente.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Algunos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 objetivos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específicos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manual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usuario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incluyen:</a:t>
            </a:r>
            <a:endParaRPr sz="1400" dirty="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Orientación: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Ayudará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familiarizarse</a:t>
            </a:r>
            <a:r>
              <a:rPr sz="1400" dirty="0">
                <a:latin typeface="Calibri"/>
                <a:cs typeface="Calibri"/>
              </a:rPr>
              <a:t> con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funcionamiento.</a:t>
            </a:r>
            <a:endParaRPr sz="1400" dirty="0">
              <a:latin typeface="Calibri"/>
              <a:cs typeface="Calibri"/>
            </a:endParaRPr>
          </a:p>
          <a:p>
            <a:pPr marL="469265" marR="7620" indent="-228600">
              <a:lnSpc>
                <a:spcPct val="1091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Instrucción: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Proporcionará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instrucciones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paso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realizar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diversas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tareas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dentro </a:t>
            </a:r>
            <a:r>
              <a:rPr sz="1400" spc="-5" dirty="0">
                <a:latin typeface="Calibri"/>
                <a:cs typeface="Calibri"/>
              </a:rPr>
              <a:t>del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web.</a:t>
            </a:r>
            <a:endParaRPr sz="1400" dirty="0">
              <a:latin typeface="Calibri"/>
              <a:cs typeface="Calibri"/>
            </a:endParaRPr>
          </a:p>
          <a:p>
            <a:pPr marL="469265" marR="5715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Referencia: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Servirá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referencia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rápida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encuentren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respuestas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preguntas</a:t>
            </a:r>
            <a:r>
              <a:rPr sz="1400" dirty="0">
                <a:latin typeface="Calibri"/>
                <a:cs typeface="Calibri"/>
              </a:rPr>
              <a:t> comunes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solucionen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problemas.</a:t>
            </a:r>
            <a:endParaRPr sz="1400" dirty="0">
              <a:latin typeface="Calibri"/>
              <a:cs typeface="Calibri"/>
            </a:endParaRPr>
          </a:p>
          <a:p>
            <a:pPr marL="469265" marR="5715" indent="-228600">
              <a:lnSpc>
                <a:spcPct val="1091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Optimización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Uso: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Ayudará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sacar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máximo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provecho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características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funcionalidades</a:t>
            </a:r>
            <a:r>
              <a:rPr sz="1400" dirty="0">
                <a:latin typeface="Calibri"/>
                <a:cs typeface="Calibri"/>
              </a:rPr>
              <a:t> 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sistema.</a:t>
            </a:r>
            <a:endParaRPr sz="1400" dirty="0">
              <a:latin typeface="Calibri"/>
              <a:cs typeface="Calibri"/>
            </a:endParaRPr>
          </a:p>
          <a:p>
            <a:pPr marL="469265" marR="7620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Reducción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Errores:</a:t>
            </a:r>
            <a:r>
              <a:rPr sz="1400" b="1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Minimizará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errores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malentendidos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guía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clara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detallada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correctamente.</a:t>
            </a:r>
            <a:endParaRPr sz="1400" dirty="0">
              <a:latin typeface="Calibri"/>
              <a:cs typeface="Calibri"/>
            </a:endParaRPr>
          </a:p>
          <a:p>
            <a:pPr marL="469265" marR="6350" indent="-228600">
              <a:lnSpc>
                <a:spcPct val="110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dirty="0">
                <a:latin typeface="Calibri"/>
                <a:cs typeface="Calibri"/>
              </a:rPr>
              <a:t>Aumento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1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Productividad: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Contribuirá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productividad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permitir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dominar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rápidamente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realizar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tareas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manera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eficiente.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resumen, el </a:t>
            </a:r>
            <a:r>
              <a:rPr sz="1400" spc="-5" dirty="0">
                <a:latin typeface="Calibri"/>
                <a:cs typeface="Calibri"/>
              </a:rPr>
              <a:t>objetivo final de este </a:t>
            </a:r>
            <a:r>
              <a:rPr sz="140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de usuario </a:t>
            </a:r>
            <a:r>
              <a:rPr sz="1400" dirty="0">
                <a:latin typeface="Calibri"/>
                <a:cs typeface="Calibri"/>
              </a:rPr>
              <a:t>es mejorar su </a:t>
            </a:r>
            <a:r>
              <a:rPr sz="1400" spc="-5" dirty="0">
                <a:latin typeface="Calibri"/>
                <a:cs typeface="Calibri"/>
              </a:rPr>
              <a:t>experiencia como usuario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proporcionarle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información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necesaria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dirty="0">
                <a:latin typeface="Calibri"/>
                <a:cs typeface="Calibri"/>
              </a:rPr>
              <a:t> el </a:t>
            </a:r>
            <a:r>
              <a:rPr sz="1400" spc="-5" dirty="0">
                <a:latin typeface="Calibri"/>
                <a:cs typeface="Calibri"/>
              </a:rPr>
              <a:t>sistema de </a:t>
            </a:r>
            <a:r>
              <a:rPr sz="1400" dirty="0">
                <a:latin typeface="Calibri"/>
                <a:cs typeface="Calibri"/>
              </a:rPr>
              <a:t>manera </a:t>
            </a:r>
            <a:r>
              <a:rPr sz="1400" spc="-5" dirty="0">
                <a:latin typeface="Calibri"/>
                <a:cs typeface="Calibri"/>
              </a:rPr>
              <a:t>efectiva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resolver </a:t>
            </a:r>
            <a:r>
              <a:rPr sz="1400" dirty="0">
                <a:latin typeface="Calibri"/>
                <a:cs typeface="Calibri"/>
              </a:rPr>
              <a:t> cualquier </a:t>
            </a:r>
            <a:r>
              <a:rPr sz="1400" spc="-5" dirty="0">
                <a:latin typeface="Calibri"/>
                <a:cs typeface="Calibri"/>
              </a:rPr>
              <a:t>problema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pueda </a:t>
            </a:r>
            <a:r>
              <a:rPr sz="1400" spc="-5" dirty="0">
                <a:latin typeface="Calibri"/>
                <a:cs typeface="Calibri"/>
              </a:rPr>
              <a:t>surgir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durante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uso.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2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F2253-22A4-CF90-9673-716F3B4E6C3B}"/>
              </a:ext>
            </a:extLst>
          </p:cNvPr>
          <p:cNvSpPr txBox="1"/>
          <p:nvPr/>
        </p:nvSpPr>
        <p:spPr>
          <a:xfrm>
            <a:off x="974053" y="427703"/>
            <a:ext cx="10243893" cy="88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</a:pPr>
            <a:r>
              <a:rPr sz="2000" b="1" spc="-5" dirty="0">
                <a:latin typeface="Calibri"/>
                <a:cs typeface="Calibri"/>
              </a:rPr>
              <a:t>INGRESAR</a:t>
            </a:r>
            <a:r>
              <a:rPr sz="2000" b="1" dirty="0">
                <a:latin typeface="Calibri"/>
                <a:cs typeface="Calibri"/>
              </a:rPr>
              <a:t> 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SISTEMA.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podemos</a:t>
            </a:r>
            <a:r>
              <a:rPr sz="2000" dirty="0">
                <a:latin typeface="Calibri"/>
                <a:cs typeface="Calibri"/>
              </a:rPr>
              <a:t> ingresar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s-MX" sz="2000" spc="5" dirty="0">
                <a:latin typeface="Calibri"/>
                <a:cs typeface="Calibri"/>
              </a:rPr>
              <a:t>siendo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s-MX" sz="2000" spc="5" dirty="0">
                <a:latin typeface="Calibri"/>
                <a:cs typeface="Calibri"/>
              </a:rPr>
              <a:t>usuario normal </a:t>
            </a:r>
            <a:endParaRPr lang="es-MX" sz="2000" spc="-5" dirty="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</a:pPr>
            <a:r>
              <a:rPr lang="es-MX"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F6F9DE-B609-4EF4-A841-A8838B51D7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165" y="1692258"/>
            <a:ext cx="6253316" cy="5294671"/>
          </a:xfrm>
          <a:prstGeom prst="rect">
            <a:avLst/>
          </a:prstGeom>
        </p:spPr>
      </p:pic>
      <p:grpSp>
        <p:nvGrpSpPr>
          <p:cNvPr id="4" name="object 14">
            <a:extLst>
              <a:ext uri="{FF2B5EF4-FFF2-40B4-BE49-F238E27FC236}">
                <a16:creationId xmlns:a16="http://schemas.microsoft.com/office/drawing/2014/main" id="{93D876CA-8DA6-F810-5920-8087CEE713AE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5" name="object 15">
              <a:extLst>
                <a:ext uri="{FF2B5EF4-FFF2-40B4-BE49-F238E27FC236}">
                  <a16:creationId xmlns:a16="http://schemas.microsoft.com/office/drawing/2014/main" id="{A97FFDE7-7020-CD9E-BA73-26E308A3C3C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6">
              <a:extLst>
                <a:ext uri="{FF2B5EF4-FFF2-40B4-BE49-F238E27FC236}">
                  <a16:creationId xmlns:a16="http://schemas.microsoft.com/office/drawing/2014/main" id="{BC65DBD3-A8D7-F779-611D-7035029C1A4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7">
              <a:extLst>
                <a:ext uri="{FF2B5EF4-FFF2-40B4-BE49-F238E27FC236}">
                  <a16:creationId xmlns:a16="http://schemas.microsoft.com/office/drawing/2014/main" id="{FE0A8DC1-D3D9-93EE-3D67-2E247633AC0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8B54ADE-7F3D-EFB8-BC27-B4D348E0564C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80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z="1800" spc="-5" dirty="0">
                <a:latin typeface="Calibri"/>
                <a:cs typeface="Calibri"/>
              </a:rPr>
              <a:t>crear</a:t>
            </a:r>
            <a:r>
              <a:rPr lang="es-MX" sz="1800" spc="220" dirty="0">
                <a:latin typeface="Calibri"/>
                <a:cs typeface="Calibri"/>
              </a:rPr>
              <a:t> </a:t>
            </a:r>
            <a:r>
              <a:rPr lang="es-MX" sz="1800" spc="-5" dirty="0">
                <a:latin typeface="Calibri"/>
                <a:cs typeface="Calibri"/>
              </a:rPr>
              <a:t>un nuevo usuario se puede de forma autónoma o puede ser creado directamente desde la plataforma del administrador. Desde la parte superior izquierda le damos clic en “Menú”. </a:t>
            </a:r>
            <a:endParaRPr lang="es-MX" dirty="0"/>
          </a:p>
        </p:txBody>
      </p: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DEB12F2E-B461-6E89-250E-F11A842C14BF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388B9403-96A0-E38D-C518-F39FB80514A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22AB50F3-B740-C7A1-75C8-AF22AA2B9591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56751AD1-CDA1-B57B-964E-288BCF9548B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F13047-5007-3FC7-4375-6338122EE479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395A89F-DF64-E595-690F-C06614B2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1610372"/>
            <a:ext cx="9021097" cy="4273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1A3F7D38-8A5B-FBC3-9A6E-CE595F732657}"/>
              </a:ext>
            </a:extLst>
          </p:cNvPr>
          <p:cNvGrpSpPr/>
          <p:nvPr/>
        </p:nvGrpSpPr>
        <p:grpSpPr>
          <a:xfrm>
            <a:off x="5411880" y="3333019"/>
            <a:ext cx="360" cy="360"/>
            <a:chOff x="5411880" y="33330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945513B-6C9A-C5A0-8BAC-BA04D33B17A7}"/>
                    </a:ext>
                  </a:extLst>
                </p14:cNvPr>
                <p14:cNvContentPartPr/>
                <p14:nvPr/>
              </p14:nvContentPartPr>
              <p14:xfrm>
                <a:off x="5411880" y="3333019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945513B-6C9A-C5A0-8BAC-BA04D33B17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5760" y="33268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D3A3C0F-EF49-1968-C4CF-D6497FC8AA25}"/>
                    </a:ext>
                  </a:extLst>
                </p14:cNvPr>
                <p14:cNvContentPartPr/>
                <p14:nvPr/>
              </p14:nvContentPartPr>
              <p14:xfrm>
                <a:off x="5411880" y="3333019"/>
                <a:ext cx="360" cy="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D3A3C0F-EF49-1968-C4CF-D6497FC8AA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5760" y="33268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385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Después daremos clic donde dice “Registrar usuario”.</a:t>
            </a:r>
            <a:endParaRPr lang="es-MX" dirty="0"/>
          </a:p>
        </p:txBody>
      </p:sp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Imagen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C752EBB8-3DFF-A0AA-FBCE-1B2A248D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16" y="1268361"/>
            <a:ext cx="4630994" cy="466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34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Se evidencia el formulario</a:t>
            </a:r>
            <a:r>
              <a:rPr lang="es-MX" dirty="0">
                <a:latin typeface="Calibri"/>
                <a:cs typeface="Calibri"/>
              </a:rPr>
              <a:t> de registro el cual llenara con sus datos.</a:t>
            </a:r>
          </a:p>
          <a:p>
            <a:endParaRPr lang="es-MX" dirty="0"/>
          </a:p>
        </p:txBody>
      </p:sp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33AD0BF-DBBF-CCDD-AF98-4A73537B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6" y="1264662"/>
            <a:ext cx="4697043" cy="4605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2DDC65D-3060-FFAB-28F3-AC0250BC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3" y="1276512"/>
            <a:ext cx="5256425" cy="459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Saldrá un mensaje de alerta que indique que el usuario se registró con éxito y dar clic en “iniciar sesión “</a:t>
            </a:r>
            <a:endParaRPr lang="es-MX" dirty="0"/>
          </a:p>
        </p:txBody>
      </p:sp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AA8756A-6858-D28C-B61A-C2A10398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1239261"/>
            <a:ext cx="9867605" cy="4600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DA73666-7358-137F-2622-7ED760AC087F}"/>
                  </a:ext>
                </a:extLst>
              </p14:cNvPr>
              <p14:cNvContentPartPr/>
              <p14:nvPr/>
            </p14:nvContentPartPr>
            <p14:xfrm>
              <a:off x="8111160" y="1574419"/>
              <a:ext cx="1520280" cy="13600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DA73666-7358-137F-2622-7ED760AC0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3160" y="1556779"/>
                <a:ext cx="1555920" cy="13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08145E87-AE4F-D134-9D5F-32BB70CDF032}"/>
              </a:ext>
            </a:extLst>
          </p:cNvPr>
          <p:cNvGrpSpPr/>
          <p:nvPr/>
        </p:nvGrpSpPr>
        <p:grpSpPr>
          <a:xfrm>
            <a:off x="9614520" y="1415299"/>
            <a:ext cx="210600" cy="499320"/>
            <a:chOff x="9614520" y="1415299"/>
            <a:chExt cx="21060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970FD97-A65E-D7AA-9CE6-8D329E5A11F5}"/>
                    </a:ext>
                  </a:extLst>
                </p14:cNvPr>
                <p14:cNvContentPartPr/>
                <p14:nvPr/>
              </p14:nvContentPartPr>
              <p14:xfrm>
                <a:off x="9614520" y="1415299"/>
                <a:ext cx="87840" cy="4993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970FD97-A65E-D7AA-9CE6-8D329E5A11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96880" y="1397659"/>
                  <a:ext cx="1234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FB974AE-83E6-CE0B-9C08-496ACE9FA55B}"/>
                    </a:ext>
                  </a:extLst>
                </p14:cNvPr>
                <p14:cNvContentPartPr/>
                <p14:nvPr/>
              </p14:nvContentPartPr>
              <p14:xfrm>
                <a:off x="9733680" y="1651819"/>
                <a:ext cx="68040" cy="206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FB974AE-83E6-CE0B-9C08-496ACE9FA5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15680" y="1634179"/>
                  <a:ext cx="103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1514836-AA1A-939E-436F-DBF35B00DB1C}"/>
                    </a:ext>
                  </a:extLst>
                </p14:cNvPr>
                <p14:cNvContentPartPr/>
                <p14:nvPr/>
              </p14:nvContentPartPr>
              <p14:xfrm>
                <a:off x="9659520" y="1430419"/>
                <a:ext cx="165600" cy="288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1514836-AA1A-939E-436F-DBF35B00DB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1520" y="1412419"/>
                  <a:ext cx="201240" cy="32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346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pc="-5" dirty="0">
                <a:latin typeface="Calibri"/>
                <a:cs typeface="Calibri"/>
              </a:rPr>
              <a:t>ingresar como un usuario y poder realizar la reserva , en la parte superior derechas le damos clic en “iniciar sesión” y podremos ingresar nuestro </a:t>
            </a:r>
            <a:r>
              <a:rPr lang="es-MX" spc="-5" dirty="0" err="1">
                <a:latin typeface="Calibri"/>
                <a:cs typeface="Calibri"/>
              </a:rPr>
              <a:t>Login</a:t>
            </a:r>
            <a:r>
              <a:rPr lang="es-MX" spc="-5" dirty="0">
                <a:latin typeface="Calibri"/>
                <a:cs typeface="Calibri"/>
              </a:rPr>
              <a:t>.</a:t>
            </a:r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Imagen 3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11D8C4DC-8CE2-DC4C-7154-4188A727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26" y="1592334"/>
            <a:ext cx="6705252" cy="4363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97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Después de ingresar nuestras credenciales daremos clic en entrar, si no colocamos bien las credenciales arrojara un error.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77BCEDBA-F21E-28D9-BA00-9DF1B9E1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64" y="1464034"/>
            <a:ext cx="6892787" cy="4488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73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638</Words>
  <Application>Microsoft Office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Aprendiz</dc:creator>
  <cp:lastModifiedBy>Aprendiz</cp:lastModifiedBy>
  <cp:revision>6</cp:revision>
  <dcterms:created xsi:type="dcterms:W3CDTF">2024-08-28T00:01:14Z</dcterms:created>
  <dcterms:modified xsi:type="dcterms:W3CDTF">2024-09-13T00:35:05Z</dcterms:modified>
</cp:coreProperties>
</file>