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7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01BD-D2F7-49B7-93D1-A2D7323CC21C}" type="datetimeFigureOut">
              <a:rPr lang="es-AR" smtClean="0"/>
              <a:t>7/1/2020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4DC9-F3F0-4A09-916A-B35E7154F2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59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01BD-D2F7-49B7-93D1-A2D7323CC21C}" type="datetimeFigureOut">
              <a:rPr lang="es-AR" smtClean="0"/>
              <a:t>7/1/2020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4DC9-F3F0-4A09-916A-B35E7154F2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353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01BD-D2F7-49B7-93D1-A2D7323CC21C}" type="datetimeFigureOut">
              <a:rPr lang="es-AR" smtClean="0"/>
              <a:t>7/1/2020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4DC9-F3F0-4A09-916A-B35E7154F2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952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01BD-D2F7-49B7-93D1-A2D7323CC21C}" type="datetimeFigureOut">
              <a:rPr lang="es-AR" smtClean="0"/>
              <a:t>7/1/2020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4DC9-F3F0-4A09-916A-B35E7154F2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756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01BD-D2F7-49B7-93D1-A2D7323CC21C}" type="datetimeFigureOut">
              <a:rPr lang="es-AR" smtClean="0"/>
              <a:t>7/1/2020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4DC9-F3F0-4A09-916A-B35E7154F2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90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01BD-D2F7-49B7-93D1-A2D7323CC21C}" type="datetimeFigureOut">
              <a:rPr lang="es-AR" smtClean="0"/>
              <a:t>7/1/2020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4DC9-F3F0-4A09-916A-B35E7154F2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88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01BD-D2F7-49B7-93D1-A2D7323CC21C}" type="datetimeFigureOut">
              <a:rPr lang="es-AR" smtClean="0"/>
              <a:t>7/1/2020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4DC9-F3F0-4A09-916A-B35E7154F2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340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01BD-D2F7-49B7-93D1-A2D7323CC21C}" type="datetimeFigureOut">
              <a:rPr lang="es-AR" smtClean="0"/>
              <a:t>7/1/2020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4DC9-F3F0-4A09-916A-B35E7154F2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275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01BD-D2F7-49B7-93D1-A2D7323CC21C}" type="datetimeFigureOut">
              <a:rPr lang="es-AR" smtClean="0"/>
              <a:t>7/1/2020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4DC9-F3F0-4A09-916A-B35E7154F2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733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01BD-D2F7-49B7-93D1-A2D7323CC21C}" type="datetimeFigureOut">
              <a:rPr lang="es-AR" smtClean="0"/>
              <a:t>7/1/2020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4DC9-F3F0-4A09-916A-B35E7154F2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675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01BD-D2F7-49B7-93D1-A2D7323CC21C}" type="datetimeFigureOut">
              <a:rPr lang="es-AR" smtClean="0"/>
              <a:t>7/1/2020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4DC9-F3F0-4A09-916A-B35E7154F2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638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301BD-D2F7-49B7-93D1-A2D7323CC21C}" type="datetimeFigureOut">
              <a:rPr lang="es-AR" smtClean="0"/>
              <a:t>7/1/2020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C4DC9-F3F0-4A09-916A-B35E7154F2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10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3993402" y="1817805"/>
            <a:ext cx="3993402" cy="355481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Triangle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slope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ES" sz="15000" b="1" cap="all" dirty="0" smtClean="0">
                <a:ln w="0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ookman Old Style" panose="02050604050505020204" pitchFamily="18" charset="0"/>
              </a:rPr>
              <a:t>IML</a:t>
            </a:r>
          </a:p>
          <a:p>
            <a:pPr algn="ctr"/>
            <a:r>
              <a:rPr lang="es-ES" sz="7500" b="1" dirty="0" smtClean="0">
                <a:ln w="10541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ookman Old Style" panose="02050604050505020204" pitchFamily="18" charset="0"/>
              </a:rPr>
              <a:t>NAILS</a:t>
            </a:r>
            <a:endParaRPr lang="es-ES" sz="7500" b="1" cap="all" dirty="0">
              <a:ln w="10541" cmpd="sng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19313" y="3036623"/>
            <a:ext cx="76160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9600" b="1" cap="all" dirty="0" smtClean="0">
                <a:ln w="0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CONTACTO</a:t>
            </a:r>
            <a:endParaRPr lang="es-ES" b="1" cap="all" dirty="0">
              <a:ln w="10541" cmpd="sng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24474" y="1651842"/>
            <a:ext cx="76880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9600" b="1" cap="all" dirty="0" smtClean="0">
                <a:ln w="0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Muestras</a:t>
            </a:r>
            <a:endParaRPr lang="es-ES" b="1" cap="all" dirty="0">
              <a:ln w="10541" cmpd="sng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-180528" y="207749"/>
            <a:ext cx="96323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9600" b="1" cap="all" dirty="0" smtClean="0">
                <a:ln w="0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¿Quién Soy?</a:t>
            </a:r>
            <a:endParaRPr lang="es-ES" b="1" cap="all" dirty="0">
              <a:ln w="10541" cmpd="sng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9998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Presentación en pantalla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Nicolás Silvera</dc:creator>
  <cp:lastModifiedBy>Nicolás Silvera</cp:lastModifiedBy>
  <cp:revision>2</cp:revision>
  <dcterms:created xsi:type="dcterms:W3CDTF">2020-01-07T21:10:28Z</dcterms:created>
  <dcterms:modified xsi:type="dcterms:W3CDTF">2020-01-07T21:18:43Z</dcterms:modified>
</cp:coreProperties>
</file>