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E91A8-29C8-44E6-A553-CF339A99C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868662-917A-4A40-8925-287C8CDC3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0F150F-2839-49E7-8043-0CCB9FD3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C52-DC4E-4809-99A2-825E1040CFFB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B31CC2-B0F4-439A-85C2-29BE6001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048EB7-9D46-45FB-9520-441D9515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0917-287A-4D2C-A8EE-87F148B7F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48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0BA8B-FC75-4759-8183-A9F2D8E4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69E54E-7676-4B5B-B8D9-656425D3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C761FA-2AFA-4D1E-A6E1-B0D948BB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C52-DC4E-4809-99A2-825E1040CFFB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34D9F2-6233-4286-82C4-85C328F7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CA9A3-3FD3-4D9A-8168-55452A3A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0917-287A-4D2C-A8EE-87F148B7F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93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C7D63B-D6E1-4F95-95AA-2D60428A3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A7D942-BCCE-4DF1-8A4D-52826B7E7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F0E93F-36AA-4D49-B6DA-152F96AF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C52-DC4E-4809-99A2-825E1040CFFB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3509B4-869D-4CC1-BC9C-7228B38B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B40875-FD31-4E2D-8265-B13DB103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0917-287A-4D2C-A8EE-87F148B7F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1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D9867-553F-4D26-8E78-E77CDFA6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575AAE-1DE3-475C-9CEA-D0DB860D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27F503-27E9-4902-9BFF-1B2E784E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C52-DC4E-4809-99A2-825E1040CFFB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EB658-5483-4E38-A547-925EF38E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B1BB5-6AEB-4EDF-92C2-50FD9064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0917-287A-4D2C-A8EE-87F148B7F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52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97854-E347-4632-B44C-C981E54E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450F3D-B339-466F-9004-8B8F1DAC0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1C66CC-D53A-4F5A-9F27-D6B7AFA0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C52-DC4E-4809-99A2-825E1040CFFB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A7BEC8-BDD1-45AD-A683-0F3BEC02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528335-C881-4DE6-81BB-7927D870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0917-287A-4D2C-A8EE-87F148B7F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39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8DB5E7-7C73-4C7C-A829-9FD915B1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B91DBC-32D8-4AEC-8296-753B089EF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A6F483-21C2-47ED-9195-F68E7F5E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39D8A0-BA0F-4D27-8289-4585B43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C52-DC4E-4809-99A2-825E1040CFFB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A02DB1-33F3-4789-B142-CB57D33C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130DEB-F243-4400-950E-E00CCF7D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0917-287A-4D2C-A8EE-87F148B7F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64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0E087-CF2C-4350-9BFC-DCFF8868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2BDFFB-2095-413C-818D-CC23BBE3F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39DA99-26B6-4C67-ACB5-0CF953AAD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4C5E5E-7D0E-40C5-95B1-78E4661F4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91A498F-594C-4C5A-B5A2-62E45A584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5D01FA-C24F-4714-9812-BD5129F8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C52-DC4E-4809-99A2-825E1040CFFB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1BEA4F-2B5F-453D-AA4B-D57C665C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C553F0-F754-4653-B054-CEE7E5C2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0917-287A-4D2C-A8EE-87F148B7F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99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BD2E2-3CA1-4846-890F-4B58B321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0C970E-B58E-4594-95EA-DA295472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C52-DC4E-4809-99A2-825E1040CFFB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1AEC52-0343-4753-8641-29864F2C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2E60BF-E47E-47ED-A51C-B155CC03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0917-287A-4D2C-A8EE-87F148B7F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75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55384A-2DBF-480E-92D0-E47A1749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C52-DC4E-4809-99A2-825E1040CFFB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EE19AB-B5C0-4D41-9776-8427D804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ECB87C-F165-4A42-A04B-FEBB03C1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0917-287A-4D2C-A8EE-87F148B7F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80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8C89F-0F0F-4680-9A99-A3E7B2F9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F44918-3D87-49F8-8E57-CA9C3A47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2660C5-C505-4759-99C7-C852276E6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334953-39D7-49C7-A213-4BA47F90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C52-DC4E-4809-99A2-825E1040CFFB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03C7B1-A2F9-41E8-A0BD-4CDB84C0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474D22-A342-4866-9CC0-4C997F29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0917-287A-4D2C-A8EE-87F148B7F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75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3149A-CEC7-4ECB-B55B-D62AD7A2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27B2D8-158E-46F7-A39A-0A01EAB46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9AD6D7-8CE3-4D97-9170-A4266947F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4D7525-4680-427D-B4FB-A6DBA897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C52-DC4E-4809-99A2-825E1040CFFB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89261A-0EF1-4F6B-A048-3F4F737B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FB9626-2DB1-469D-9A6D-4FBBCADC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0917-287A-4D2C-A8EE-87F148B7F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74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F1E9A9-D6EE-4541-BED1-0CE9C89E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F162B5-8348-422E-86BB-BAF78ADAC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9A290B-3282-492F-8BDC-4DBA8C653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D8C52-DC4E-4809-99A2-825E1040CFFB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9841D4-4D74-430B-AE3F-B97566BA9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93A469-6626-401E-A4CA-7FFA2A16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60917-287A-4D2C-A8EE-87F148B7F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8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D864A-CD44-41BC-A295-82650A09E7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D6E5BB-1B8E-4FB2-AD4C-155D493E4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6686" y="5521126"/>
            <a:ext cx="6297728" cy="1147785"/>
          </a:xfrm>
          <a:noFill/>
          <a:ln>
            <a:noFill/>
          </a:ln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L’instruction switch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2622CFA-217D-43A4-9E17-02CCF669D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539" y="5192432"/>
            <a:ext cx="1332089" cy="13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7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D864A-CD44-41BC-A295-82650A09E7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D6E5BB-1B8E-4FB2-AD4C-155D493E4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6686" y="5521126"/>
            <a:ext cx="6297728" cy="1147785"/>
          </a:xfrm>
          <a:noFill/>
          <a:ln>
            <a:noFill/>
          </a:ln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L’instruction switch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2622CFA-217D-43A4-9E17-02CCF669D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539" y="5192432"/>
            <a:ext cx="1332089" cy="1332089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78B74987-3F19-4A09-B78D-CD51B7A77FD4}"/>
              </a:ext>
            </a:extLst>
          </p:cNvPr>
          <p:cNvSpPr txBox="1">
            <a:spLocks/>
          </p:cNvSpPr>
          <p:nvPr/>
        </p:nvSpPr>
        <p:spPr>
          <a:xfrm>
            <a:off x="263303" y="189089"/>
            <a:ext cx="10219236" cy="555856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fr-FR" sz="2000" dirty="0">
                <a:solidFill>
                  <a:schemeClr val="bg1"/>
                </a:solidFill>
              </a:rPr>
              <a:t>Le switch est une instruction qui peut remplacer les if(){ et </a:t>
            </a:r>
            <a:r>
              <a:rPr lang="fr-FR" sz="2000" dirty="0" err="1">
                <a:solidFill>
                  <a:schemeClr val="bg1"/>
                </a:solidFill>
              </a:rPr>
              <a:t>else</a:t>
            </a:r>
            <a:r>
              <a:rPr lang="fr-FR" sz="2000" dirty="0">
                <a:solidFill>
                  <a:schemeClr val="bg1"/>
                </a:solidFill>
              </a:rPr>
              <a:t>(){.</a:t>
            </a:r>
            <a:br>
              <a:rPr lang="fr-FR" sz="2000" dirty="0">
                <a:solidFill>
                  <a:schemeClr val="bg1"/>
                </a:solidFill>
              </a:rPr>
            </a:br>
            <a:r>
              <a:rPr lang="fr-FR" altLang="fr-FR" sz="2000" dirty="0">
                <a:solidFill>
                  <a:schemeClr val="bg1"/>
                </a:solidFill>
                <a:latin typeface="-apple-system"/>
              </a:rPr>
              <a:t>Elle va nous permettre d’exécuter un code en fonction de la valeur précise d’une variable.</a:t>
            </a:r>
            <a:br>
              <a:rPr lang="fr-FR" altLang="fr-FR" sz="2000" dirty="0">
                <a:solidFill>
                  <a:schemeClr val="bg1"/>
                </a:solidFill>
                <a:latin typeface="-apple-system"/>
              </a:rPr>
            </a:br>
            <a:r>
              <a:rPr lang="fr-FR" altLang="fr-FR" sz="2000" dirty="0">
                <a:solidFill>
                  <a:schemeClr val="bg1"/>
                </a:solidFill>
                <a:latin typeface="-apple-system"/>
              </a:rPr>
              <a:t>On va pouvoir gérer autant de situations ou de « cas » que l’on souhaite.</a:t>
            </a:r>
            <a:br>
              <a:rPr lang="fr-FR" altLang="fr-FR" sz="2000" dirty="0">
                <a:solidFill>
                  <a:schemeClr val="bg1"/>
                </a:solidFill>
                <a:latin typeface="-apple-system"/>
              </a:rPr>
            </a:br>
            <a:br>
              <a:rPr lang="fr-FR" altLang="fr-FR" sz="2000" dirty="0">
                <a:solidFill>
                  <a:schemeClr val="bg1"/>
                </a:solidFill>
              </a:rPr>
            </a:br>
            <a:r>
              <a:rPr lang="fr-FR" altLang="fr-FR" sz="2000" dirty="0">
                <a:solidFill>
                  <a:schemeClr val="bg1"/>
                </a:solidFill>
                <a:latin typeface="-apple-system"/>
              </a:rPr>
              <a:t>L’instruction </a:t>
            </a:r>
            <a:r>
              <a:rPr lang="fr-FR" altLang="fr-FR" sz="2000" dirty="0">
                <a:solidFill>
                  <a:schemeClr val="bg1"/>
                </a:solidFill>
                <a:latin typeface="inherit"/>
              </a:rPr>
              <a:t>switch</a:t>
            </a:r>
            <a:r>
              <a:rPr lang="fr-FR" altLang="fr-FR" sz="2000" dirty="0">
                <a:solidFill>
                  <a:schemeClr val="bg1"/>
                </a:solidFill>
                <a:latin typeface="-apple-system"/>
              </a:rPr>
              <a:t> ne supporte pas l’utilisation des opérateurs de supériorité ou d’infériorité.</a:t>
            </a:r>
            <a:br>
              <a:rPr lang="fr-FR" altLang="fr-FR" sz="2000" dirty="0">
                <a:solidFill>
                  <a:schemeClr val="bg1"/>
                </a:solidFill>
                <a:latin typeface="-apple-system"/>
              </a:rPr>
            </a:br>
            <a:br>
              <a:rPr lang="fr-FR" altLang="fr-FR" sz="2000" dirty="0">
                <a:solidFill>
                  <a:schemeClr val="bg1"/>
                </a:solidFill>
              </a:rPr>
            </a:br>
            <a:r>
              <a:rPr lang="fr-FR" altLang="fr-FR" sz="2000" dirty="0">
                <a:solidFill>
                  <a:schemeClr val="bg1"/>
                </a:solidFill>
                <a:latin typeface="-apple-system"/>
              </a:rPr>
              <a:t>Dans certaines (rares) situations, il va pouvoir être intéressant d’utiliser un </a:t>
            </a:r>
            <a:r>
              <a:rPr lang="fr-FR" altLang="fr-FR" sz="2000" dirty="0">
                <a:solidFill>
                  <a:schemeClr val="bg1"/>
                </a:solidFill>
                <a:latin typeface="inherit"/>
              </a:rPr>
              <a:t>switch</a:t>
            </a:r>
            <a:r>
              <a:rPr lang="fr-FR" altLang="fr-FR" sz="2000" dirty="0">
                <a:solidFill>
                  <a:schemeClr val="bg1"/>
                </a:solidFill>
                <a:latin typeface="-apple-system"/>
              </a:rPr>
              <a:t> plutôt qu’un </a:t>
            </a:r>
            <a:r>
              <a:rPr lang="fr-FR" altLang="fr-FR" sz="2000" dirty="0">
                <a:solidFill>
                  <a:schemeClr val="bg1"/>
                </a:solidFill>
                <a:latin typeface="inherit"/>
              </a:rPr>
              <a:t>if…</a:t>
            </a:r>
            <a:r>
              <a:rPr lang="fr-FR" altLang="fr-FR" sz="2000" dirty="0" err="1">
                <a:solidFill>
                  <a:schemeClr val="bg1"/>
                </a:solidFill>
                <a:latin typeface="inherit"/>
              </a:rPr>
              <a:t>else</a:t>
            </a:r>
            <a:r>
              <a:rPr lang="fr-FR" altLang="fr-FR" sz="2000" dirty="0">
                <a:solidFill>
                  <a:schemeClr val="bg1"/>
                </a:solidFill>
                <a:latin typeface="inherit"/>
              </a:rPr>
              <a:t> if…</a:t>
            </a:r>
            <a:r>
              <a:rPr lang="fr-FR" altLang="fr-FR" sz="2000" dirty="0" err="1">
                <a:solidFill>
                  <a:schemeClr val="bg1"/>
                </a:solidFill>
                <a:latin typeface="inherit"/>
              </a:rPr>
              <a:t>else</a:t>
            </a:r>
            <a:r>
              <a:rPr lang="fr-FR" altLang="fr-FR" sz="2000" dirty="0">
                <a:solidFill>
                  <a:schemeClr val="bg1"/>
                </a:solidFill>
                <a:latin typeface="-apple-system"/>
              </a:rPr>
              <a:t> car cette instruction peut rendre le code plus clair et légèrement plus rapide dans son exécution.</a:t>
            </a:r>
            <a:br>
              <a:rPr lang="fr-FR" altLang="fr-FR" sz="2000" dirty="0">
                <a:solidFill>
                  <a:schemeClr val="bg1"/>
                </a:solidFill>
                <a:latin typeface="-apple-system"/>
              </a:rPr>
            </a:br>
            <a:br>
              <a:rPr lang="fr-FR" altLang="fr-FR" sz="2000" dirty="0">
                <a:solidFill>
                  <a:schemeClr val="bg1"/>
                </a:solidFill>
              </a:rPr>
            </a:br>
            <a:br>
              <a:rPr lang="fr-FR" altLang="fr-FR" sz="20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0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D864A-CD44-41BC-A295-82650A09E7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Syntaxe pour l’écriture d’une instruction switch</a:t>
            </a:r>
            <a:endParaRPr lang="fr-FR" dirty="0"/>
          </a:p>
          <a:p>
            <a:r>
              <a:rPr lang="fr-FR" dirty="0"/>
              <a:t>let x = 15;</a:t>
            </a:r>
          </a:p>
          <a:p>
            <a:endParaRPr lang="fr-FR" dirty="0"/>
          </a:p>
          <a:p>
            <a:r>
              <a:rPr lang="fr-FR" dirty="0"/>
              <a:t>switch(x){</a:t>
            </a:r>
          </a:p>
          <a:p>
            <a:r>
              <a:rPr lang="fr-FR" dirty="0"/>
              <a:t>    case 2:</a:t>
            </a:r>
          </a:p>
          <a:p>
            <a:r>
              <a:rPr lang="fr-FR" dirty="0"/>
              <a:t>        </a:t>
            </a:r>
            <a:r>
              <a:rPr lang="fr-FR" dirty="0" err="1"/>
              <a:t>document.getElementById</a:t>
            </a:r>
            <a:r>
              <a:rPr lang="fr-FR" dirty="0"/>
              <a:t>('p1').</a:t>
            </a:r>
            <a:r>
              <a:rPr lang="fr-FR" dirty="0" err="1"/>
              <a:t>innerHTML</a:t>
            </a:r>
            <a:r>
              <a:rPr lang="fr-FR" dirty="0"/>
              <a:t> = 'x stocke la valeur 2';</a:t>
            </a:r>
          </a:p>
          <a:p>
            <a:r>
              <a:rPr lang="fr-FR" dirty="0"/>
              <a:t>        break; </a:t>
            </a:r>
            <a:r>
              <a:rPr lang="fr-FR" dirty="0">
                <a:solidFill>
                  <a:srgbClr val="00B050"/>
                </a:solidFill>
              </a:rPr>
              <a:t>// Indique au Javascript qu’il doit sortir du switch.</a:t>
            </a:r>
          </a:p>
          <a:p>
            <a:r>
              <a:rPr lang="fr-FR" dirty="0"/>
              <a:t>    case 5:</a:t>
            </a:r>
          </a:p>
          <a:p>
            <a:r>
              <a:rPr lang="fr-FR" dirty="0"/>
              <a:t>        </a:t>
            </a:r>
            <a:r>
              <a:rPr lang="fr-FR" dirty="0" err="1"/>
              <a:t>document.getElementById</a:t>
            </a:r>
            <a:r>
              <a:rPr lang="fr-FR" dirty="0"/>
              <a:t>('p1').</a:t>
            </a:r>
            <a:r>
              <a:rPr lang="fr-FR" dirty="0" err="1"/>
              <a:t>innerHTML</a:t>
            </a:r>
            <a:r>
              <a:rPr lang="fr-FR" dirty="0"/>
              <a:t> = 'x stocke la valeur 5';</a:t>
            </a:r>
          </a:p>
          <a:p>
            <a:r>
              <a:rPr lang="fr-FR" dirty="0"/>
              <a:t>        break;</a:t>
            </a:r>
          </a:p>
          <a:p>
            <a:r>
              <a:rPr lang="fr-FR" dirty="0"/>
              <a:t>    case 10:</a:t>
            </a:r>
          </a:p>
          <a:p>
            <a:r>
              <a:rPr lang="fr-FR" dirty="0"/>
              <a:t>        </a:t>
            </a:r>
            <a:r>
              <a:rPr lang="fr-FR" dirty="0" err="1"/>
              <a:t>document.getElementById</a:t>
            </a:r>
            <a:r>
              <a:rPr lang="fr-FR" dirty="0"/>
              <a:t>('p1').</a:t>
            </a:r>
            <a:r>
              <a:rPr lang="fr-FR" dirty="0" err="1"/>
              <a:t>innerHTML</a:t>
            </a:r>
            <a:r>
              <a:rPr lang="fr-FR" dirty="0"/>
              <a:t> = 'x stocke la valeur 10';</a:t>
            </a:r>
          </a:p>
          <a:p>
            <a:r>
              <a:rPr lang="fr-FR" dirty="0"/>
              <a:t>        break;</a:t>
            </a:r>
          </a:p>
          <a:p>
            <a:r>
              <a:rPr lang="fr-FR" dirty="0">
                <a:solidFill>
                  <a:srgbClr val="F7DF1E"/>
                </a:solidFill>
              </a:rPr>
              <a:t>    case 15:</a:t>
            </a:r>
          </a:p>
          <a:p>
            <a:r>
              <a:rPr lang="fr-FR" dirty="0">
                <a:solidFill>
                  <a:srgbClr val="F7DF1E"/>
                </a:solidFill>
              </a:rPr>
              <a:t>        </a:t>
            </a:r>
            <a:r>
              <a:rPr lang="fr-FR" dirty="0" err="1">
                <a:solidFill>
                  <a:srgbClr val="F7DF1E"/>
                </a:solidFill>
              </a:rPr>
              <a:t>document.getElementById</a:t>
            </a:r>
            <a:r>
              <a:rPr lang="fr-FR" dirty="0">
                <a:solidFill>
                  <a:srgbClr val="F7DF1E"/>
                </a:solidFill>
              </a:rPr>
              <a:t>('p1').</a:t>
            </a:r>
            <a:r>
              <a:rPr lang="fr-FR" dirty="0" err="1">
                <a:solidFill>
                  <a:srgbClr val="F7DF1E"/>
                </a:solidFill>
              </a:rPr>
              <a:t>innerHTML</a:t>
            </a:r>
            <a:r>
              <a:rPr lang="fr-FR" dirty="0">
                <a:solidFill>
                  <a:srgbClr val="F7DF1E"/>
                </a:solidFill>
              </a:rPr>
              <a:t> = 'x stocke la valeur 15';</a:t>
            </a:r>
          </a:p>
          <a:p>
            <a:r>
              <a:rPr lang="fr-FR" dirty="0"/>
              <a:t>        break;</a:t>
            </a:r>
          </a:p>
          <a:p>
            <a:r>
              <a:rPr lang="fr-FR" dirty="0"/>
              <a:t>    case 20:</a:t>
            </a:r>
          </a:p>
          <a:p>
            <a:r>
              <a:rPr lang="fr-FR" dirty="0"/>
              <a:t>        </a:t>
            </a:r>
            <a:r>
              <a:rPr lang="fr-FR" dirty="0" err="1"/>
              <a:t>document.getElementById</a:t>
            </a:r>
            <a:r>
              <a:rPr lang="fr-FR" dirty="0"/>
              <a:t>('p1').</a:t>
            </a:r>
            <a:r>
              <a:rPr lang="fr-FR" dirty="0" err="1"/>
              <a:t>innerHTML</a:t>
            </a:r>
            <a:r>
              <a:rPr lang="fr-FR" dirty="0"/>
              <a:t> = 'x stocke la valeur 20';</a:t>
            </a:r>
          </a:p>
          <a:p>
            <a:r>
              <a:rPr lang="fr-FR" dirty="0"/>
              <a:t>        break;</a:t>
            </a:r>
          </a:p>
          <a:p>
            <a:r>
              <a:rPr lang="fr-FR" dirty="0"/>
              <a:t>    default: </a:t>
            </a:r>
            <a:r>
              <a:rPr lang="fr-FR" dirty="0">
                <a:solidFill>
                  <a:srgbClr val="00B050"/>
                </a:solidFill>
              </a:rPr>
              <a:t>// Ce cas se place toujours à la fin.</a:t>
            </a:r>
            <a:endParaRPr lang="fr-FR" dirty="0"/>
          </a:p>
          <a:p>
            <a:r>
              <a:rPr lang="fr-FR" dirty="0"/>
              <a:t>        </a:t>
            </a:r>
            <a:r>
              <a:rPr lang="fr-FR" dirty="0" err="1"/>
              <a:t>document.getElementById</a:t>
            </a:r>
            <a:r>
              <a:rPr lang="fr-FR" dirty="0"/>
              <a:t>('p1').</a:t>
            </a:r>
            <a:r>
              <a:rPr lang="fr-FR" dirty="0" err="1"/>
              <a:t>innerHTML</a:t>
            </a:r>
            <a:r>
              <a:rPr lang="fr-FR" dirty="0"/>
              <a:t> =</a:t>
            </a:r>
          </a:p>
          <a:p>
            <a:r>
              <a:rPr lang="fr-FR" dirty="0"/>
              <a:t>        'x ne stocke ni 2, ni 5, ni 10, ni 15 ni 20';</a:t>
            </a:r>
          </a:p>
          <a:p>
            <a:r>
              <a:rPr lang="fr-FR" dirty="0"/>
              <a:t>}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2622CFA-217D-43A4-9E17-02CCF669D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539" y="5192432"/>
            <a:ext cx="1332089" cy="13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5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0FD30B-8C11-4A63-A159-75AA45111E0E}"/>
              </a:ext>
            </a:extLst>
          </p:cNvPr>
          <p:cNvSpPr/>
          <p:nvPr/>
        </p:nvSpPr>
        <p:spPr>
          <a:xfrm>
            <a:off x="0" y="0"/>
            <a:ext cx="133150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7D864A-CD44-41BC-A295-82650A09E7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 animal = 'girafe’;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switch (animal)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case 'vache’: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case 'girafe’: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case 'chien’: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case 'cochon’: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console.log('Cet animal est un mammifère’);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break;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case 'oiseau’: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default: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console.log('Cet animal n\'est pas un mammifère.');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2622CFA-217D-43A4-9E17-02CCF669D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539" y="5192432"/>
            <a:ext cx="1332089" cy="13320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B854A6-EE73-401A-9234-D14A79C7C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43"/>
            <a:ext cx="65" cy="46128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8250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EBF15D-3C47-4187-AB6C-5314BDB5217C}"/>
              </a:ext>
            </a:extLst>
          </p:cNvPr>
          <p:cNvSpPr txBox="1"/>
          <p:nvPr/>
        </p:nvSpPr>
        <p:spPr>
          <a:xfrm>
            <a:off x="2295000" y="197633"/>
            <a:ext cx="885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Regrouper différents cas pour une unique exécution</a:t>
            </a:r>
          </a:p>
        </p:txBody>
      </p:sp>
    </p:spTree>
    <p:extLst>
      <p:ext uri="{BB962C8B-B14F-4D97-AF65-F5344CB8AC3E}">
        <p14:creationId xmlns:p14="http://schemas.microsoft.com/office/powerpoint/2010/main" val="206207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0FD30B-8C11-4A63-A159-75AA45111E0E}"/>
              </a:ext>
            </a:extLst>
          </p:cNvPr>
          <p:cNvSpPr/>
          <p:nvPr/>
        </p:nvSpPr>
        <p:spPr>
          <a:xfrm>
            <a:off x="0" y="0"/>
            <a:ext cx="133150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7D864A-CD44-41BC-A295-82650A09E7C7}"/>
              </a:ext>
            </a:extLst>
          </p:cNvPr>
          <p:cNvSpPr/>
          <p:nvPr/>
        </p:nvSpPr>
        <p:spPr>
          <a:xfrm>
            <a:off x="0" y="-2043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2622CFA-217D-43A4-9E17-02CCF669D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539" y="5192432"/>
            <a:ext cx="1332089" cy="13320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B854A6-EE73-401A-9234-D14A79C7C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43"/>
            <a:ext cx="65" cy="46128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8250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6015936-C287-4CF6-8308-086F6217D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19" y="786057"/>
            <a:ext cx="5691962" cy="5285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52890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349</Words>
  <Application>Microsoft Office PowerPoint</Application>
  <PresentationFormat>Grand écran</PresentationFormat>
  <Paragraphs>40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Consolas</vt:lpstr>
      <vt:lpstr>inherit</vt:lpstr>
      <vt:lpstr>Thème Office</vt:lpstr>
      <vt:lpstr>L’instruction switch</vt:lpstr>
      <vt:lpstr>L’instruction switch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L’instruction switch</dc:title>
  <dc:creator>acs</dc:creator>
  <cp:lastModifiedBy>acs</cp:lastModifiedBy>
  <cp:revision>10</cp:revision>
  <dcterms:created xsi:type="dcterms:W3CDTF">2021-04-13T17:28:09Z</dcterms:created>
  <dcterms:modified xsi:type="dcterms:W3CDTF">2021-04-16T06:30:45Z</dcterms:modified>
</cp:coreProperties>
</file>