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B6E2E2"/>
    <a:srgbClr val="1E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407" autoAdjust="0"/>
  </p:normalViewPr>
  <p:slideViewPr>
    <p:cSldViewPr snapToGrid="0">
      <p:cViewPr varScale="1">
        <p:scale>
          <a:sx n="77" d="100"/>
          <a:sy n="77" d="100"/>
        </p:scale>
        <p:origin x="69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1CB8C-5872-4E48-B259-6768B9C2C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1C3431-2FB2-4779-9D98-6B4FB3183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7F1283-65DD-4747-8FBB-B490AAE5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46AE-7506-4928-AD09-FE6A78F16533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E8A3FE-6F8E-4191-BD4E-A98D2A5C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E95025-A9B0-436F-ACE5-50FED98F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10D6-BCB0-4457-B6DC-BCEE6F060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33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8A6CE-6213-4C0E-ABDF-A115731A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41C587-D732-4AFB-8630-779060039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53A576-377B-47BB-BED4-546F0C2A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46AE-7506-4928-AD09-FE6A78F16533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8338B6-70E4-4D81-8FC0-014D3CAE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5B0C12-55D4-485E-AFD4-4B505C2E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10D6-BCB0-4457-B6DC-BCEE6F060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8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FBB671C-B5CC-4BEF-B734-69D2BBA22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C9B871-E9E7-46A2-9DC9-032332526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34B9AE-1BA3-4070-A901-7B38EADA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46AE-7506-4928-AD09-FE6A78F16533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677874-81B0-4FA6-8327-0E36C5F9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8889B7-2C26-405E-B7ED-7A550B46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10D6-BCB0-4457-B6DC-BCEE6F060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0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31B667-93A8-4CE2-B0F1-2C41B096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2DBDB6-9682-4E18-84B8-054ABE958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715E6-2A59-4151-BE78-8999C13F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46AE-7506-4928-AD09-FE6A78F16533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D07A3D-B630-4BC1-ADAF-A2CF88ED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AC9E69-A333-4DB3-8CAD-40C90369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10D6-BCB0-4457-B6DC-BCEE6F060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28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8699C-5936-4D8A-B92B-20737F1E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6E0BE2-5110-4FCB-8E78-7F57CF6B7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AED6A8-2274-4CB0-9DB4-697E3119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46AE-7506-4928-AD09-FE6A78F16533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4E92C-9D4A-4936-975F-3AB23BE7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F6CCA-428B-45DB-B375-EBD2465A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10D6-BCB0-4457-B6DC-BCEE6F060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30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39A40-9C1F-4C38-973C-525D4230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04A4A2-862D-4E39-940C-8E73CDE5B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6A74D6-4A0E-4014-AE77-0E7B18F52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E5239D-CB6E-494D-BF98-BAA8DE31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46AE-7506-4928-AD09-FE6A78F16533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29ACD0-EF99-4754-A67B-C5B80E9C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1C91DE-3D7D-45AD-B1CE-49187398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10D6-BCB0-4457-B6DC-BCEE6F060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15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21BC57-ED83-444E-8406-D1F48D0D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453CCE-DECC-4077-9AA2-8BE1D1C83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83A149-3780-4DBF-BF88-86608295B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A8E51C-C2F3-49B8-AB2E-178AA3163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2AE838-DD1E-49B4-9A87-55FD00337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7C60868-D915-411B-93DA-43A129D3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46AE-7506-4928-AD09-FE6A78F16533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2C3ED9-C357-4606-AEE1-3526E9A0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FF671D-D880-422F-AC3A-DD5EB802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10D6-BCB0-4457-B6DC-BCEE6F060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11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F4BED-2DE6-40F7-B2CD-B4F3C6A9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E6525C-E71A-4FBC-85AC-E37A83EA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46AE-7506-4928-AD09-FE6A78F16533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C095B4-5D71-43B6-9B58-694B3934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688A61-CCE2-481B-870B-A03EDE5C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10D6-BCB0-4457-B6DC-BCEE6F060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68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D40BFA-003C-4946-BDE8-54634D05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46AE-7506-4928-AD09-FE6A78F16533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A9B79F-34CE-41BA-9B0D-0B6FCAC9F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977701-4398-4F2E-B4AB-C2A67507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10D6-BCB0-4457-B6DC-BCEE6F060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15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1C47D0-6AD7-41D5-BD57-38B07CE3C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057AFA-6287-4949-8A83-A1A6BD2C5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A57C28-7D09-49B4-B2A9-2CA6AE64E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E05E26-7BCD-4233-9A5E-CF4E498E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46AE-7506-4928-AD09-FE6A78F16533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18CC8E-1849-4498-9058-A09D5516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EBB497-B8E4-4707-B0FA-C93FCF9D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10D6-BCB0-4457-B6DC-BCEE6F060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48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AA339-A6C8-4AFC-BD22-D57C1097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18F31D-38A8-49AE-9D1F-9E600D035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C7E0F9-F017-47E1-A0F2-E2F98FEB9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BD6D0F-3D3F-4AE3-A7B6-CF1CD8DC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46AE-7506-4928-AD09-FE6A78F16533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8EEAA6-34B7-4EC6-B994-EE7F432A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135F67-3465-4C51-B5C9-A6CC710A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10D6-BCB0-4457-B6DC-BCEE6F060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83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CB4837-C7CA-46E7-BF2D-F5BDCD04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5322F7-6A2F-4BA4-9DC5-E5B64C05B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899E8D-3399-44E3-981A-9D3C674A5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C46AE-7506-4928-AD09-FE6A78F16533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C8B5C2-9CC2-49E1-B0BC-5387498DD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29B6B-EB35-497A-BB7A-92D89A2C7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910D6-BCB0-4457-B6DC-BCEE6F060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72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2793F1-FE63-4A52-8776-008254C935A0}"/>
              </a:ext>
            </a:extLst>
          </p:cNvPr>
          <p:cNvSpPr/>
          <p:nvPr/>
        </p:nvSpPr>
        <p:spPr>
          <a:xfrm>
            <a:off x="7991571" y="2946608"/>
            <a:ext cx="3970057" cy="2920856"/>
          </a:xfrm>
          <a:prstGeom prst="rect">
            <a:avLst/>
          </a:prstGeom>
          <a:noFill/>
          <a:ln>
            <a:solidFill>
              <a:srgbClr val="1E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FC1B5B-911D-4DDA-85C4-B95186E7D63D}"/>
              </a:ext>
            </a:extLst>
          </p:cNvPr>
          <p:cNvSpPr/>
          <p:nvPr/>
        </p:nvSpPr>
        <p:spPr>
          <a:xfrm>
            <a:off x="216195" y="180400"/>
            <a:ext cx="11759609" cy="636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9DB8BF3-0585-4A70-AC26-E54A622B0AEC}"/>
              </a:ext>
            </a:extLst>
          </p:cNvPr>
          <p:cNvSpPr txBox="1"/>
          <p:nvPr/>
        </p:nvSpPr>
        <p:spPr>
          <a:xfrm>
            <a:off x="5285698" y="143860"/>
            <a:ext cx="110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titre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0EB2CD4-15D0-4D01-AA04-9D69B7B9F6E3}"/>
              </a:ext>
            </a:extLst>
          </p:cNvPr>
          <p:cNvSpPr txBox="1"/>
          <p:nvPr/>
        </p:nvSpPr>
        <p:spPr>
          <a:xfrm>
            <a:off x="9500713" y="4222369"/>
            <a:ext cx="9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contexte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3160E3-8C31-432A-8DCF-D5F195BFB0A2}"/>
              </a:ext>
            </a:extLst>
          </p:cNvPr>
          <p:cNvSpPr/>
          <p:nvPr/>
        </p:nvSpPr>
        <p:spPr>
          <a:xfrm>
            <a:off x="3878829" y="1591742"/>
            <a:ext cx="8082800" cy="1200618"/>
          </a:xfrm>
          <a:prstGeom prst="rect">
            <a:avLst/>
          </a:prstGeom>
          <a:noFill/>
          <a:ln>
            <a:solidFill>
              <a:srgbClr val="1E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8857C63-9572-4DA7-A8C1-422170575E5F}"/>
              </a:ext>
            </a:extLst>
          </p:cNvPr>
          <p:cNvSpPr txBox="1"/>
          <p:nvPr/>
        </p:nvSpPr>
        <p:spPr>
          <a:xfrm>
            <a:off x="4870943" y="1862630"/>
            <a:ext cx="444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spécifications fonctionnelles, description de toutes les actions de la page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249065-E457-4D64-AE20-5C76622BCFFD}"/>
              </a:ext>
            </a:extLst>
          </p:cNvPr>
          <p:cNvSpPr/>
          <p:nvPr/>
        </p:nvSpPr>
        <p:spPr>
          <a:xfrm>
            <a:off x="3878828" y="990537"/>
            <a:ext cx="3923413" cy="459818"/>
          </a:xfrm>
          <a:prstGeom prst="rect">
            <a:avLst/>
          </a:prstGeom>
          <a:noFill/>
          <a:ln>
            <a:solidFill>
              <a:srgbClr val="1E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145F883-022A-4B33-B4DE-71C97EDCD0C4}"/>
              </a:ext>
            </a:extLst>
          </p:cNvPr>
          <p:cNvSpPr txBox="1"/>
          <p:nvPr/>
        </p:nvSpPr>
        <p:spPr>
          <a:xfrm>
            <a:off x="4631308" y="1024623"/>
            <a:ext cx="246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date de début de projet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DD5B9A-2A42-4706-9408-5DF7F7A4E3BA}"/>
              </a:ext>
            </a:extLst>
          </p:cNvPr>
          <p:cNvSpPr/>
          <p:nvPr/>
        </p:nvSpPr>
        <p:spPr>
          <a:xfrm>
            <a:off x="202019" y="984545"/>
            <a:ext cx="3487479" cy="1807815"/>
          </a:xfrm>
          <a:prstGeom prst="rect">
            <a:avLst/>
          </a:prstGeom>
          <a:noFill/>
          <a:ln>
            <a:solidFill>
              <a:srgbClr val="1E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F6634D-9BA3-42F8-AFEE-D698A93AFF37}"/>
              </a:ext>
            </a:extLst>
          </p:cNvPr>
          <p:cNvSpPr txBox="1"/>
          <p:nvPr/>
        </p:nvSpPr>
        <p:spPr>
          <a:xfrm>
            <a:off x="1255666" y="1703786"/>
            <a:ext cx="137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technologies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3B97A0-E8B6-4361-91C7-5535FD1B324D}"/>
              </a:ext>
            </a:extLst>
          </p:cNvPr>
          <p:cNvSpPr/>
          <p:nvPr/>
        </p:nvSpPr>
        <p:spPr>
          <a:xfrm>
            <a:off x="3878828" y="6054921"/>
            <a:ext cx="3923412" cy="473161"/>
          </a:xfrm>
          <a:prstGeom prst="rect">
            <a:avLst/>
          </a:prstGeom>
          <a:noFill/>
          <a:ln>
            <a:solidFill>
              <a:srgbClr val="1E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82255C8-B173-4373-845C-69BFD2DBFC2D}"/>
              </a:ext>
            </a:extLst>
          </p:cNvPr>
          <p:cNvSpPr txBox="1"/>
          <p:nvPr/>
        </p:nvSpPr>
        <p:spPr>
          <a:xfrm>
            <a:off x="1064009" y="6109585"/>
            <a:ext cx="176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GitHub du projet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3AB99A-0900-4368-8EF0-DF94373FE123}"/>
              </a:ext>
            </a:extLst>
          </p:cNvPr>
          <p:cNvSpPr/>
          <p:nvPr/>
        </p:nvSpPr>
        <p:spPr>
          <a:xfrm>
            <a:off x="7991571" y="6054921"/>
            <a:ext cx="3970057" cy="473161"/>
          </a:xfrm>
          <a:prstGeom prst="rect">
            <a:avLst/>
          </a:prstGeom>
          <a:noFill/>
          <a:ln>
            <a:solidFill>
              <a:srgbClr val="1E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159D74-6F8A-47AA-AB1F-19B762B2390D}"/>
              </a:ext>
            </a:extLst>
          </p:cNvPr>
          <p:cNvSpPr/>
          <p:nvPr/>
        </p:nvSpPr>
        <p:spPr>
          <a:xfrm>
            <a:off x="202019" y="2948678"/>
            <a:ext cx="3487479" cy="2205535"/>
          </a:xfrm>
          <a:prstGeom prst="rect">
            <a:avLst/>
          </a:prstGeom>
          <a:noFill/>
          <a:ln>
            <a:solidFill>
              <a:srgbClr val="1E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30737E6-56E6-4935-84B7-BD40C6342F38}"/>
              </a:ext>
            </a:extLst>
          </p:cNvPr>
          <p:cNvSpPr txBox="1"/>
          <p:nvPr/>
        </p:nvSpPr>
        <p:spPr>
          <a:xfrm>
            <a:off x="1162792" y="3866779"/>
            <a:ext cx="156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collaborateurs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CD583B-9287-4BF0-9981-590D1336019D}"/>
              </a:ext>
            </a:extLst>
          </p:cNvPr>
          <p:cNvSpPr/>
          <p:nvPr/>
        </p:nvSpPr>
        <p:spPr>
          <a:xfrm>
            <a:off x="3878829" y="2946607"/>
            <a:ext cx="3923412" cy="2920856"/>
          </a:xfrm>
          <a:prstGeom prst="rect">
            <a:avLst/>
          </a:prstGeom>
          <a:noFill/>
          <a:ln>
            <a:solidFill>
              <a:srgbClr val="1E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6FA4A78-E974-4D0A-A8EA-406B648D344D}"/>
              </a:ext>
            </a:extLst>
          </p:cNvPr>
          <p:cNvSpPr txBox="1"/>
          <p:nvPr/>
        </p:nvSpPr>
        <p:spPr>
          <a:xfrm>
            <a:off x="4849069" y="4222369"/>
            <a:ext cx="198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screenshots</a:t>
            </a:r>
            <a:r>
              <a:rPr lang="fr-FR" dirty="0"/>
              <a:t> </a:t>
            </a:r>
            <a:r>
              <a:rPr lang="fr-FR" dirty="0" err="1"/>
              <a:t>gallery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B694CD-D81F-4290-BC2D-BD8EF67F0BB6}"/>
              </a:ext>
            </a:extLst>
          </p:cNvPr>
          <p:cNvSpPr/>
          <p:nvPr/>
        </p:nvSpPr>
        <p:spPr>
          <a:xfrm>
            <a:off x="202020" y="6054923"/>
            <a:ext cx="3486900" cy="473160"/>
          </a:xfrm>
          <a:prstGeom prst="rect">
            <a:avLst/>
          </a:prstGeom>
          <a:noFill/>
          <a:ln>
            <a:solidFill>
              <a:srgbClr val="1E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EDD02E3-C0B5-47EF-8D3F-A26FDC2DACD5}"/>
              </a:ext>
            </a:extLst>
          </p:cNvPr>
          <p:cNvSpPr txBox="1"/>
          <p:nvPr/>
        </p:nvSpPr>
        <p:spPr>
          <a:xfrm>
            <a:off x="4805356" y="6109585"/>
            <a:ext cx="236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lien du projet hébergé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522DDE-F2E3-4191-BC83-3346A10E22C5}"/>
              </a:ext>
            </a:extLst>
          </p:cNvPr>
          <p:cNvSpPr/>
          <p:nvPr/>
        </p:nvSpPr>
        <p:spPr>
          <a:xfrm>
            <a:off x="9973862" y="1733107"/>
            <a:ext cx="1873868" cy="914400"/>
          </a:xfrm>
          <a:prstGeom prst="rect">
            <a:avLst/>
          </a:prstGeom>
          <a:noFill/>
          <a:ln>
            <a:solidFill>
              <a:srgbClr val="1E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14CFA84-1005-483E-88FE-239625C84A24}"/>
              </a:ext>
            </a:extLst>
          </p:cNvPr>
          <p:cNvSpPr txBox="1"/>
          <p:nvPr/>
        </p:nvSpPr>
        <p:spPr>
          <a:xfrm>
            <a:off x="9940370" y="2005641"/>
            <a:ext cx="194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tester le prototype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41D305-9D6B-4C6A-9839-65A435350C5A}"/>
              </a:ext>
            </a:extLst>
          </p:cNvPr>
          <p:cNvSpPr/>
          <p:nvPr/>
        </p:nvSpPr>
        <p:spPr>
          <a:xfrm>
            <a:off x="7991571" y="984544"/>
            <a:ext cx="3970057" cy="459818"/>
          </a:xfrm>
          <a:prstGeom prst="rect">
            <a:avLst/>
          </a:prstGeom>
          <a:noFill/>
          <a:ln>
            <a:solidFill>
              <a:srgbClr val="1E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5428F3E-6B16-47CC-AB23-7D328F210D3E}"/>
              </a:ext>
            </a:extLst>
          </p:cNvPr>
          <p:cNvSpPr txBox="1"/>
          <p:nvPr/>
        </p:nvSpPr>
        <p:spPr>
          <a:xfrm>
            <a:off x="8885647" y="1032064"/>
            <a:ext cx="210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date de fin de projet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280172E8-E9D9-4454-A153-875A1326B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036" y="240798"/>
            <a:ext cx="1808422" cy="507399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C095206D-8D40-4C6B-8AF1-EA2F09E929F6}"/>
              </a:ext>
            </a:extLst>
          </p:cNvPr>
          <p:cNvSpPr txBox="1"/>
          <p:nvPr/>
        </p:nvSpPr>
        <p:spPr>
          <a:xfrm>
            <a:off x="8491233" y="6081965"/>
            <a:ext cx="300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dossier_de_conception.PDF</a:t>
            </a:r>
          </a:p>
        </p:txBody>
      </p:sp>
      <p:sp>
        <p:nvSpPr>
          <p:cNvPr id="27" name="Flèche : chevron 26">
            <a:extLst>
              <a:ext uri="{FF2B5EF4-FFF2-40B4-BE49-F238E27FC236}">
                <a16:creationId xmlns:a16="http://schemas.microsoft.com/office/drawing/2014/main" id="{A1AA4959-82BB-44EA-A45C-655DE558490A}"/>
              </a:ext>
            </a:extLst>
          </p:cNvPr>
          <p:cNvSpPr/>
          <p:nvPr/>
        </p:nvSpPr>
        <p:spPr>
          <a:xfrm>
            <a:off x="7295791" y="4222369"/>
            <a:ext cx="369332" cy="369332"/>
          </a:xfrm>
          <a:prstGeom prst="chevron">
            <a:avLst/>
          </a:prstGeom>
          <a:solidFill>
            <a:srgbClr val="1E4B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" name="Flèche : chevron 32">
            <a:extLst>
              <a:ext uri="{FF2B5EF4-FFF2-40B4-BE49-F238E27FC236}">
                <a16:creationId xmlns:a16="http://schemas.microsoft.com/office/drawing/2014/main" id="{5DB100F4-C310-40B0-B6F7-EBF9D1E605CB}"/>
              </a:ext>
            </a:extLst>
          </p:cNvPr>
          <p:cNvSpPr/>
          <p:nvPr/>
        </p:nvSpPr>
        <p:spPr>
          <a:xfrm flipH="1">
            <a:off x="3968625" y="4216892"/>
            <a:ext cx="369332" cy="369332"/>
          </a:xfrm>
          <a:prstGeom prst="chevron">
            <a:avLst/>
          </a:prstGeom>
          <a:solidFill>
            <a:srgbClr val="1E4B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F0D472B-E28D-4D73-8897-BFB4215452EA}"/>
              </a:ext>
            </a:extLst>
          </p:cNvPr>
          <p:cNvSpPr txBox="1"/>
          <p:nvPr/>
        </p:nvSpPr>
        <p:spPr>
          <a:xfrm>
            <a:off x="1478012" y="5424428"/>
            <a:ext cx="93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33844E-E894-4E54-BD51-776A0823A718}"/>
              </a:ext>
            </a:extLst>
          </p:cNvPr>
          <p:cNvSpPr/>
          <p:nvPr/>
        </p:nvSpPr>
        <p:spPr>
          <a:xfrm>
            <a:off x="202019" y="5372514"/>
            <a:ext cx="3486900" cy="473160"/>
          </a:xfrm>
          <a:prstGeom prst="rect">
            <a:avLst/>
          </a:prstGeom>
          <a:noFill/>
          <a:ln>
            <a:solidFill>
              <a:srgbClr val="1E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76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406F8835-1633-4DDD-B232-5DC3512B1897}"/>
              </a:ext>
            </a:extLst>
          </p:cNvPr>
          <p:cNvSpPr/>
          <p:nvPr/>
        </p:nvSpPr>
        <p:spPr>
          <a:xfrm>
            <a:off x="-267628" y="0"/>
            <a:ext cx="12734692" cy="6936059"/>
          </a:xfrm>
          <a:prstGeom prst="rect">
            <a:avLst/>
          </a:prstGeom>
          <a:solidFill>
            <a:srgbClr val="B6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C9A8E0-9BB6-45DB-A879-7FD2115527BF}"/>
              </a:ext>
            </a:extLst>
          </p:cNvPr>
          <p:cNvSpPr/>
          <p:nvPr/>
        </p:nvSpPr>
        <p:spPr>
          <a:xfrm>
            <a:off x="216195" y="180400"/>
            <a:ext cx="11759609" cy="636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E502FF2-E0D9-48CE-ADE3-395CE5293483}"/>
              </a:ext>
            </a:extLst>
          </p:cNvPr>
          <p:cNvSpPr txBox="1"/>
          <p:nvPr/>
        </p:nvSpPr>
        <p:spPr>
          <a:xfrm>
            <a:off x="5485521" y="317146"/>
            <a:ext cx="122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Back-office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EAFF71-4AFB-4D64-86EF-9E35CCF270FB}"/>
              </a:ext>
            </a:extLst>
          </p:cNvPr>
          <p:cNvSpPr/>
          <p:nvPr/>
        </p:nvSpPr>
        <p:spPr>
          <a:xfrm>
            <a:off x="202019" y="987762"/>
            <a:ext cx="2700669" cy="367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21D5C28-F5C2-40F9-9507-A0B18C4DD505}"/>
              </a:ext>
            </a:extLst>
          </p:cNvPr>
          <p:cNvSpPr txBox="1"/>
          <p:nvPr/>
        </p:nvSpPr>
        <p:spPr>
          <a:xfrm>
            <a:off x="1090989" y="1085538"/>
            <a:ext cx="92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options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D41D8C-78FA-4C9B-B92E-3AD8AA79FA08}"/>
              </a:ext>
            </a:extLst>
          </p:cNvPr>
          <p:cNvSpPr/>
          <p:nvPr/>
        </p:nvSpPr>
        <p:spPr>
          <a:xfrm>
            <a:off x="3028224" y="987762"/>
            <a:ext cx="8947580" cy="5689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DCA643B-0171-47F2-BC2A-FFA45E0FC34E}"/>
              </a:ext>
            </a:extLst>
          </p:cNvPr>
          <p:cNvSpPr txBox="1"/>
          <p:nvPr/>
        </p:nvSpPr>
        <p:spPr>
          <a:xfrm>
            <a:off x="4985257" y="1027414"/>
            <a:ext cx="100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A8C12C-C1CB-488C-9EF7-BDB1C7C377A2}"/>
              </a:ext>
            </a:extLst>
          </p:cNvPr>
          <p:cNvSpPr/>
          <p:nvPr/>
        </p:nvSpPr>
        <p:spPr>
          <a:xfrm>
            <a:off x="4896215" y="1531349"/>
            <a:ext cx="3923413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997B99-EC7C-404B-8524-35D4D3A7B981}"/>
              </a:ext>
            </a:extLst>
          </p:cNvPr>
          <p:cNvSpPr/>
          <p:nvPr/>
        </p:nvSpPr>
        <p:spPr>
          <a:xfrm>
            <a:off x="306567" y="1585034"/>
            <a:ext cx="2491565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BE7B7A-9208-408D-A840-1A4DA9B098F8}"/>
              </a:ext>
            </a:extLst>
          </p:cNvPr>
          <p:cNvSpPr/>
          <p:nvPr/>
        </p:nvSpPr>
        <p:spPr>
          <a:xfrm>
            <a:off x="306567" y="2132485"/>
            <a:ext cx="2491566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1D2325-B27E-4B2C-8A11-E825005507EF}"/>
              </a:ext>
            </a:extLst>
          </p:cNvPr>
          <p:cNvSpPr/>
          <p:nvPr/>
        </p:nvSpPr>
        <p:spPr>
          <a:xfrm>
            <a:off x="306567" y="2763116"/>
            <a:ext cx="2491565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675974-BBA4-4022-B217-D8D2529FB5A0}"/>
              </a:ext>
            </a:extLst>
          </p:cNvPr>
          <p:cNvSpPr/>
          <p:nvPr/>
        </p:nvSpPr>
        <p:spPr>
          <a:xfrm>
            <a:off x="306567" y="3372863"/>
            <a:ext cx="2491565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DEC8AF6-F170-4FF6-BFBC-075C9E1498E1}"/>
              </a:ext>
            </a:extLst>
          </p:cNvPr>
          <p:cNvSpPr txBox="1"/>
          <p:nvPr/>
        </p:nvSpPr>
        <p:spPr>
          <a:xfrm>
            <a:off x="3827537" y="1038829"/>
            <a:ext cx="100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favicon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407F477D-2B8F-43F2-955B-A186F82FD8B6}"/>
              </a:ext>
            </a:extLst>
          </p:cNvPr>
          <p:cNvSpPr txBox="1"/>
          <p:nvPr/>
        </p:nvSpPr>
        <p:spPr>
          <a:xfrm>
            <a:off x="296154" y="1619803"/>
            <a:ext cx="83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61236CD-C241-4BF0-AC8F-32B0D49C5252}"/>
              </a:ext>
            </a:extLst>
          </p:cNvPr>
          <p:cNvSpPr txBox="1"/>
          <p:nvPr/>
        </p:nvSpPr>
        <p:spPr>
          <a:xfrm>
            <a:off x="306567" y="2160907"/>
            <a:ext cx="69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A980BFE-A8CE-416F-80CC-D474007DB59D}"/>
              </a:ext>
            </a:extLst>
          </p:cNvPr>
          <p:cNvSpPr txBox="1"/>
          <p:nvPr/>
        </p:nvSpPr>
        <p:spPr>
          <a:xfrm>
            <a:off x="312165" y="2805847"/>
            <a:ext cx="93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update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5070955-ABB6-43B4-AEE9-52820547DEAF}"/>
              </a:ext>
            </a:extLst>
          </p:cNvPr>
          <p:cNvSpPr txBox="1"/>
          <p:nvPr/>
        </p:nvSpPr>
        <p:spPr>
          <a:xfrm>
            <a:off x="306567" y="3418106"/>
            <a:ext cx="84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78EE83-B821-4B99-8126-09FBF4AA60A1}"/>
              </a:ext>
            </a:extLst>
          </p:cNvPr>
          <p:cNvSpPr/>
          <p:nvPr/>
        </p:nvSpPr>
        <p:spPr>
          <a:xfrm>
            <a:off x="3246506" y="2252441"/>
            <a:ext cx="186264" cy="18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081B2E2-EDB8-4591-B2B8-5C682253DB07}"/>
              </a:ext>
            </a:extLst>
          </p:cNvPr>
          <p:cNvSpPr/>
          <p:nvPr/>
        </p:nvSpPr>
        <p:spPr>
          <a:xfrm>
            <a:off x="4896213" y="2134325"/>
            <a:ext cx="3923413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76788A6-B00A-4D67-AAE9-B466AB4039D2}"/>
              </a:ext>
            </a:extLst>
          </p:cNvPr>
          <p:cNvSpPr/>
          <p:nvPr/>
        </p:nvSpPr>
        <p:spPr>
          <a:xfrm>
            <a:off x="4896215" y="2780642"/>
            <a:ext cx="3923413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D6C2EC-F0F6-4941-B6EB-A9A213BA16B7}"/>
              </a:ext>
            </a:extLst>
          </p:cNvPr>
          <p:cNvSpPr/>
          <p:nvPr/>
        </p:nvSpPr>
        <p:spPr>
          <a:xfrm>
            <a:off x="3247578" y="2917419"/>
            <a:ext cx="186264" cy="18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CDA2A57-B667-453E-AEE8-EBBDB97BA5CB}"/>
              </a:ext>
            </a:extLst>
          </p:cNvPr>
          <p:cNvSpPr/>
          <p:nvPr/>
        </p:nvSpPr>
        <p:spPr>
          <a:xfrm>
            <a:off x="3246506" y="3501734"/>
            <a:ext cx="186264" cy="18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81A94D6-910C-4F04-8E9B-3D34381B5AF8}"/>
              </a:ext>
            </a:extLst>
          </p:cNvPr>
          <p:cNvSpPr/>
          <p:nvPr/>
        </p:nvSpPr>
        <p:spPr>
          <a:xfrm>
            <a:off x="4896213" y="3383618"/>
            <a:ext cx="3923413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04DB3F-F7CE-4078-AEAE-5A279A2AAB07}"/>
              </a:ext>
            </a:extLst>
          </p:cNvPr>
          <p:cNvSpPr/>
          <p:nvPr/>
        </p:nvSpPr>
        <p:spPr>
          <a:xfrm>
            <a:off x="3246504" y="4132795"/>
            <a:ext cx="186264" cy="18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63FC6DC-4002-4892-BC6B-EEDF38591352}"/>
              </a:ext>
            </a:extLst>
          </p:cNvPr>
          <p:cNvSpPr/>
          <p:nvPr/>
        </p:nvSpPr>
        <p:spPr>
          <a:xfrm>
            <a:off x="4896211" y="4014679"/>
            <a:ext cx="3923413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ADB436C-8C47-42EF-86AF-1708DEE237CD}"/>
              </a:ext>
            </a:extLst>
          </p:cNvPr>
          <p:cNvSpPr/>
          <p:nvPr/>
        </p:nvSpPr>
        <p:spPr>
          <a:xfrm>
            <a:off x="4896213" y="4660996"/>
            <a:ext cx="3923413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A9D49C4-B2B2-4766-9CC1-39239181F81F}"/>
              </a:ext>
            </a:extLst>
          </p:cNvPr>
          <p:cNvSpPr/>
          <p:nvPr/>
        </p:nvSpPr>
        <p:spPr>
          <a:xfrm>
            <a:off x="3247576" y="4797773"/>
            <a:ext cx="186264" cy="18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52569BC-0192-43F5-82D9-D548BA976F08}"/>
              </a:ext>
            </a:extLst>
          </p:cNvPr>
          <p:cNvSpPr/>
          <p:nvPr/>
        </p:nvSpPr>
        <p:spPr>
          <a:xfrm>
            <a:off x="3246504" y="5382088"/>
            <a:ext cx="186264" cy="18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75D439-D13C-46D9-B4FF-635A3277E489}"/>
              </a:ext>
            </a:extLst>
          </p:cNvPr>
          <p:cNvSpPr/>
          <p:nvPr/>
        </p:nvSpPr>
        <p:spPr>
          <a:xfrm>
            <a:off x="4896211" y="5263972"/>
            <a:ext cx="3923413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AE408B7-5C0C-417C-BFA7-A883B3D6306A}"/>
              </a:ext>
            </a:extLst>
          </p:cNvPr>
          <p:cNvCxnSpPr>
            <a:cxnSpLocks/>
          </p:cNvCxnSpPr>
          <p:nvPr/>
        </p:nvCxnSpPr>
        <p:spPr>
          <a:xfrm>
            <a:off x="3246504" y="2296805"/>
            <a:ext cx="95774" cy="10313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CB6CD263-5769-4CA0-92EF-05676AE09A8D}"/>
              </a:ext>
            </a:extLst>
          </p:cNvPr>
          <p:cNvCxnSpPr>
            <a:cxnSpLocks/>
          </p:cNvCxnSpPr>
          <p:nvPr/>
        </p:nvCxnSpPr>
        <p:spPr>
          <a:xfrm flipV="1">
            <a:off x="3319649" y="2223150"/>
            <a:ext cx="193391" cy="17679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CCB80D1-D10C-4977-AC0F-9309052685B4}"/>
              </a:ext>
            </a:extLst>
          </p:cNvPr>
          <p:cNvSpPr/>
          <p:nvPr/>
        </p:nvSpPr>
        <p:spPr>
          <a:xfrm>
            <a:off x="3927039" y="1516510"/>
            <a:ext cx="715255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4949112-0700-4016-A023-F7C0EB03E003}"/>
              </a:ext>
            </a:extLst>
          </p:cNvPr>
          <p:cNvSpPr/>
          <p:nvPr/>
        </p:nvSpPr>
        <p:spPr>
          <a:xfrm>
            <a:off x="3927039" y="2119486"/>
            <a:ext cx="715255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F4B0E21-F46B-4BCC-95CC-2ADBC4A23E7D}"/>
              </a:ext>
            </a:extLst>
          </p:cNvPr>
          <p:cNvSpPr/>
          <p:nvPr/>
        </p:nvSpPr>
        <p:spPr>
          <a:xfrm>
            <a:off x="3927039" y="2765145"/>
            <a:ext cx="715255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323085D-B7C9-4E39-A25D-401BEF85D27B}"/>
              </a:ext>
            </a:extLst>
          </p:cNvPr>
          <p:cNvSpPr/>
          <p:nvPr/>
        </p:nvSpPr>
        <p:spPr>
          <a:xfrm>
            <a:off x="3927038" y="3368779"/>
            <a:ext cx="715255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0108B03-993E-414F-A21D-A6C1F078D5BA}"/>
              </a:ext>
            </a:extLst>
          </p:cNvPr>
          <p:cNvSpPr/>
          <p:nvPr/>
        </p:nvSpPr>
        <p:spPr>
          <a:xfrm>
            <a:off x="3927038" y="3999840"/>
            <a:ext cx="715255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A92ED6B-7DB6-4147-900A-D2953610D77E}"/>
              </a:ext>
            </a:extLst>
          </p:cNvPr>
          <p:cNvSpPr/>
          <p:nvPr/>
        </p:nvSpPr>
        <p:spPr>
          <a:xfrm>
            <a:off x="3927038" y="4646157"/>
            <a:ext cx="715255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B265F17-78F3-443A-B4DE-28677279F4A6}"/>
              </a:ext>
            </a:extLst>
          </p:cNvPr>
          <p:cNvSpPr/>
          <p:nvPr/>
        </p:nvSpPr>
        <p:spPr>
          <a:xfrm>
            <a:off x="3927038" y="5246816"/>
            <a:ext cx="715255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7C06A28-EE25-4C5A-BE8A-E8DD32E02300}"/>
              </a:ext>
            </a:extLst>
          </p:cNvPr>
          <p:cNvSpPr/>
          <p:nvPr/>
        </p:nvSpPr>
        <p:spPr>
          <a:xfrm>
            <a:off x="3247880" y="1680485"/>
            <a:ext cx="186264" cy="18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4F367BE-07C2-4DDF-86AD-E81F3C0E75D8}"/>
              </a:ext>
            </a:extLst>
          </p:cNvPr>
          <p:cNvSpPr txBox="1"/>
          <p:nvPr/>
        </p:nvSpPr>
        <p:spPr>
          <a:xfrm>
            <a:off x="10182046" y="1060237"/>
            <a:ext cx="132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date of </a:t>
            </a:r>
            <a:r>
              <a:rPr lang="fr-FR" dirty="0" err="1"/>
              <a:t>add</a:t>
            </a:r>
            <a:endParaRPr lang="fr-FR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35B66A3-A95A-4E0F-9DF6-50855D6DF888}"/>
              </a:ext>
            </a:extLst>
          </p:cNvPr>
          <p:cNvSpPr/>
          <p:nvPr/>
        </p:nvSpPr>
        <p:spPr>
          <a:xfrm>
            <a:off x="10426981" y="1540874"/>
            <a:ext cx="715255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47637E9-220B-4453-97F4-AFB5BDB6D7A2}"/>
              </a:ext>
            </a:extLst>
          </p:cNvPr>
          <p:cNvSpPr/>
          <p:nvPr/>
        </p:nvSpPr>
        <p:spPr>
          <a:xfrm>
            <a:off x="10426981" y="2143850"/>
            <a:ext cx="715255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131EE15-C085-4193-A4AD-557194375173}"/>
              </a:ext>
            </a:extLst>
          </p:cNvPr>
          <p:cNvSpPr/>
          <p:nvPr/>
        </p:nvSpPr>
        <p:spPr>
          <a:xfrm>
            <a:off x="10426981" y="2789509"/>
            <a:ext cx="715255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545D8FE-ADB0-4943-992E-AE3F4222264B}"/>
              </a:ext>
            </a:extLst>
          </p:cNvPr>
          <p:cNvSpPr/>
          <p:nvPr/>
        </p:nvSpPr>
        <p:spPr>
          <a:xfrm>
            <a:off x="10426980" y="3393143"/>
            <a:ext cx="715255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385C2E4-0FED-468A-B1B7-D6F28507C224}"/>
              </a:ext>
            </a:extLst>
          </p:cNvPr>
          <p:cNvSpPr/>
          <p:nvPr/>
        </p:nvSpPr>
        <p:spPr>
          <a:xfrm>
            <a:off x="10426980" y="4024204"/>
            <a:ext cx="715255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6A1C20-DE23-4648-BD9B-08F793301B0E}"/>
              </a:ext>
            </a:extLst>
          </p:cNvPr>
          <p:cNvSpPr/>
          <p:nvPr/>
        </p:nvSpPr>
        <p:spPr>
          <a:xfrm>
            <a:off x="10426980" y="4670521"/>
            <a:ext cx="715255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B12DC92-D523-42FE-AB6F-400012167140}"/>
              </a:ext>
            </a:extLst>
          </p:cNvPr>
          <p:cNvSpPr/>
          <p:nvPr/>
        </p:nvSpPr>
        <p:spPr>
          <a:xfrm>
            <a:off x="10426980" y="5271180"/>
            <a:ext cx="715255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0A2F4CC-5540-4CE6-B822-1F3DB511CFE0}"/>
              </a:ext>
            </a:extLst>
          </p:cNvPr>
          <p:cNvSpPr/>
          <p:nvPr/>
        </p:nvSpPr>
        <p:spPr>
          <a:xfrm>
            <a:off x="306567" y="4003494"/>
            <a:ext cx="2491565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A6752440-F3A2-42D6-B3D1-703A66294DE2}"/>
              </a:ext>
            </a:extLst>
          </p:cNvPr>
          <p:cNvSpPr txBox="1"/>
          <p:nvPr/>
        </p:nvSpPr>
        <p:spPr>
          <a:xfrm>
            <a:off x="306567" y="4048737"/>
            <a:ext cx="64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hide</a:t>
            </a:r>
            <a:endParaRPr lang="fr-FR" dirty="0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D52F3F29-DA57-42BF-91EE-FB3A6A41E077}"/>
              </a:ext>
            </a:extLst>
          </p:cNvPr>
          <p:cNvSpPr txBox="1"/>
          <p:nvPr/>
        </p:nvSpPr>
        <p:spPr>
          <a:xfrm>
            <a:off x="9210381" y="1038829"/>
            <a:ext cx="71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views</a:t>
            </a:r>
            <a:endParaRPr lang="fr-FR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34F0EBC-1ED6-45A3-8030-E400F00BEED3}"/>
              </a:ext>
            </a:extLst>
          </p:cNvPr>
          <p:cNvSpPr/>
          <p:nvPr/>
        </p:nvSpPr>
        <p:spPr>
          <a:xfrm>
            <a:off x="9210383" y="1516510"/>
            <a:ext cx="715255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B080C85-545B-4049-8990-4D1B3975E5BB}"/>
              </a:ext>
            </a:extLst>
          </p:cNvPr>
          <p:cNvSpPr/>
          <p:nvPr/>
        </p:nvSpPr>
        <p:spPr>
          <a:xfrm>
            <a:off x="9210383" y="2119486"/>
            <a:ext cx="715255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B3894D-4D10-4939-B98C-B50EC20D10A8}"/>
              </a:ext>
            </a:extLst>
          </p:cNvPr>
          <p:cNvSpPr/>
          <p:nvPr/>
        </p:nvSpPr>
        <p:spPr>
          <a:xfrm>
            <a:off x="9210383" y="2765145"/>
            <a:ext cx="715255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09E3F87-FBC1-4556-957A-CBA230A0831D}"/>
              </a:ext>
            </a:extLst>
          </p:cNvPr>
          <p:cNvSpPr/>
          <p:nvPr/>
        </p:nvSpPr>
        <p:spPr>
          <a:xfrm>
            <a:off x="9210382" y="3368779"/>
            <a:ext cx="715255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61DB388-3404-40FD-AF07-15FB8224FB62}"/>
              </a:ext>
            </a:extLst>
          </p:cNvPr>
          <p:cNvSpPr/>
          <p:nvPr/>
        </p:nvSpPr>
        <p:spPr>
          <a:xfrm>
            <a:off x="9210382" y="3999840"/>
            <a:ext cx="715255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D24EA36-DB0B-436F-B18B-532FF3234660}"/>
              </a:ext>
            </a:extLst>
          </p:cNvPr>
          <p:cNvSpPr/>
          <p:nvPr/>
        </p:nvSpPr>
        <p:spPr>
          <a:xfrm>
            <a:off x="9210382" y="4646157"/>
            <a:ext cx="715255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25A7188-D4DA-48CF-B222-CEBB6982A0CC}"/>
              </a:ext>
            </a:extLst>
          </p:cNvPr>
          <p:cNvSpPr/>
          <p:nvPr/>
        </p:nvSpPr>
        <p:spPr>
          <a:xfrm>
            <a:off x="9210382" y="5246816"/>
            <a:ext cx="715255" cy="45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28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7168E2-2F87-4B8D-86FC-5CEC62F446D7}"/>
              </a:ext>
            </a:extLst>
          </p:cNvPr>
          <p:cNvSpPr/>
          <p:nvPr/>
        </p:nvSpPr>
        <p:spPr>
          <a:xfrm>
            <a:off x="0" y="0"/>
            <a:ext cx="12467064" cy="6936059"/>
          </a:xfrm>
          <a:prstGeom prst="rect">
            <a:avLst/>
          </a:prstGeom>
          <a:solidFill>
            <a:srgbClr val="B6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448F19-451F-4FC3-A759-48E52C3AF0DB}"/>
              </a:ext>
            </a:extLst>
          </p:cNvPr>
          <p:cNvSpPr/>
          <p:nvPr/>
        </p:nvSpPr>
        <p:spPr>
          <a:xfrm>
            <a:off x="202019" y="987762"/>
            <a:ext cx="3487479" cy="1804598"/>
          </a:xfrm>
          <a:prstGeom prst="rect">
            <a:avLst/>
          </a:prstGeom>
          <a:noFill/>
          <a:ln>
            <a:solidFill>
              <a:srgbClr val="1E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2793F1-FE63-4A52-8776-008254C935A0}"/>
              </a:ext>
            </a:extLst>
          </p:cNvPr>
          <p:cNvSpPr/>
          <p:nvPr/>
        </p:nvSpPr>
        <p:spPr>
          <a:xfrm>
            <a:off x="7991571" y="2905080"/>
            <a:ext cx="3970057" cy="2920856"/>
          </a:xfrm>
          <a:prstGeom prst="rect">
            <a:avLst/>
          </a:prstGeom>
          <a:noFill/>
          <a:ln>
            <a:solidFill>
              <a:srgbClr val="1E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FC1B5B-911D-4DDA-85C4-B95186E7D63D}"/>
              </a:ext>
            </a:extLst>
          </p:cNvPr>
          <p:cNvSpPr/>
          <p:nvPr/>
        </p:nvSpPr>
        <p:spPr>
          <a:xfrm>
            <a:off x="216195" y="180400"/>
            <a:ext cx="11759609" cy="636549"/>
          </a:xfrm>
          <a:prstGeom prst="rect">
            <a:avLst/>
          </a:prstGeom>
          <a:noFill/>
          <a:ln>
            <a:solidFill>
              <a:srgbClr val="1E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51FE79-CBDE-4E77-BD7D-5A9A745A1171}"/>
              </a:ext>
            </a:extLst>
          </p:cNvPr>
          <p:cNvSpPr txBox="1"/>
          <p:nvPr/>
        </p:nvSpPr>
        <p:spPr>
          <a:xfrm>
            <a:off x="1349406" y="1712783"/>
            <a:ext cx="11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thumbnail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9DB8BF3-0585-4A70-AC26-E54A622B0AEC}"/>
              </a:ext>
            </a:extLst>
          </p:cNvPr>
          <p:cNvSpPr txBox="1"/>
          <p:nvPr/>
        </p:nvSpPr>
        <p:spPr>
          <a:xfrm>
            <a:off x="5403129" y="329659"/>
            <a:ext cx="58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0EB2CD4-15D0-4D01-AA04-9D69B7B9F6E3}"/>
              </a:ext>
            </a:extLst>
          </p:cNvPr>
          <p:cNvSpPr txBox="1"/>
          <p:nvPr/>
        </p:nvSpPr>
        <p:spPr>
          <a:xfrm>
            <a:off x="8099030" y="2956514"/>
            <a:ext cx="9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contexte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3160E3-8C31-432A-8DCF-D5F195BFB0A2}"/>
              </a:ext>
            </a:extLst>
          </p:cNvPr>
          <p:cNvSpPr/>
          <p:nvPr/>
        </p:nvSpPr>
        <p:spPr>
          <a:xfrm>
            <a:off x="3878829" y="1591742"/>
            <a:ext cx="8082800" cy="1200618"/>
          </a:xfrm>
          <a:prstGeom prst="rect">
            <a:avLst/>
          </a:prstGeom>
          <a:noFill/>
          <a:ln>
            <a:solidFill>
              <a:srgbClr val="1E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8857C63-9572-4DA7-A8C1-422170575E5F}"/>
              </a:ext>
            </a:extLst>
          </p:cNvPr>
          <p:cNvSpPr txBox="1"/>
          <p:nvPr/>
        </p:nvSpPr>
        <p:spPr>
          <a:xfrm>
            <a:off x="4622172" y="1873307"/>
            <a:ext cx="444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spécifications fonctionnelles, description de toutes les actions de la page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249065-E457-4D64-AE20-5C76622BCFFD}"/>
              </a:ext>
            </a:extLst>
          </p:cNvPr>
          <p:cNvSpPr/>
          <p:nvPr/>
        </p:nvSpPr>
        <p:spPr>
          <a:xfrm>
            <a:off x="3878828" y="990537"/>
            <a:ext cx="3923413" cy="459818"/>
          </a:xfrm>
          <a:prstGeom prst="rect">
            <a:avLst/>
          </a:prstGeom>
          <a:noFill/>
          <a:ln>
            <a:solidFill>
              <a:srgbClr val="1E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145F883-022A-4B33-B4DE-71C97EDCD0C4}"/>
              </a:ext>
            </a:extLst>
          </p:cNvPr>
          <p:cNvSpPr txBox="1"/>
          <p:nvPr/>
        </p:nvSpPr>
        <p:spPr>
          <a:xfrm>
            <a:off x="4631308" y="1024623"/>
            <a:ext cx="246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date de début de projet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DD5B9A-2A42-4706-9408-5DF7F7A4E3BA}"/>
              </a:ext>
            </a:extLst>
          </p:cNvPr>
          <p:cNvSpPr/>
          <p:nvPr/>
        </p:nvSpPr>
        <p:spPr>
          <a:xfrm>
            <a:off x="202019" y="2946607"/>
            <a:ext cx="3487479" cy="1383085"/>
          </a:xfrm>
          <a:prstGeom prst="rect">
            <a:avLst/>
          </a:prstGeom>
          <a:noFill/>
          <a:ln>
            <a:solidFill>
              <a:srgbClr val="1E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F6634D-9BA3-42F8-AFEE-D698A93AFF37}"/>
              </a:ext>
            </a:extLst>
          </p:cNvPr>
          <p:cNvSpPr txBox="1"/>
          <p:nvPr/>
        </p:nvSpPr>
        <p:spPr>
          <a:xfrm>
            <a:off x="1255375" y="3453483"/>
            <a:ext cx="137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technologies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3B97A0-E8B6-4361-91C7-5535FD1B324D}"/>
              </a:ext>
            </a:extLst>
          </p:cNvPr>
          <p:cNvSpPr/>
          <p:nvPr/>
        </p:nvSpPr>
        <p:spPr>
          <a:xfrm>
            <a:off x="3878828" y="6054921"/>
            <a:ext cx="3868059" cy="473161"/>
          </a:xfrm>
          <a:prstGeom prst="rect">
            <a:avLst/>
          </a:prstGeom>
          <a:noFill/>
          <a:ln>
            <a:solidFill>
              <a:srgbClr val="1E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82255C8-B173-4373-845C-69BFD2DBFC2D}"/>
              </a:ext>
            </a:extLst>
          </p:cNvPr>
          <p:cNvSpPr txBox="1"/>
          <p:nvPr/>
        </p:nvSpPr>
        <p:spPr>
          <a:xfrm>
            <a:off x="1508438" y="6106832"/>
            <a:ext cx="92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GitHub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3AB99A-0900-4368-8EF0-DF94373FE123}"/>
              </a:ext>
            </a:extLst>
          </p:cNvPr>
          <p:cNvSpPr/>
          <p:nvPr/>
        </p:nvSpPr>
        <p:spPr>
          <a:xfrm>
            <a:off x="8038216" y="6054921"/>
            <a:ext cx="3923412" cy="473161"/>
          </a:xfrm>
          <a:prstGeom prst="rect">
            <a:avLst/>
          </a:prstGeom>
          <a:noFill/>
          <a:ln>
            <a:solidFill>
              <a:srgbClr val="1E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85B1D5D-20DE-4E97-BCEC-9889572391EF}"/>
              </a:ext>
            </a:extLst>
          </p:cNvPr>
          <p:cNvSpPr txBox="1"/>
          <p:nvPr/>
        </p:nvSpPr>
        <p:spPr>
          <a:xfrm>
            <a:off x="8491233" y="6081965"/>
            <a:ext cx="300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dossier_de_conception.PDF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159D74-6F8A-47AA-AB1F-19B762B2390D}"/>
              </a:ext>
            </a:extLst>
          </p:cNvPr>
          <p:cNvSpPr/>
          <p:nvPr/>
        </p:nvSpPr>
        <p:spPr>
          <a:xfrm>
            <a:off x="201441" y="4481348"/>
            <a:ext cx="3487479" cy="759463"/>
          </a:xfrm>
          <a:prstGeom prst="rect">
            <a:avLst/>
          </a:prstGeom>
          <a:noFill/>
          <a:ln>
            <a:solidFill>
              <a:srgbClr val="1E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30737E6-56E6-4935-84B7-BD40C6342F38}"/>
              </a:ext>
            </a:extLst>
          </p:cNvPr>
          <p:cNvSpPr txBox="1"/>
          <p:nvPr/>
        </p:nvSpPr>
        <p:spPr>
          <a:xfrm>
            <a:off x="1330746" y="4638947"/>
            <a:ext cx="122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coworkers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CD583B-9287-4BF0-9981-590D1336019D}"/>
              </a:ext>
            </a:extLst>
          </p:cNvPr>
          <p:cNvSpPr/>
          <p:nvPr/>
        </p:nvSpPr>
        <p:spPr>
          <a:xfrm>
            <a:off x="3878829" y="2946607"/>
            <a:ext cx="3923412" cy="2920856"/>
          </a:xfrm>
          <a:prstGeom prst="rect">
            <a:avLst/>
          </a:prstGeom>
          <a:noFill/>
          <a:ln>
            <a:solidFill>
              <a:srgbClr val="1E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6FA4A78-E974-4D0A-A8EA-406B648D344D}"/>
              </a:ext>
            </a:extLst>
          </p:cNvPr>
          <p:cNvSpPr txBox="1"/>
          <p:nvPr/>
        </p:nvSpPr>
        <p:spPr>
          <a:xfrm>
            <a:off x="4849069" y="4180842"/>
            <a:ext cx="198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screenshots</a:t>
            </a:r>
            <a:r>
              <a:rPr lang="fr-FR" dirty="0"/>
              <a:t> </a:t>
            </a:r>
            <a:r>
              <a:rPr lang="fr-FR" dirty="0" err="1"/>
              <a:t>gallery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B694CD-D81F-4290-BC2D-BD8EF67F0BB6}"/>
              </a:ext>
            </a:extLst>
          </p:cNvPr>
          <p:cNvSpPr/>
          <p:nvPr/>
        </p:nvSpPr>
        <p:spPr>
          <a:xfrm>
            <a:off x="202020" y="6054923"/>
            <a:ext cx="3486900" cy="473160"/>
          </a:xfrm>
          <a:prstGeom prst="rect">
            <a:avLst/>
          </a:prstGeom>
          <a:noFill/>
          <a:ln>
            <a:solidFill>
              <a:srgbClr val="1E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EDD02E3-C0B5-47EF-8D3F-A26FDC2DACD5}"/>
              </a:ext>
            </a:extLst>
          </p:cNvPr>
          <p:cNvSpPr txBox="1"/>
          <p:nvPr/>
        </p:nvSpPr>
        <p:spPr>
          <a:xfrm>
            <a:off x="5076478" y="6091916"/>
            <a:ext cx="157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website</a:t>
            </a:r>
            <a:r>
              <a:rPr lang="fr-FR" dirty="0"/>
              <a:t> online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522DDE-F2E3-4191-BC83-3346A10E22C5}"/>
              </a:ext>
            </a:extLst>
          </p:cNvPr>
          <p:cNvSpPr/>
          <p:nvPr/>
        </p:nvSpPr>
        <p:spPr>
          <a:xfrm>
            <a:off x="9973862" y="1733107"/>
            <a:ext cx="1873868" cy="914400"/>
          </a:xfrm>
          <a:prstGeom prst="rect">
            <a:avLst/>
          </a:prstGeom>
          <a:noFill/>
          <a:ln>
            <a:solidFill>
              <a:srgbClr val="1E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14CFA84-1005-483E-88FE-239625C84A24}"/>
              </a:ext>
            </a:extLst>
          </p:cNvPr>
          <p:cNvSpPr txBox="1"/>
          <p:nvPr/>
        </p:nvSpPr>
        <p:spPr>
          <a:xfrm>
            <a:off x="10024336" y="2012507"/>
            <a:ext cx="121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prototype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41D305-9D6B-4C6A-9839-65A435350C5A}"/>
              </a:ext>
            </a:extLst>
          </p:cNvPr>
          <p:cNvSpPr/>
          <p:nvPr/>
        </p:nvSpPr>
        <p:spPr>
          <a:xfrm>
            <a:off x="7991571" y="984544"/>
            <a:ext cx="3970057" cy="459818"/>
          </a:xfrm>
          <a:prstGeom prst="rect">
            <a:avLst/>
          </a:prstGeom>
          <a:noFill/>
          <a:ln>
            <a:solidFill>
              <a:srgbClr val="1E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5428F3E-6B16-47CC-AB23-7D328F210D3E}"/>
              </a:ext>
            </a:extLst>
          </p:cNvPr>
          <p:cNvSpPr txBox="1"/>
          <p:nvPr/>
        </p:nvSpPr>
        <p:spPr>
          <a:xfrm>
            <a:off x="8885647" y="1032064"/>
            <a:ext cx="210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date de fin de projet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280172E8-E9D9-4454-A153-875A1326B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036" y="240798"/>
            <a:ext cx="1808422" cy="507399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113C5A37-A337-499C-8765-65DD1CFC7329}"/>
              </a:ext>
            </a:extLst>
          </p:cNvPr>
          <p:cNvSpPr txBox="1"/>
          <p:nvPr/>
        </p:nvSpPr>
        <p:spPr>
          <a:xfrm>
            <a:off x="10086442" y="329659"/>
            <a:ext cx="1793522" cy="369332"/>
          </a:xfrm>
          <a:prstGeom prst="rect">
            <a:avLst/>
          </a:prstGeom>
          <a:solidFill>
            <a:srgbClr val="1E4B4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EDITABLE MODE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6573387B-8073-46DF-91F8-9BF9AD927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356" y="1032064"/>
            <a:ext cx="330531" cy="369332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AC1862A8-F237-4E5D-BF32-F59C5CE3D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638" y="1032064"/>
            <a:ext cx="330531" cy="369332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9A4A7BF3-5CD1-460D-8533-1E8ACED96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75" y="2974330"/>
            <a:ext cx="322259" cy="32225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55465596-DF6A-4ED8-ADBC-DAAAD3336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7" y="4662484"/>
            <a:ext cx="322259" cy="32225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9E70C80-4054-42AD-A4B6-A3CE5DC9B5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937" y="1649062"/>
            <a:ext cx="322259" cy="322259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5C34DE9-4C22-4384-B7CC-2344F4D64C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7" y="6130371"/>
            <a:ext cx="322259" cy="322259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C79D6123-711D-4A2A-9F70-E786A1343A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98" y="6130370"/>
            <a:ext cx="322259" cy="322259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943D7E1B-FF8E-4083-9054-802A4B0910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573" y="6115453"/>
            <a:ext cx="322259" cy="322259"/>
          </a:xfrm>
          <a:prstGeom prst="rect">
            <a:avLst/>
          </a:prstGeom>
        </p:spPr>
      </p:pic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3E9259AE-FD5A-4E66-A7AC-F72ACF4D3C47}"/>
              </a:ext>
            </a:extLst>
          </p:cNvPr>
          <p:cNvCxnSpPr/>
          <p:nvPr/>
        </p:nvCxnSpPr>
        <p:spPr>
          <a:xfrm>
            <a:off x="3082389" y="1105982"/>
            <a:ext cx="176510" cy="176510"/>
          </a:xfrm>
          <a:prstGeom prst="line">
            <a:avLst/>
          </a:prstGeom>
          <a:ln w="28575">
            <a:solidFill>
              <a:srgbClr val="1E4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96E71F15-8568-4DE9-854B-B6E3F3468A11}"/>
              </a:ext>
            </a:extLst>
          </p:cNvPr>
          <p:cNvCxnSpPr>
            <a:cxnSpLocks/>
          </p:cNvCxnSpPr>
          <p:nvPr/>
        </p:nvCxnSpPr>
        <p:spPr>
          <a:xfrm rot="16200000">
            <a:off x="3088799" y="1105982"/>
            <a:ext cx="176510" cy="176510"/>
          </a:xfrm>
          <a:prstGeom prst="line">
            <a:avLst/>
          </a:prstGeom>
          <a:ln w="28575">
            <a:solidFill>
              <a:srgbClr val="1E4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624A4EE4-E609-42DD-B64B-CDEE7AC3CE99}"/>
              </a:ext>
            </a:extLst>
          </p:cNvPr>
          <p:cNvSpPr txBox="1"/>
          <p:nvPr/>
        </p:nvSpPr>
        <p:spPr>
          <a:xfrm>
            <a:off x="11383452" y="5518362"/>
            <a:ext cx="518140" cy="276999"/>
          </a:xfrm>
          <a:prstGeom prst="rect">
            <a:avLst/>
          </a:prstGeom>
          <a:solidFill>
            <a:srgbClr val="1E4B4B"/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SAVE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04E2F3B-7EAE-4C3F-A033-0D2A73E224D3}"/>
              </a:ext>
            </a:extLst>
          </p:cNvPr>
          <p:cNvSpPr txBox="1"/>
          <p:nvPr/>
        </p:nvSpPr>
        <p:spPr>
          <a:xfrm>
            <a:off x="3082389" y="2439520"/>
            <a:ext cx="518140" cy="276999"/>
          </a:xfrm>
          <a:prstGeom prst="rect">
            <a:avLst/>
          </a:prstGeom>
          <a:solidFill>
            <a:srgbClr val="1E4B4B"/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SAVE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89C1A1E4-4A51-4C74-A2C4-ACA1440B468F}"/>
              </a:ext>
            </a:extLst>
          </p:cNvPr>
          <p:cNvSpPr txBox="1"/>
          <p:nvPr/>
        </p:nvSpPr>
        <p:spPr>
          <a:xfrm>
            <a:off x="3082389" y="3971663"/>
            <a:ext cx="518140" cy="276999"/>
          </a:xfrm>
          <a:prstGeom prst="rect">
            <a:avLst/>
          </a:prstGeom>
          <a:solidFill>
            <a:srgbClr val="1E4B4B"/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SAVE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0BCB33E-DA74-4A7C-B003-C356A1CCF383}"/>
              </a:ext>
            </a:extLst>
          </p:cNvPr>
          <p:cNvSpPr txBox="1"/>
          <p:nvPr/>
        </p:nvSpPr>
        <p:spPr>
          <a:xfrm>
            <a:off x="3082389" y="4707744"/>
            <a:ext cx="518140" cy="276999"/>
          </a:xfrm>
          <a:prstGeom prst="rect">
            <a:avLst/>
          </a:prstGeom>
          <a:solidFill>
            <a:srgbClr val="1E4B4B"/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SAVE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C685049F-0943-4D82-B099-3B198D7938E4}"/>
              </a:ext>
            </a:extLst>
          </p:cNvPr>
          <p:cNvSpPr txBox="1"/>
          <p:nvPr/>
        </p:nvSpPr>
        <p:spPr>
          <a:xfrm>
            <a:off x="3082389" y="6159016"/>
            <a:ext cx="518140" cy="276999"/>
          </a:xfrm>
          <a:prstGeom prst="rect">
            <a:avLst/>
          </a:prstGeom>
          <a:solidFill>
            <a:srgbClr val="1E4B4B"/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SAVE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1CCA9A6C-6F16-4581-8E72-EF8C803BE5D8}"/>
              </a:ext>
            </a:extLst>
          </p:cNvPr>
          <p:cNvSpPr txBox="1"/>
          <p:nvPr/>
        </p:nvSpPr>
        <p:spPr>
          <a:xfrm>
            <a:off x="11383452" y="6152999"/>
            <a:ext cx="518140" cy="276999"/>
          </a:xfrm>
          <a:prstGeom prst="rect">
            <a:avLst/>
          </a:prstGeom>
          <a:solidFill>
            <a:srgbClr val="1E4B4B"/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SAVE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99B22BB2-1518-48ED-A208-9037FD4E9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486" y="343862"/>
            <a:ext cx="322259" cy="322259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7E129BCF-74B3-4B2B-9996-7A2F1187981B}"/>
              </a:ext>
            </a:extLst>
          </p:cNvPr>
          <p:cNvSpPr txBox="1"/>
          <p:nvPr/>
        </p:nvSpPr>
        <p:spPr>
          <a:xfrm>
            <a:off x="9241643" y="379787"/>
            <a:ext cx="518140" cy="276999"/>
          </a:xfrm>
          <a:prstGeom prst="rect">
            <a:avLst/>
          </a:prstGeom>
          <a:solidFill>
            <a:srgbClr val="1E4B4B"/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SAVE</a:t>
            </a:r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9BE5EE19-6981-43A1-B6B5-1DC5F18EA0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945" y="1072684"/>
            <a:ext cx="263322" cy="263322"/>
          </a:xfrm>
          <a:prstGeom prst="rect">
            <a:avLst/>
          </a:prstGeom>
        </p:spPr>
      </p:pic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D44A3942-A50D-435F-A360-D53E12857EE2}"/>
              </a:ext>
            </a:extLst>
          </p:cNvPr>
          <p:cNvCxnSpPr/>
          <p:nvPr/>
        </p:nvCxnSpPr>
        <p:spPr>
          <a:xfrm>
            <a:off x="7216993" y="3066565"/>
            <a:ext cx="176510" cy="176510"/>
          </a:xfrm>
          <a:prstGeom prst="line">
            <a:avLst/>
          </a:prstGeom>
          <a:ln w="28575">
            <a:solidFill>
              <a:srgbClr val="1E4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68CD393-A1A6-478E-9BBC-7A39209B68D6}"/>
              </a:ext>
            </a:extLst>
          </p:cNvPr>
          <p:cNvCxnSpPr>
            <a:cxnSpLocks/>
          </p:cNvCxnSpPr>
          <p:nvPr/>
        </p:nvCxnSpPr>
        <p:spPr>
          <a:xfrm rot="16200000">
            <a:off x="7223403" y="3066565"/>
            <a:ext cx="176510" cy="176510"/>
          </a:xfrm>
          <a:prstGeom prst="line">
            <a:avLst/>
          </a:prstGeom>
          <a:ln w="28575">
            <a:solidFill>
              <a:srgbClr val="1E4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Image 67">
            <a:extLst>
              <a:ext uri="{FF2B5EF4-FFF2-40B4-BE49-F238E27FC236}">
                <a16:creationId xmlns:a16="http://schemas.microsoft.com/office/drawing/2014/main" id="{ED1B4B94-595A-40B9-9D30-1AB82612D9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549" y="3033267"/>
            <a:ext cx="263322" cy="263322"/>
          </a:xfrm>
          <a:prstGeom prst="rect">
            <a:avLst/>
          </a:prstGeom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11CF65D7-387A-4FD8-B26B-897ECFD1B931}"/>
              </a:ext>
            </a:extLst>
          </p:cNvPr>
          <p:cNvSpPr txBox="1"/>
          <p:nvPr/>
        </p:nvSpPr>
        <p:spPr>
          <a:xfrm>
            <a:off x="7168914" y="6152999"/>
            <a:ext cx="518140" cy="276999"/>
          </a:xfrm>
          <a:prstGeom prst="rect">
            <a:avLst/>
          </a:prstGeom>
          <a:solidFill>
            <a:srgbClr val="1E4B4B"/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SAVE</a:t>
            </a:r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798B66CC-80E0-4E45-B18E-1F1FCBF68231}"/>
              </a:ext>
            </a:extLst>
          </p:cNvPr>
          <p:cNvCxnSpPr/>
          <p:nvPr/>
        </p:nvCxnSpPr>
        <p:spPr>
          <a:xfrm>
            <a:off x="11334425" y="1809194"/>
            <a:ext cx="176510" cy="176510"/>
          </a:xfrm>
          <a:prstGeom prst="line">
            <a:avLst/>
          </a:prstGeom>
          <a:ln w="28575">
            <a:solidFill>
              <a:srgbClr val="1E4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5F1A700D-A4C2-40D7-A5C4-7D2658EE190C}"/>
              </a:ext>
            </a:extLst>
          </p:cNvPr>
          <p:cNvCxnSpPr>
            <a:cxnSpLocks/>
          </p:cNvCxnSpPr>
          <p:nvPr/>
        </p:nvCxnSpPr>
        <p:spPr>
          <a:xfrm rot="16200000">
            <a:off x="11340835" y="1809194"/>
            <a:ext cx="176510" cy="176510"/>
          </a:xfrm>
          <a:prstGeom prst="line">
            <a:avLst/>
          </a:prstGeom>
          <a:ln w="28575">
            <a:solidFill>
              <a:srgbClr val="1E4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Image 71">
            <a:extLst>
              <a:ext uri="{FF2B5EF4-FFF2-40B4-BE49-F238E27FC236}">
                <a16:creationId xmlns:a16="http://schemas.microsoft.com/office/drawing/2014/main" id="{607C7162-5D9E-4D3D-9166-94281FFFC8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981" y="1775896"/>
            <a:ext cx="263322" cy="263322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8C46E93F-417F-4D2C-B132-4AD0CBB151CE}"/>
              </a:ext>
            </a:extLst>
          </p:cNvPr>
          <p:cNvSpPr txBox="1"/>
          <p:nvPr/>
        </p:nvSpPr>
        <p:spPr>
          <a:xfrm>
            <a:off x="11235684" y="2282220"/>
            <a:ext cx="518140" cy="276999"/>
          </a:xfrm>
          <a:prstGeom prst="rect">
            <a:avLst/>
          </a:prstGeom>
          <a:solidFill>
            <a:srgbClr val="1E4B4B"/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SAVE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ACA158E-7AEB-4606-9622-00D2570670DF}"/>
              </a:ext>
            </a:extLst>
          </p:cNvPr>
          <p:cNvSpPr/>
          <p:nvPr/>
        </p:nvSpPr>
        <p:spPr>
          <a:xfrm>
            <a:off x="8227369" y="3420897"/>
            <a:ext cx="3492986" cy="1867465"/>
          </a:xfrm>
          <a:prstGeom prst="rect">
            <a:avLst/>
          </a:prstGeom>
          <a:noFill/>
          <a:ln>
            <a:solidFill>
              <a:srgbClr val="1E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1E4B4B"/>
                </a:solidFill>
              </a:ln>
              <a:noFill/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A8FCA710-7B70-44F8-AFCD-87FD5982DC1B}"/>
              </a:ext>
            </a:extLst>
          </p:cNvPr>
          <p:cNvSpPr txBox="1"/>
          <p:nvPr/>
        </p:nvSpPr>
        <p:spPr>
          <a:xfrm>
            <a:off x="2423484" y="314008"/>
            <a:ext cx="964671" cy="369332"/>
          </a:xfrm>
          <a:prstGeom prst="rect">
            <a:avLst/>
          </a:prstGeom>
          <a:solidFill>
            <a:srgbClr val="1E4B4B"/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preview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1EFAE007-6E47-4351-B130-7A0641E7B846}"/>
              </a:ext>
            </a:extLst>
          </p:cNvPr>
          <p:cNvSpPr txBox="1"/>
          <p:nvPr/>
        </p:nvSpPr>
        <p:spPr>
          <a:xfrm>
            <a:off x="1524387" y="5473594"/>
            <a:ext cx="89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credits</a:t>
            </a:r>
            <a:endParaRPr lang="fr-FR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6721199-87DE-4214-BA9E-CC06BCC070C5}"/>
              </a:ext>
            </a:extLst>
          </p:cNvPr>
          <p:cNvSpPr/>
          <p:nvPr/>
        </p:nvSpPr>
        <p:spPr>
          <a:xfrm>
            <a:off x="202020" y="5411287"/>
            <a:ext cx="3486900" cy="473160"/>
          </a:xfrm>
          <a:prstGeom prst="rect">
            <a:avLst/>
          </a:prstGeom>
          <a:noFill/>
          <a:ln>
            <a:solidFill>
              <a:srgbClr val="1E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1" name="Image 100">
            <a:extLst>
              <a:ext uri="{FF2B5EF4-FFF2-40B4-BE49-F238E27FC236}">
                <a16:creationId xmlns:a16="http://schemas.microsoft.com/office/drawing/2014/main" id="{8CAB18E3-2C03-448C-A71C-2F1BEAF695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7" y="5486735"/>
            <a:ext cx="322259" cy="322259"/>
          </a:xfrm>
          <a:prstGeom prst="rect">
            <a:avLst/>
          </a:prstGeom>
        </p:spPr>
      </p:pic>
      <p:sp>
        <p:nvSpPr>
          <p:cNvPr id="102" name="ZoneTexte 101">
            <a:extLst>
              <a:ext uri="{FF2B5EF4-FFF2-40B4-BE49-F238E27FC236}">
                <a16:creationId xmlns:a16="http://schemas.microsoft.com/office/drawing/2014/main" id="{F36C03BA-1C97-44B0-9CEC-AAE62E7A9A3A}"/>
              </a:ext>
            </a:extLst>
          </p:cNvPr>
          <p:cNvSpPr txBox="1"/>
          <p:nvPr/>
        </p:nvSpPr>
        <p:spPr>
          <a:xfrm>
            <a:off x="3082389" y="5515380"/>
            <a:ext cx="518140" cy="276999"/>
          </a:xfrm>
          <a:prstGeom prst="rect">
            <a:avLst/>
          </a:prstGeom>
          <a:solidFill>
            <a:srgbClr val="1E4B4B"/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SAVE</a:t>
            </a:r>
          </a:p>
        </p:txBody>
      </p:sp>
      <p:pic>
        <p:nvPicPr>
          <p:cNvPr id="63" name="Image 62">
            <a:extLst>
              <a:ext uri="{FF2B5EF4-FFF2-40B4-BE49-F238E27FC236}">
                <a16:creationId xmlns:a16="http://schemas.microsoft.com/office/drawing/2014/main" id="{7D60DA3E-6783-4CA6-B2A4-DB85234A5E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528" y="3017457"/>
            <a:ext cx="263322" cy="26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455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111</Words>
  <Application>Microsoft Office PowerPoint</Application>
  <PresentationFormat>Grand écran</PresentationFormat>
  <Paragraphs>50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24</cp:revision>
  <dcterms:created xsi:type="dcterms:W3CDTF">2021-06-02T07:47:59Z</dcterms:created>
  <dcterms:modified xsi:type="dcterms:W3CDTF">2021-06-10T14:55:38Z</dcterms:modified>
</cp:coreProperties>
</file>