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EA7947-E287-4738-8C82-07CE4F01EF03}" type="datetime2">
              <a:rPr lang="en-US" smtClean="0"/>
              <a:t>Saturday, February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Saturday, February 13,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82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Saturday, February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3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Saturday, February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83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Saturday, February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81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Saturday, February 13,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09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Saturday, February 13,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630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2EBD84-71F4-4271-8C46-0D47C0A9B12E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BAE0CE1-F450-4107-B2CB-17B18F8A3F4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4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2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February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3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 Boardroom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nnull31687@gmail.com</dc:creator>
  <cp:lastModifiedBy>nnull31687@gmail.com</cp:lastModifiedBy>
  <cp:revision>9</cp:revision>
  <dcterms:created xsi:type="dcterms:W3CDTF">2021-02-05T04:25:00Z</dcterms:created>
  <dcterms:modified xsi:type="dcterms:W3CDTF">2021-02-13T05:16:35Z</dcterms:modified>
</cp:coreProperties>
</file>