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EA7947-E287-4738-8C82-07CE4F01EF03}" type="datetime2">
              <a:rPr lang="en-US" smtClean="0"/>
              <a:t>Saturday, February 13, 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79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Saturday, February 13, 2021</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676368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Saturday, February 13, 2021</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4520132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Saturday, February 13, 2021</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2018583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Saturday, February 13, 2021</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1157881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6CB39B-5F4C-4A7E-9BE3-AAFD45576D16}" type="datetime2">
              <a:rPr lang="en-US" smtClean="0"/>
              <a:t>Saturday, February 13, 2021</a:t>
            </a:fld>
            <a:endParaRPr lang="en-US" dirty="0"/>
          </a:p>
        </p:txBody>
      </p:sp>
      <p:sp>
        <p:nvSpPr>
          <p:cNvPr id="8" name="Footer Placeholder 7"/>
          <p:cNvSpPr>
            <a:spLocks noGrp="1"/>
          </p:cNvSpPr>
          <p:nvPr>
            <p:ph type="ftr" sz="quarter" idx="11"/>
          </p:nvPr>
        </p:nvSpPr>
        <p:spPr/>
        <p:txBody>
          <a:bodyPr/>
          <a:lstStyle/>
          <a:p>
            <a:r>
              <a:rPr lang="en-US"/>
              <a:t>Sample Footer</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9265309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6CB39B-5F4C-4A7E-9BE3-AAFD45576D16}" type="datetime2">
              <a:rPr lang="en-US" smtClean="0"/>
              <a:t>Saturday, February 13, 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5943630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2EBD84-71F4-4271-8C46-0D47C0A9B12E}" type="datetime2">
              <a:rPr lang="en-US" smtClean="0"/>
              <a:t>Saturday, February 13,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72666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BAE0CE1-F450-4107-B2CB-17B18F8A3F4A}" type="datetime2">
              <a:rPr lang="en-US" smtClean="0"/>
              <a:t>Saturday, February 13,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6664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Saturday, February 13,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1885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Saturday, February 13,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1352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Saturday, February 13,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8882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Saturday, February 13, 2021</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9712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Saturday, February 13, 2021</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9328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Saturday, February 13, 2021</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663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Saturday, February 13,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1669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Saturday, February 13,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65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46CB39B-5F4C-4A7E-9BE3-AAFD45576D16}" type="datetime2">
              <a:rPr lang="en-US" smtClean="0"/>
              <a:t>Saturday, February 13, 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2693116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Welcome to Christian Student Union</a:t>
            </a:r>
          </a:p>
          <a:p/>
        </p:txBody>
      </p:sp>
      <p:sp>
        <p:nvSpPr>
          <p:cNvPr id="3" name="Subtitle 2"/>
          <p:cNvSpPr>
            <a:spLocks noGrp="1"/>
          </p:cNvSpPr>
          <p:nvPr>
            <p:ph type="subTitle" idx="1"/>
          </p:nvPr>
        </p:nvSpPr>
        <p:spPr/>
        <p:txBody>
          <a:bodyPr/>
          <a:lstStyle/>
          <a:p>
            <a:r>
              <a:t>CSU is a place to connect, learn, serve and grow</a:t>
            </a:r>
          </a:p>
          <a:p/>
          <a:p>
            <a:r>
              <a:t>Hosted by: Pastor Anthony Pratt and Pharm D. Patrick Huffman</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15: And let them be for lights in the firmament of the heaven to give light upon the earth: and it was so. </a:t>
            </a:r>
          </a:p>
          <a:p/>
          <a:p>
            <a:r>
              <a:t>16: And God made two great lights; the greater light to rule the day, and the lesser light to rule the night: he made the stars also.</a:t>
            </a:r>
            <a:br/>
          </a:p>
          <a:p>
            <a:r>
              <a:t>17: And God set them in the firmament of the heaven to give light upon the earth,</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18: And to rule over the day and over the night, and to divide the light from the darkness: and God saw that it was good.</a:t>
            </a:r>
          </a:p>
          <a:p/>
          <a:p>
            <a:r>
              <a:t>19: And the evening and the morning were the fourth day.</a:t>
            </a:r>
            <a:br/>
          </a:p>
          <a:p>
            <a:r>
              <a:t>20: And God said, Let the waters bring forth abundantly the moving creature that hath life, and fowl that may fly above the earth in the open firmament of heaven.</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21: And God created great whales, and every living creature that moveth, which the waters brought forth abundantly, after their kind, and every winged fowl after his kind: and God saw that it was good.</a:t>
            </a:r>
          </a:p>
          <a:p/>
          <a:p>
            <a:r>
              <a:t>22: And God blessed them, saying, Be fruitful, and multiply, and fill the waters in the seas, and let fowl multiply in the earth.</a:t>
            </a:r>
            <a:br/>
          </a:p>
          <a:p>
            <a:r>
              <a:t>23: And the evening and the morning were the fifth day.</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24: And God said, Let the earth bring forth the living creature after his kind, cattle, and creeping thing, and beast of the earth after his kind: and it was so.</a:t>
            </a:r>
          </a:p>
          <a:p/>
          <a:p>
            <a:r>
              <a:t>25: And God made the beast of the earth after his kind, and cattle after their kind, and every thing that creepeth upon the earth after his kind: and God saw that it was good.</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26: And God said, Let us make man in our image, after our likeness: and let them have dominion over the fish of the sea, and over the fowl of the air, and over the cattle, and over all the earth, and over every creeping thing that creepeth upon the earth.</a:t>
            </a:r>
          </a:p>
          <a:p/>
          <a:p>
            <a:r>
              <a:t>27: So God created man in his own image, in the image of God created he him; male and female created he them.</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28: And God blessed them, and God said unto them, Be fruitful, and multiply, and replenish the earth, and subdue it: and have dominion over the fish of the sea, and over the fowl of the air, and over every living thing that moveth upon the earth.</a:t>
            </a:r>
          </a:p>
          <a:p/>
          <a:p>
            <a:r>
              <a:t>29: And God said, Behold, I have given you every herb bearing seed, which is upon the face of all the earth, and every tree, in the which is the fruit of a tree yielding seed; to you it shall be for meat.</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30: And to every beast of the earth, and to every fowl of the air, and to every thing that creepeth upon the earth, wherein there is life, I have given every green herb for meat: and it was so.</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Song of Solomon 1:1</a:t>
            </a:r>
          </a:p>
        </p:txBody>
      </p:sp>
      <p:sp>
        <p:nvSpPr>
          <p:cNvPr id="3" name="Content Placeholder 2"/>
          <p:cNvSpPr>
            <a:spLocks noGrp="1"/>
          </p:cNvSpPr>
          <p:nvPr>
            <p:ph idx="1"/>
          </p:nvPr>
        </p:nvSpPr>
        <p:spPr/>
        <p:txBody>
          <a:bodyPr/>
          <a:lstStyle/>
          <a:p>
            <a:r>
              <a:t>1: The song of songs, which is Solomon's.</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1: Peter, an apostle of Jesus Christ, to the strangers scattered throughout Pontus, Galatia, Cappadocia, Asia, and Bithynia,</a:t>
            </a:r>
          </a:p>
          <a:p/>
          <a:p>
            <a:r>
              <a:t>2: Elect according to the foreknowledge of God the Father, through sanctification of the Spirit, unto obedience and sprinkling of the blood of Jesus Christ: Grace unto you, and peace, be multiplied.</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3: Blessed be the God and Father of our Lord Jesus Christ, which according to his abundant mercy hath begotten us again unto a lively hope by the resurrection of Jesus Christ from the dead,</a:t>
            </a:r>
          </a:p>
          <a:p/>
          <a:p>
            <a:r>
              <a:t>4: To an inheritance incorruptible, and undefiled, and that fadeth not away, reserved in heaven for you,</a:t>
            </a:r>
            <a:br/>
          </a:p>
          <a:p>
            <a:r>
              <a:t>5: Who are kept by the power of God through faith unto salvation ready to be revealed in the last time.</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Officers</a:t>
            </a:r>
          </a:p>
          <a:p/>
        </p:txBody>
      </p:sp>
      <p:sp>
        <p:nvSpPr>
          <p:cNvPr id="3" name="Content Placeholder 2"/>
          <p:cNvSpPr>
            <a:spLocks noGrp="1"/>
          </p:cNvSpPr>
          <p:nvPr>
            <p:ph idx="1"/>
          </p:nvPr>
        </p:nvSpPr>
        <p:spPr/>
        <p:txBody>
          <a:bodyPr/>
          <a:lstStyle/>
          <a:p>
            <a:pPr>
              <a:defRPr sz="1400"/>
            </a:pPr>
            <a:r>
              <a:t>President: Jalen Wayt</a:t>
            </a:r>
            <a:br/>
          </a:p>
          <a:p>
            <a:pPr>
              <a:defRPr sz="1400"/>
            </a:pPr>
            <a:r>
              <a:t>Vice President: Shawneha Fennimore</a:t>
            </a:r>
            <a:br/>
          </a:p>
          <a:p>
            <a:pPr>
              <a:defRPr sz="1400"/>
            </a:pPr>
            <a:r>
              <a:t>VP of Outreach: Samantha Collins</a:t>
            </a:r>
            <a:br/>
          </a:p>
          <a:p>
            <a:pPr>
              <a:defRPr sz="1400"/>
            </a:pPr>
            <a:r>
              <a:t>Treasurer: Michaela O'dell</a:t>
            </a:r>
            <a:br/>
          </a:p>
          <a:p>
            <a:pPr>
              <a:defRPr sz="1400"/>
            </a:pPr>
            <a:r>
              <a:t>Secretary: McKenzie Simpson</a:t>
            </a:r>
            <a:br/>
          </a:p>
          <a:p>
            <a:pPr>
              <a:defRPr sz="1400"/>
            </a:pPr>
            <a:r>
              <a:t>Representatives: Nathan Morton, Caleb Lamb, Chad Booth</a:t>
            </a:r>
            <a:br/>
          </a:p>
          <a:p>
            <a:pPr>
              <a:defRPr sz="1400"/>
            </a:pPr>
            <a:r>
              <a:t>Worship Leader: Kelsi Honaker &amp; Karsen Shann</a:t>
            </a:r>
            <a:br/>
          </a:p>
          <a:p>
            <a:pPr>
              <a:defRPr sz="1400"/>
            </a:pPr>
            <a:r>
              <a:t>Needed: Multimedia Director (PowerPoints, Fliers, etc.)</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6: Wherein ye greatly rejoice, though now for a season, if need be, ye are in heaviness through manifold temptations:</a:t>
            </a:r>
          </a:p>
          <a:p/>
          <a:p>
            <a:r>
              <a:t>7: That the trial of your faith, being much more precious than of gold that perisheth, though it be tried with fire, might be found unto praise and honour and glory at the appearing of Jesus Christ:</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8: Whom having not seen, ye love; in whom, though now ye see him not, yet believing, ye rejoice with joy unspeakable and full of glory:</a:t>
            </a:r>
          </a:p>
          <a:p/>
          <a:p>
            <a:r>
              <a:t>9: Receiving the end of your faith, even the salvation of your souls.</a:t>
            </a:r>
            <a:br/>
          </a:p>
          <a:p>
            <a:r>
              <a:t>10: Of which salvation the prophets have enquired and searched diligently, who prophesied of the grace that should come unto you:</a:t>
            </a: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11: Searching what, or what manner of time the Spirit of Christ which was in them did signify, when it testified beforehand the sufferings of Christ, and the glory that should follow.</a:t>
            </a:r>
          </a:p>
          <a:p/>
          <a:p>
            <a:r>
              <a:t>12: Unto whom it was revealed, that not unto themselves, but unto us they did minister the things, which are now reported unto you by them that have preached the gospel unto you with the Holy Ghost sent down from heaven; which things the angels desire to look into.</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13: Wherefore gird up the loins of your mind, be sober, and hope to the end for the grace that is to be brought unto you at the revelation of Jesus Christ;</a:t>
            </a:r>
          </a:p>
          <a:p/>
          <a:p>
            <a:r>
              <a:t>14: As obedient children, not fashioning yourselves according to the former lusts in your ignorance:</a:t>
            </a:r>
            <a:br/>
          </a:p>
          <a:p>
            <a:r>
              <a:t>15: But as he which hath called you is holy, so be ye holy in all manner of conversation;</a:t>
            </a:r>
            <a:br/>
          </a:p>
          <a:p>
            <a:r>
              <a:t>16: Because it is written, Be ye holy; for I am holy.</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17: And if ye call on the Father, who without respect of persons judgeth according to every man's work, pass the time of your sojourning here in fear:</a:t>
            </a:r>
          </a:p>
          <a:p/>
          <a:p>
            <a:r>
              <a:t>18: Forasmuch as ye know that ye were not redeemed with corruptible things, as silver and gold, from your vain conversation received by tradition from your fathers;</a:t>
            </a:r>
            <a:br/>
          </a:p>
          <a:p>
            <a:r>
              <a:t>19: But with the precious blood of Christ, as of a lamb without blemish and without spot:</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20: Who verily was foreordained before the foundation of the world, but was manifest in these last times for you,</a:t>
            </a:r>
          </a:p>
          <a:p/>
          <a:p>
            <a:r>
              <a:t>21: Who by him do believe in God, that raised him up from the dead, and gave him glory; that your faith and hope might be in God.</a:t>
            </a:r>
            <a:b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22: Seeing ye have purified your souls in obeying the truth through the Spirit unto unfeigned love of the brethren, see that ye love one another with a pure heart fervently:</a:t>
            </a:r>
          </a:p>
          <a:p/>
          <a:p>
            <a:r>
              <a:t>23: Being born again, not of corruptible seed, but of incorruptible, by the word of God, which liveth and abideth for ever.</a:t>
            </a:r>
            <a:br/>
          </a:p>
          <a:p>
            <a:r>
              <a:t>24: For all flesh is as grass, and all the glory of man as the flower of grass. The grass withereth, and the flower thereof falleth away:</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Peter 1:1-25</a:t>
            </a:r>
          </a:p>
        </p:txBody>
      </p:sp>
      <p:sp>
        <p:nvSpPr>
          <p:cNvPr id="3" name="Content Placeholder 2"/>
          <p:cNvSpPr>
            <a:spLocks noGrp="1"/>
          </p:cNvSpPr>
          <p:nvPr>
            <p:ph idx="1"/>
          </p:nvPr>
        </p:nvSpPr>
        <p:spPr/>
        <p:txBody>
          <a:bodyPr/>
          <a:lstStyle/>
          <a:p>
            <a:r>
              <a:t>25: But the word of the Lord endureth for ever. And this is the word which by the gospel is preached unto you.</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Header test</a:t>
            </a:r>
          </a:p>
        </p:txBody>
      </p:sp>
      <p:sp>
        <p:nvSpPr>
          <p:cNvPr id="3" name="Text Placeholder 2"/>
          <p:cNvSpPr>
            <a:spLocks noGrp="1"/>
          </p:cNvSpPr>
          <p:nvPr>
            <p:ph type="body" idx="1"/>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Points Test</a:t>
            </a:r>
          </a:p>
        </p:txBody>
      </p:sp>
      <p:sp>
        <p:nvSpPr>
          <p:cNvPr id="3" name="Content Placeholder 2"/>
          <p:cNvSpPr>
            <a:spLocks noGrp="1"/>
          </p:cNvSpPr>
          <p:nvPr>
            <p:ph idx="1"/>
          </p:nvPr>
        </p:nvSpPr>
        <p:spPr/>
        <p:txBody>
          <a:bodyPr/>
          <a:lstStyle/>
          <a:p>
            <a:r>
              <a:t>point1</a:t>
            </a:r>
          </a:p>
          <a:p/>
          <a:p>
            <a:r>
              <a:t>point2</a:t>
            </a:r>
            <a:br/>
          </a:p>
          <a:p>
            <a:r>
              <a:t>point3</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Announcements</a:t>
            </a:r>
          </a:p>
        </p:txBody>
      </p:sp>
      <p:sp>
        <p:nvSpPr>
          <p:cNvPr id="3" name="Content Placeholder 2"/>
          <p:cNvSpPr>
            <a:spLocks noGrp="1"/>
          </p:cNvSpPr>
          <p:nvPr>
            <p:ph idx="1"/>
          </p:nvPr>
        </p:nvSpPr>
        <p:spPr/>
        <p:txBody>
          <a:bodyPr/>
          <a:lstStyle/>
          <a:p>
            <a:r>
              <a:t>Prayer Focus</a:t>
            </a:r>
          </a:p>
          <a:p>
            <a:pPr lvl="1"/>
            <a:r>
              <a:t>dorm</a:t>
            </a:r>
          </a:p>
          <a:p>
            <a:pPr lvl="1"/>
            <a:r>
              <a:t>commuters</a:t>
            </a:r>
          </a:p>
          <a:p>
            <a:pPr lvl="1"/>
            <a:r>
              <a:t>weather</a:t>
            </a:r>
          </a:p>
          <a:p/>
          <a:p>
            <a:r>
              <a:t>Series: Biblical Characters</a:t>
            </a:r>
          </a:p>
          <a:p/>
          <a:p>
            <a:r>
              <a:t>Meetingplace: Online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a:t>
            </a:r>
          </a:p>
        </p:txBody>
      </p:sp>
      <p:sp>
        <p:nvSpPr>
          <p:cNvPr id="3" name="Text Placeholder 2"/>
          <p:cNvSpPr>
            <a:spLocks noGrp="1"/>
          </p:cNvSpPr>
          <p:nvPr>
            <p:ph type="body" idx="1"/>
          </p:nvPr>
        </p:nvSpPr>
        <p:spPr/>
        <p:txBody>
          <a:bodyPr/>
          <a:lstStyle/>
          <a:p>
            <a:r>
              <a:t>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1: In the beginning God created the heaven and the earth.</a:t>
            </a:r>
          </a:p>
          <a:p/>
          <a:p>
            <a:r>
              <a:t>2: And the earth was without form, and void; and darkness was upon the face of the deep.  And the Spirit of God moved upon the face of the waters.</a:t>
            </a:r>
            <a:br/>
          </a:p>
          <a:p>
            <a:r>
              <a:t>3: And God said, Let there be light: and there was light.</a:t>
            </a: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4: And God saw the light, that it was good: and God divided the light from the darkness.</a:t>
            </a:r>
          </a:p>
          <a:p/>
          <a:p>
            <a:r>
              <a:t>5: And God called the light Day, and the darkness he called Night.  And the evening and the morning were the first day.</a:t>
            </a:r>
            <a:br/>
          </a:p>
          <a:p>
            <a:r>
              <a:t>6: And God said, Let there be a firmament in the midst of the waters, and let it divide the waters from the waters.</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7: And God made the firmament, and divided the waters which were under the firmament from the waters which were above the firmament: and it was so.</a:t>
            </a:r>
          </a:p>
          <a:p/>
          <a:p>
            <a:r>
              <a:t>8: And God called the firmament Heaven.  And the evening and the morning were the second day.</a:t>
            </a:r>
            <a:br/>
          </a:p>
          <a:p>
            <a:r>
              <a:t>9: And God said, Let the waters under the heaven be gathered together unto one place, and let the dry land appear: and it was so.</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10: And God called the dry land Earth; and the gathering together of the waters called he Seas: and God saw that it was good.</a:t>
            </a:r>
          </a:p>
          <a:p/>
          <a:p>
            <a:r>
              <a:t>11: And God said, Let the earth bring forth grass, the herb yielding seed, and the fruit tree yielding fruit after his kind, whose seed is in itself, upon the earth: and it was so.</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Genesis 1:1-30</a:t>
            </a:r>
          </a:p>
        </p:txBody>
      </p:sp>
      <p:sp>
        <p:nvSpPr>
          <p:cNvPr id="3" name="Content Placeholder 2"/>
          <p:cNvSpPr>
            <a:spLocks noGrp="1"/>
          </p:cNvSpPr>
          <p:nvPr>
            <p:ph idx="1"/>
          </p:nvPr>
        </p:nvSpPr>
        <p:spPr/>
        <p:txBody>
          <a:bodyPr/>
          <a:lstStyle/>
          <a:p>
            <a:r>
              <a:t>12: And the earth brought forth grass, and herb yielding seed after his kind, and the tree yielding fruit, whose seed was in itself, after his kind: and God saw that it was good. </a:t>
            </a:r>
          </a:p>
          <a:p/>
          <a:p>
            <a:r>
              <a:t>13: And the evening and the morning were the third day.</a:t>
            </a:r>
            <a:br/>
          </a:p>
          <a:p>
            <a:r>
              <a:t>14: And God said, Let there be lights in the firmament of the heaven to divide the day from the night; and let them be for signs, and for seasons, and for days, and years: </a:t>
            </a:r>
            <a:b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Century Gothic</vt:lpstr>
      <vt:lpstr>Wingdings 3</vt:lpstr>
      <vt:lpstr>Ion Boardroom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nnull31687@gmail.com</dc:creator>
  <cp:lastModifiedBy>nnull31687@gmail.com</cp:lastModifiedBy>
  <cp:revision>9</cp:revision>
  <dcterms:created xsi:type="dcterms:W3CDTF">2021-02-05T04:25:00Z</dcterms:created>
  <dcterms:modified xsi:type="dcterms:W3CDTF">2021-02-13T05:16:35Z</dcterms:modified>
</cp:coreProperties>
</file>