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26" r:id="rId1"/>
  </p:sldMasterIdLst>
  <p:notesMasterIdLst>
    <p:notesMasterId r:id="rId6"/>
  </p:notesMasterIdLst>
  <p:sldIdLst>
    <p:sldId id="256" r:id="rId2"/>
    <p:sldId id="257" r:id="rId3"/>
    <p:sldId id="258" r:id="rId4"/>
    <p:sldId id="259" r:id="rId5"/>
  </p:sldIdLst>
  <p:sldSz cx="9144000" cy="5143500" type="screen16x9"/>
  <p:notesSz cx="6858000" cy="9144000"/>
  <p:embeddedFontLst>
    <p:embeddedFont>
      <p:font typeface="Roboto" panose="02000000000000000000" pitchFamily="2" charset="0"/>
      <p:regular r:id="rId7"/>
      <p:bold r:id="rId8"/>
      <p:italic r:id="rId9"/>
      <p:boldItalic r:id="rId10"/>
    </p:embeddedFont>
    <p:embeddedFont>
      <p:font typeface="Roboto Thin" panose="02000000000000000000" pitchFamily="2" charset="0"/>
      <p:regular r:id="rId11"/>
      <p:bold r:id="rId12"/>
      <p:italic r:id="rId13"/>
      <p:boldItalic r:id="rId1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8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2.fntdata"/><Relationship Id="rId13" Type="http://schemas.openxmlformats.org/officeDocument/2006/relationships/font" Target="fonts/font7.fntdata"/><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font" Target="fonts/font1.fntdata"/><Relationship Id="rId12" Type="http://schemas.openxmlformats.org/officeDocument/2006/relationships/font" Target="fonts/font6.fntdata"/><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font" Target="fonts/font3.fntdata"/><Relationship Id="rId14"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3"/>
        <p:cNvGrpSpPr/>
        <p:nvPr/>
      </p:nvGrpSpPr>
      <p:grpSpPr>
        <a:xfrm>
          <a:off x="0" y="0"/>
          <a:ext cx="0" cy="0"/>
          <a:chOff x="0" y="0"/>
          <a:chExt cx="0" cy="0"/>
        </a:xfrm>
      </p:grpSpPr>
      <p:sp>
        <p:nvSpPr>
          <p:cNvPr id="944" name="Google Shape;944;gdfce023131_1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5" name="Google Shape;945;gdfce023131_1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9"/>
        <p:cNvGrpSpPr/>
        <p:nvPr/>
      </p:nvGrpSpPr>
      <p:grpSpPr>
        <a:xfrm>
          <a:off x="0" y="0"/>
          <a:ext cx="0" cy="0"/>
          <a:chOff x="0" y="0"/>
          <a:chExt cx="0" cy="0"/>
        </a:xfrm>
      </p:grpSpPr>
      <p:sp>
        <p:nvSpPr>
          <p:cNvPr id="950" name="Google Shape;950;ge655c09d01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1" name="Google Shape;951;ge655c09d01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5"/>
        <p:cNvGrpSpPr/>
        <p:nvPr/>
      </p:nvGrpSpPr>
      <p:grpSpPr>
        <a:xfrm>
          <a:off x="0" y="0"/>
          <a:ext cx="0" cy="0"/>
          <a:chOff x="0" y="0"/>
          <a:chExt cx="0" cy="0"/>
        </a:xfrm>
      </p:grpSpPr>
      <p:sp>
        <p:nvSpPr>
          <p:cNvPr id="956" name="Google Shape;956;ge655c09d01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7" name="Google Shape;957;ge655c09d01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2"/>
        <p:cNvGrpSpPr/>
        <p:nvPr/>
      </p:nvGrpSpPr>
      <p:grpSpPr>
        <a:xfrm>
          <a:off x="0" y="0"/>
          <a:ext cx="0" cy="0"/>
          <a:chOff x="0" y="0"/>
          <a:chExt cx="0" cy="0"/>
        </a:xfrm>
      </p:grpSpPr>
      <p:sp>
        <p:nvSpPr>
          <p:cNvPr id="963" name="Google Shape;963;ge655c09d01_0_4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4" name="Google Shape;964;ge655c09d01_0_4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7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Portada" type="title">
  <p:cSld name="TITLE">
    <p:spTree>
      <p:nvGrpSpPr>
        <p:cNvPr id="1" name="Shape 9"/>
        <p:cNvGrpSpPr/>
        <p:nvPr/>
      </p:nvGrpSpPr>
      <p:grpSpPr>
        <a:xfrm>
          <a:off x="0" y="0"/>
          <a:ext cx="0" cy="0"/>
          <a:chOff x="0" y="0"/>
          <a:chExt cx="0" cy="0"/>
        </a:xfrm>
      </p:grpSpPr>
      <p:pic>
        <p:nvPicPr>
          <p:cNvPr id="10" name="Google Shape;10;p2"/>
          <p:cNvPicPr preferRelativeResize="0"/>
          <p:nvPr/>
        </p:nvPicPr>
        <p:blipFill rotWithShape="1">
          <a:blip r:embed="rId2">
            <a:alphaModFix amt="67000"/>
          </a:blip>
          <a:srcRect l="29333" b="15640"/>
          <a:stretch/>
        </p:blipFill>
        <p:spPr>
          <a:xfrm rot="-5400000">
            <a:off x="-528200" y="223400"/>
            <a:ext cx="4128650" cy="3377051"/>
          </a:xfrm>
          <a:prstGeom prst="rect">
            <a:avLst/>
          </a:prstGeom>
          <a:noFill/>
          <a:ln>
            <a:noFill/>
          </a:ln>
        </p:spPr>
      </p:pic>
      <p:sp>
        <p:nvSpPr>
          <p:cNvPr id="11" name="Google Shape;11;p2"/>
          <p:cNvSpPr txBox="1">
            <a:spLocks noGrp="1"/>
          </p:cNvSpPr>
          <p:nvPr>
            <p:ph type="title"/>
          </p:nvPr>
        </p:nvSpPr>
        <p:spPr>
          <a:xfrm>
            <a:off x="1420050" y="1455600"/>
            <a:ext cx="6303900" cy="1541400"/>
          </a:xfrm>
          <a:prstGeom prst="rect">
            <a:avLst/>
          </a:prstGeom>
        </p:spPr>
        <p:txBody>
          <a:bodyPr spcFirstLastPara="1" wrap="square" lIns="91425" tIns="91425" rIns="91425" bIns="91425" anchor="b" anchorCtr="0">
            <a:normAutofit/>
          </a:bodyPr>
          <a:lstStyle>
            <a:lvl1pPr lvl="0" algn="ctr">
              <a:spcBef>
                <a:spcPts val="0"/>
              </a:spcBef>
              <a:spcAft>
                <a:spcPts val="0"/>
              </a:spcAft>
              <a:buClr>
                <a:srgbClr val="729E2E"/>
              </a:buClr>
              <a:buSzPts val="4000"/>
              <a:buFont typeface="Roboto"/>
              <a:buNone/>
              <a:defRPr sz="4000" b="1">
                <a:solidFill>
                  <a:srgbClr val="729E2E"/>
                </a:solidFill>
                <a:latin typeface="Roboto"/>
                <a:ea typeface="Roboto"/>
                <a:cs typeface="Roboto"/>
                <a:sym typeface="Roboto"/>
              </a:defRPr>
            </a:lvl1pPr>
            <a:lvl2pPr lvl="1" algn="ctr">
              <a:spcBef>
                <a:spcPts val="0"/>
              </a:spcBef>
              <a:spcAft>
                <a:spcPts val="0"/>
              </a:spcAft>
              <a:buSzPts val="2800"/>
              <a:buNone/>
              <a:defRPr/>
            </a:lvl2pPr>
            <a:lvl3pPr lvl="2" algn="ctr">
              <a:spcBef>
                <a:spcPts val="0"/>
              </a:spcBef>
              <a:spcAft>
                <a:spcPts val="0"/>
              </a:spcAft>
              <a:buSzPts val="2800"/>
              <a:buNone/>
              <a:defRPr/>
            </a:lvl3pPr>
            <a:lvl4pPr lvl="3" algn="ctr">
              <a:spcBef>
                <a:spcPts val="0"/>
              </a:spcBef>
              <a:spcAft>
                <a:spcPts val="0"/>
              </a:spcAft>
              <a:buSzPts val="2800"/>
              <a:buNone/>
              <a:defRPr/>
            </a:lvl4pPr>
            <a:lvl5pPr lvl="4" algn="ctr">
              <a:spcBef>
                <a:spcPts val="0"/>
              </a:spcBef>
              <a:spcAft>
                <a:spcPts val="0"/>
              </a:spcAft>
              <a:buSzPts val="2800"/>
              <a:buNone/>
              <a:defRPr/>
            </a:lvl5pPr>
            <a:lvl6pPr lvl="5" algn="ctr">
              <a:spcBef>
                <a:spcPts val="0"/>
              </a:spcBef>
              <a:spcAft>
                <a:spcPts val="0"/>
              </a:spcAft>
              <a:buSzPts val="2800"/>
              <a:buNone/>
              <a:defRPr/>
            </a:lvl6pPr>
            <a:lvl7pPr lvl="6" algn="ctr">
              <a:spcBef>
                <a:spcPts val="0"/>
              </a:spcBef>
              <a:spcAft>
                <a:spcPts val="0"/>
              </a:spcAft>
              <a:buSzPts val="2800"/>
              <a:buNone/>
              <a:defRPr/>
            </a:lvl7pPr>
            <a:lvl8pPr lvl="7" algn="ctr">
              <a:spcBef>
                <a:spcPts val="0"/>
              </a:spcBef>
              <a:spcAft>
                <a:spcPts val="0"/>
              </a:spcAft>
              <a:buSzPts val="2800"/>
              <a:buNone/>
              <a:defRPr/>
            </a:lvl8pPr>
            <a:lvl9pPr lvl="8" algn="ctr">
              <a:spcBef>
                <a:spcPts val="0"/>
              </a:spcBef>
              <a:spcAft>
                <a:spcPts val="0"/>
              </a:spcAft>
              <a:buSzPts val="2800"/>
              <a:buNone/>
              <a:defRPr/>
            </a:lvl9pPr>
          </a:lstStyle>
          <a:p>
            <a:endParaRPr/>
          </a:p>
        </p:txBody>
      </p:sp>
      <p:sp>
        <p:nvSpPr>
          <p:cNvPr id="12" name="Google Shape;12;p2"/>
          <p:cNvSpPr txBox="1">
            <a:spLocks noGrp="1"/>
          </p:cNvSpPr>
          <p:nvPr>
            <p:ph type="title" idx="2"/>
          </p:nvPr>
        </p:nvSpPr>
        <p:spPr>
          <a:xfrm>
            <a:off x="1420050" y="2903400"/>
            <a:ext cx="6303900" cy="784500"/>
          </a:xfrm>
          <a:prstGeom prst="rect">
            <a:avLst/>
          </a:prstGeom>
        </p:spPr>
        <p:txBody>
          <a:bodyPr spcFirstLastPara="1" wrap="square" lIns="91425" tIns="91425" rIns="91425" bIns="91425" anchor="t" anchorCtr="0">
            <a:normAutofit/>
          </a:bodyPr>
          <a:lstStyle>
            <a:lvl1pPr lvl="0" algn="ctr" rtl="0">
              <a:spcBef>
                <a:spcPts val="0"/>
              </a:spcBef>
              <a:spcAft>
                <a:spcPts val="0"/>
              </a:spcAft>
              <a:buClr>
                <a:schemeClr val="dk2"/>
              </a:buClr>
              <a:buSzPts val="1800"/>
              <a:buFont typeface="Roboto"/>
              <a:buNone/>
              <a:defRPr sz="1800" b="1">
                <a:solidFill>
                  <a:schemeClr val="dk2"/>
                </a:solidFill>
                <a:latin typeface="Roboto"/>
                <a:ea typeface="Roboto"/>
                <a:cs typeface="Roboto"/>
                <a:sym typeface="Roboto"/>
              </a:defRPr>
            </a:lvl1pPr>
            <a:lvl2pPr lvl="1" algn="ctr" rtl="0">
              <a:spcBef>
                <a:spcPts val="0"/>
              </a:spcBef>
              <a:spcAft>
                <a:spcPts val="0"/>
              </a:spcAft>
              <a:buClr>
                <a:schemeClr val="dk2"/>
              </a:buClr>
              <a:buSzPts val="2000"/>
              <a:buFont typeface="Roboto"/>
              <a:buNone/>
              <a:defRPr sz="2000" b="1">
                <a:solidFill>
                  <a:schemeClr val="dk2"/>
                </a:solidFill>
                <a:latin typeface="Roboto"/>
                <a:ea typeface="Roboto"/>
                <a:cs typeface="Roboto"/>
                <a:sym typeface="Roboto"/>
              </a:defRPr>
            </a:lvl2pPr>
            <a:lvl3pPr lvl="2" algn="ctr" rtl="0">
              <a:spcBef>
                <a:spcPts val="0"/>
              </a:spcBef>
              <a:spcAft>
                <a:spcPts val="0"/>
              </a:spcAft>
              <a:buClr>
                <a:schemeClr val="dk2"/>
              </a:buClr>
              <a:buSzPts val="2000"/>
              <a:buFont typeface="Roboto"/>
              <a:buNone/>
              <a:defRPr sz="2000" b="1">
                <a:solidFill>
                  <a:schemeClr val="dk2"/>
                </a:solidFill>
                <a:latin typeface="Roboto"/>
                <a:ea typeface="Roboto"/>
                <a:cs typeface="Roboto"/>
                <a:sym typeface="Roboto"/>
              </a:defRPr>
            </a:lvl3pPr>
            <a:lvl4pPr lvl="3" algn="ctr" rtl="0">
              <a:spcBef>
                <a:spcPts val="0"/>
              </a:spcBef>
              <a:spcAft>
                <a:spcPts val="0"/>
              </a:spcAft>
              <a:buClr>
                <a:schemeClr val="dk2"/>
              </a:buClr>
              <a:buSzPts val="2000"/>
              <a:buFont typeface="Roboto"/>
              <a:buNone/>
              <a:defRPr sz="2000" b="1">
                <a:solidFill>
                  <a:schemeClr val="dk2"/>
                </a:solidFill>
                <a:latin typeface="Roboto"/>
                <a:ea typeface="Roboto"/>
                <a:cs typeface="Roboto"/>
                <a:sym typeface="Roboto"/>
              </a:defRPr>
            </a:lvl4pPr>
            <a:lvl5pPr lvl="4" algn="ctr" rtl="0">
              <a:spcBef>
                <a:spcPts val="0"/>
              </a:spcBef>
              <a:spcAft>
                <a:spcPts val="0"/>
              </a:spcAft>
              <a:buClr>
                <a:schemeClr val="dk2"/>
              </a:buClr>
              <a:buSzPts val="2000"/>
              <a:buFont typeface="Roboto"/>
              <a:buNone/>
              <a:defRPr sz="2000" b="1">
                <a:solidFill>
                  <a:schemeClr val="dk2"/>
                </a:solidFill>
                <a:latin typeface="Roboto"/>
                <a:ea typeface="Roboto"/>
                <a:cs typeface="Roboto"/>
                <a:sym typeface="Roboto"/>
              </a:defRPr>
            </a:lvl5pPr>
            <a:lvl6pPr lvl="5" algn="ctr" rtl="0">
              <a:spcBef>
                <a:spcPts val="0"/>
              </a:spcBef>
              <a:spcAft>
                <a:spcPts val="0"/>
              </a:spcAft>
              <a:buClr>
                <a:schemeClr val="dk2"/>
              </a:buClr>
              <a:buSzPts val="2000"/>
              <a:buFont typeface="Roboto"/>
              <a:buNone/>
              <a:defRPr sz="2000" b="1">
                <a:solidFill>
                  <a:schemeClr val="dk2"/>
                </a:solidFill>
                <a:latin typeface="Roboto"/>
                <a:ea typeface="Roboto"/>
                <a:cs typeface="Roboto"/>
                <a:sym typeface="Roboto"/>
              </a:defRPr>
            </a:lvl6pPr>
            <a:lvl7pPr lvl="6" algn="ctr" rtl="0">
              <a:spcBef>
                <a:spcPts val="0"/>
              </a:spcBef>
              <a:spcAft>
                <a:spcPts val="0"/>
              </a:spcAft>
              <a:buClr>
                <a:schemeClr val="dk2"/>
              </a:buClr>
              <a:buSzPts val="2000"/>
              <a:buFont typeface="Roboto"/>
              <a:buNone/>
              <a:defRPr sz="2000" b="1">
                <a:solidFill>
                  <a:schemeClr val="dk2"/>
                </a:solidFill>
                <a:latin typeface="Roboto"/>
                <a:ea typeface="Roboto"/>
                <a:cs typeface="Roboto"/>
                <a:sym typeface="Roboto"/>
              </a:defRPr>
            </a:lvl7pPr>
            <a:lvl8pPr lvl="7" algn="ctr" rtl="0">
              <a:spcBef>
                <a:spcPts val="0"/>
              </a:spcBef>
              <a:spcAft>
                <a:spcPts val="0"/>
              </a:spcAft>
              <a:buClr>
                <a:schemeClr val="dk2"/>
              </a:buClr>
              <a:buSzPts val="2000"/>
              <a:buFont typeface="Roboto"/>
              <a:buNone/>
              <a:defRPr sz="2000" b="1">
                <a:solidFill>
                  <a:schemeClr val="dk2"/>
                </a:solidFill>
                <a:latin typeface="Roboto"/>
                <a:ea typeface="Roboto"/>
                <a:cs typeface="Roboto"/>
                <a:sym typeface="Roboto"/>
              </a:defRPr>
            </a:lvl8pPr>
            <a:lvl9pPr lvl="8" algn="ctr" rtl="0">
              <a:spcBef>
                <a:spcPts val="0"/>
              </a:spcBef>
              <a:spcAft>
                <a:spcPts val="0"/>
              </a:spcAft>
              <a:buClr>
                <a:schemeClr val="dk2"/>
              </a:buClr>
              <a:buSzPts val="2000"/>
              <a:buFont typeface="Roboto"/>
              <a:buNone/>
              <a:defRPr sz="2000" b="1">
                <a:solidFill>
                  <a:schemeClr val="dk2"/>
                </a:solidFill>
                <a:latin typeface="Roboto"/>
                <a:ea typeface="Roboto"/>
                <a:cs typeface="Roboto"/>
                <a:sym typeface="Roboto"/>
              </a:defRPr>
            </a:lvl9pPr>
          </a:lstStyle>
          <a:p>
            <a:endParaRPr/>
          </a:p>
        </p:txBody>
      </p:sp>
      <p:pic>
        <p:nvPicPr>
          <p:cNvPr id="13" name="Google Shape;13;p2"/>
          <p:cNvPicPr preferRelativeResize="0"/>
          <p:nvPr/>
        </p:nvPicPr>
        <p:blipFill rotWithShape="1">
          <a:blip r:embed="rId2">
            <a:alphaModFix amt="67000"/>
          </a:blip>
          <a:srcRect l="29333" b="15640"/>
          <a:stretch/>
        </p:blipFill>
        <p:spPr>
          <a:xfrm rot="5400000">
            <a:off x="5543549" y="1543074"/>
            <a:ext cx="4128650" cy="3377051"/>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Diseño personalizado 2 8">
  <p:cSld name="CUSTOM_1_8">
    <p:spTree>
      <p:nvGrpSpPr>
        <p:cNvPr id="1" name="Shape 32"/>
        <p:cNvGrpSpPr/>
        <p:nvPr/>
      </p:nvGrpSpPr>
      <p:grpSpPr>
        <a:xfrm>
          <a:off x="0" y="0"/>
          <a:ext cx="0" cy="0"/>
          <a:chOff x="0" y="0"/>
          <a:chExt cx="0" cy="0"/>
        </a:xfrm>
      </p:grpSpPr>
      <p:sp>
        <p:nvSpPr>
          <p:cNvPr id="33" name="Google Shape;33;p11"/>
          <p:cNvSpPr txBox="1">
            <a:spLocks noGrp="1"/>
          </p:cNvSpPr>
          <p:nvPr>
            <p:ph type="title"/>
          </p:nvPr>
        </p:nvSpPr>
        <p:spPr>
          <a:xfrm>
            <a:off x="277050" y="328825"/>
            <a:ext cx="8563800" cy="588900"/>
          </a:xfrm>
          <a:prstGeom prst="rect">
            <a:avLst/>
          </a:prstGeom>
        </p:spPr>
        <p:txBody>
          <a:bodyPr spcFirstLastPara="1" wrap="square" lIns="91425" tIns="91425" rIns="91425" bIns="91425" anchor="b" anchorCtr="0">
            <a:normAutofit/>
          </a:bodyPr>
          <a:lstStyle>
            <a:lvl1pPr lvl="0" algn="r" rtl="0">
              <a:spcBef>
                <a:spcPts val="0"/>
              </a:spcBef>
              <a:spcAft>
                <a:spcPts val="0"/>
              </a:spcAft>
              <a:buClr>
                <a:schemeClr val="accent4"/>
              </a:buClr>
              <a:buSzPts val="2800"/>
              <a:buFont typeface="Roboto"/>
              <a:buNone/>
              <a:defRPr b="1">
                <a:solidFill>
                  <a:schemeClr val="accent4"/>
                </a:solidFill>
                <a:latin typeface="Roboto"/>
                <a:ea typeface="Roboto"/>
                <a:cs typeface="Roboto"/>
                <a:sym typeface="Roboto"/>
              </a:defRPr>
            </a:lvl1pPr>
            <a:lvl2pPr lvl="1" algn="r" rtl="0">
              <a:spcBef>
                <a:spcPts val="0"/>
              </a:spcBef>
              <a:spcAft>
                <a:spcPts val="0"/>
              </a:spcAft>
              <a:buClr>
                <a:schemeClr val="accent4"/>
              </a:buClr>
              <a:buSzPts val="2800"/>
              <a:buNone/>
              <a:defRPr>
                <a:solidFill>
                  <a:schemeClr val="accent4"/>
                </a:solidFill>
              </a:defRPr>
            </a:lvl2pPr>
            <a:lvl3pPr lvl="2" algn="r" rtl="0">
              <a:spcBef>
                <a:spcPts val="0"/>
              </a:spcBef>
              <a:spcAft>
                <a:spcPts val="0"/>
              </a:spcAft>
              <a:buClr>
                <a:schemeClr val="accent4"/>
              </a:buClr>
              <a:buSzPts val="2800"/>
              <a:buNone/>
              <a:defRPr>
                <a:solidFill>
                  <a:schemeClr val="accent4"/>
                </a:solidFill>
              </a:defRPr>
            </a:lvl3pPr>
            <a:lvl4pPr lvl="3" algn="r" rtl="0">
              <a:spcBef>
                <a:spcPts val="0"/>
              </a:spcBef>
              <a:spcAft>
                <a:spcPts val="0"/>
              </a:spcAft>
              <a:buClr>
                <a:schemeClr val="accent4"/>
              </a:buClr>
              <a:buSzPts val="2800"/>
              <a:buNone/>
              <a:defRPr>
                <a:solidFill>
                  <a:schemeClr val="accent4"/>
                </a:solidFill>
              </a:defRPr>
            </a:lvl4pPr>
            <a:lvl5pPr lvl="4" algn="r" rtl="0">
              <a:spcBef>
                <a:spcPts val="0"/>
              </a:spcBef>
              <a:spcAft>
                <a:spcPts val="0"/>
              </a:spcAft>
              <a:buClr>
                <a:schemeClr val="accent4"/>
              </a:buClr>
              <a:buSzPts val="2800"/>
              <a:buNone/>
              <a:defRPr>
                <a:solidFill>
                  <a:schemeClr val="accent4"/>
                </a:solidFill>
              </a:defRPr>
            </a:lvl5pPr>
            <a:lvl6pPr lvl="5" algn="r" rtl="0">
              <a:spcBef>
                <a:spcPts val="0"/>
              </a:spcBef>
              <a:spcAft>
                <a:spcPts val="0"/>
              </a:spcAft>
              <a:buClr>
                <a:schemeClr val="accent4"/>
              </a:buClr>
              <a:buSzPts val="2800"/>
              <a:buNone/>
              <a:defRPr>
                <a:solidFill>
                  <a:schemeClr val="accent4"/>
                </a:solidFill>
              </a:defRPr>
            </a:lvl6pPr>
            <a:lvl7pPr lvl="6" algn="r" rtl="0">
              <a:spcBef>
                <a:spcPts val="0"/>
              </a:spcBef>
              <a:spcAft>
                <a:spcPts val="0"/>
              </a:spcAft>
              <a:buClr>
                <a:schemeClr val="accent4"/>
              </a:buClr>
              <a:buSzPts val="2800"/>
              <a:buNone/>
              <a:defRPr>
                <a:solidFill>
                  <a:schemeClr val="accent4"/>
                </a:solidFill>
              </a:defRPr>
            </a:lvl7pPr>
            <a:lvl8pPr lvl="7" algn="r" rtl="0">
              <a:spcBef>
                <a:spcPts val="0"/>
              </a:spcBef>
              <a:spcAft>
                <a:spcPts val="0"/>
              </a:spcAft>
              <a:buClr>
                <a:schemeClr val="accent4"/>
              </a:buClr>
              <a:buSzPts val="2800"/>
              <a:buNone/>
              <a:defRPr>
                <a:solidFill>
                  <a:schemeClr val="accent4"/>
                </a:solidFill>
              </a:defRPr>
            </a:lvl8pPr>
            <a:lvl9pPr lvl="8" algn="r" rtl="0">
              <a:spcBef>
                <a:spcPts val="0"/>
              </a:spcBef>
              <a:spcAft>
                <a:spcPts val="0"/>
              </a:spcAft>
              <a:buClr>
                <a:schemeClr val="accent4"/>
              </a:buClr>
              <a:buSzPts val="2800"/>
              <a:buNone/>
              <a:defRPr>
                <a:solidFill>
                  <a:schemeClr val="accent4"/>
                </a:solidFill>
              </a:defRPr>
            </a:lvl9pPr>
          </a:lstStyle>
          <a:p>
            <a:endParaRPr/>
          </a:p>
        </p:txBody>
      </p:sp>
      <p:sp>
        <p:nvSpPr>
          <p:cNvPr id="34" name="Google Shape;34;p11"/>
          <p:cNvSpPr txBox="1">
            <a:spLocks noGrp="1"/>
          </p:cNvSpPr>
          <p:nvPr>
            <p:ph type="title" idx="2"/>
          </p:nvPr>
        </p:nvSpPr>
        <p:spPr>
          <a:xfrm>
            <a:off x="277050" y="709825"/>
            <a:ext cx="8563800" cy="588900"/>
          </a:xfrm>
          <a:prstGeom prst="rect">
            <a:avLst/>
          </a:prstGeom>
        </p:spPr>
        <p:txBody>
          <a:bodyPr spcFirstLastPara="1" wrap="square" lIns="91425" tIns="91425" rIns="91425" bIns="91425" anchor="t" anchorCtr="0">
            <a:normAutofit/>
          </a:bodyPr>
          <a:lstStyle>
            <a:lvl1pPr lvl="0" algn="r" rtl="0">
              <a:spcBef>
                <a:spcPts val="0"/>
              </a:spcBef>
              <a:spcAft>
                <a:spcPts val="0"/>
              </a:spcAft>
              <a:buClr>
                <a:schemeClr val="dk2"/>
              </a:buClr>
              <a:buSzPts val="1800"/>
              <a:buFont typeface="Roboto"/>
              <a:buNone/>
              <a:defRPr sz="1800" i="1">
                <a:solidFill>
                  <a:schemeClr val="dk2"/>
                </a:solidFill>
                <a:latin typeface="Roboto"/>
                <a:ea typeface="Roboto"/>
                <a:cs typeface="Roboto"/>
                <a:sym typeface="Roboto"/>
              </a:defRPr>
            </a:lvl1pPr>
            <a:lvl2pPr lvl="1" algn="r" rtl="0">
              <a:spcBef>
                <a:spcPts val="0"/>
              </a:spcBef>
              <a:spcAft>
                <a:spcPts val="0"/>
              </a:spcAft>
              <a:buClr>
                <a:schemeClr val="dk2"/>
              </a:buClr>
              <a:buSzPts val="1800"/>
              <a:buNone/>
              <a:defRPr sz="1800" i="1">
                <a:solidFill>
                  <a:schemeClr val="dk2"/>
                </a:solidFill>
              </a:defRPr>
            </a:lvl2pPr>
            <a:lvl3pPr lvl="2" algn="r" rtl="0">
              <a:spcBef>
                <a:spcPts val="0"/>
              </a:spcBef>
              <a:spcAft>
                <a:spcPts val="0"/>
              </a:spcAft>
              <a:buClr>
                <a:schemeClr val="dk2"/>
              </a:buClr>
              <a:buSzPts val="1800"/>
              <a:buNone/>
              <a:defRPr sz="1800" i="1">
                <a:solidFill>
                  <a:schemeClr val="dk2"/>
                </a:solidFill>
              </a:defRPr>
            </a:lvl3pPr>
            <a:lvl4pPr lvl="3" algn="r" rtl="0">
              <a:spcBef>
                <a:spcPts val="0"/>
              </a:spcBef>
              <a:spcAft>
                <a:spcPts val="0"/>
              </a:spcAft>
              <a:buClr>
                <a:schemeClr val="dk2"/>
              </a:buClr>
              <a:buSzPts val="1800"/>
              <a:buNone/>
              <a:defRPr sz="1800" i="1">
                <a:solidFill>
                  <a:schemeClr val="dk2"/>
                </a:solidFill>
              </a:defRPr>
            </a:lvl4pPr>
            <a:lvl5pPr lvl="4" algn="r" rtl="0">
              <a:spcBef>
                <a:spcPts val="0"/>
              </a:spcBef>
              <a:spcAft>
                <a:spcPts val="0"/>
              </a:spcAft>
              <a:buClr>
                <a:schemeClr val="dk2"/>
              </a:buClr>
              <a:buSzPts val="1800"/>
              <a:buNone/>
              <a:defRPr sz="1800" i="1">
                <a:solidFill>
                  <a:schemeClr val="dk2"/>
                </a:solidFill>
              </a:defRPr>
            </a:lvl5pPr>
            <a:lvl6pPr lvl="5" algn="r" rtl="0">
              <a:spcBef>
                <a:spcPts val="0"/>
              </a:spcBef>
              <a:spcAft>
                <a:spcPts val="0"/>
              </a:spcAft>
              <a:buClr>
                <a:schemeClr val="dk2"/>
              </a:buClr>
              <a:buSzPts val="1800"/>
              <a:buNone/>
              <a:defRPr sz="1800" i="1">
                <a:solidFill>
                  <a:schemeClr val="dk2"/>
                </a:solidFill>
              </a:defRPr>
            </a:lvl6pPr>
            <a:lvl7pPr lvl="6" algn="r" rtl="0">
              <a:spcBef>
                <a:spcPts val="0"/>
              </a:spcBef>
              <a:spcAft>
                <a:spcPts val="0"/>
              </a:spcAft>
              <a:buClr>
                <a:schemeClr val="dk2"/>
              </a:buClr>
              <a:buSzPts val="1800"/>
              <a:buNone/>
              <a:defRPr sz="1800" i="1">
                <a:solidFill>
                  <a:schemeClr val="dk2"/>
                </a:solidFill>
              </a:defRPr>
            </a:lvl7pPr>
            <a:lvl8pPr lvl="7" algn="r" rtl="0">
              <a:spcBef>
                <a:spcPts val="0"/>
              </a:spcBef>
              <a:spcAft>
                <a:spcPts val="0"/>
              </a:spcAft>
              <a:buClr>
                <a:schemeClr val="dk2"/>
              </a:buClr>
              <a:buSzPts val="1800"/>
              <a:buNone/>
              <a:defRPr sz="1800" i="1">
                <a:solidFill>
                  <a:schemeClr val="dk2"/>
                </a:solidFill>
              </a:defRPr>
            </a:lvl8pPr>
            <a:lvl9pPr lvl="8" algn="r" rtl="0">
              <a:spcBef>
                <a:spcPts val="0"/>
              </a:spcBef>
              <a:spcAft>
                <a:spcPts val="0"/>
              </a:spcAft>
              <a:buClr>
                <a:schemeClr val="dk2"/>
              </a:buClr>
              <a:buSzPts val="1800"/>
              <a:buNone/>
              <a:defRPr sz="1800" i="1">
                <a:solidFill>
                  <a:schemeClr val="dk2"/>
                </a:solidFill>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Diseño personalizado 2 5">
  <p:cSld name="CUSTOM_1_5">
    <p:spTree>
      <p:nvGrpSpPr>
        <p:cNvPr id="1" name="Shape 35"/>
        <p:cNvGrpSpPr/>
        <p:nvPr/>
      </p:nvGrpSpPr>
      <p:grpSpPr>
        <a:xfrm>
          <a:off x="0" y="0"/>
          <a:ext cx="0" cy="0"/>
          <a:chOff x="0" y="0"/>
          <a:chExt cx="0" cy="0"/>
        </a:xfrm>
      </p:grpSpPr>
      <p:sp>
        <p:nvSpPr>
          <p:cNvPr id="36" name="Google Shape;36;p12"/>
          <p:cNvSpPr txBox="1">
            <a:spLocks noGrp="1"/>
          </p:cNvSpPr>
          <p:nvPr>
            <p:ph type="title"/>
          </p:nvPr>
        </p:nvSpPr>
        <p:spPr>
          <a:xfrm>
            <a:off x="277050" y="328825"/>
            <a:ext cx="8563800" cy="588900"/>
          </a:xfrm>
          <a:prstGeom prst="rect">
            <a:avLst/>
          </a:prstGeom>
        </p:spPr>
        <p:txBody>
          <a:bodyPr spcFirstLastPara="1" wrap="square" lIns="91425" tIns="91425" rIns="91425" bIns="91425" anchor="b" anchorCtr="0">
            <a:normAutofit/>
          </a:bodyPr>
          <a:lstStyle>
            <a:lvl1pPr lvl="0" algn="r" rtl="0">
              <a:spcBef>
                <a:spcPts val="0"/>
              </a:spcBef>
              <a:spcAft>
                <a:spcPts val="0"/>
              </a:spcAft>
              <a:buClr>
                <a:schemeClr val="accent1"/>
              </a:buClr>
              <a:buSzPts val="2800"/>
              <a:buFont typeface="Roboto"/>
              <a:buNone/>
              <a:defRPr b="1">
                <a:solidFill>
                  <a:schemeClr val="accent1"/>
                </a:solidFill>
                <a:latin typeface="Roboto"/>
                <a:ea typeface="Roboto"/>
                <a:cs typeface="Roboto"/>
                <a:sym typeface="Roboto"/>
              </a:defRPr>
            </a:lvl1pPr>
            <a:lvl2pPr lvl="1" algn="r" rtl="0">
              <a:spcBef>
                <a:spcPts val="0"/>
              </a:spcBef>
              <a:spcAft>
                <a:spcPts val="0"/>
              </a:spcAft>
              <a:buClr>
                <a:schemeClr val="accent1"/>
              </a:buClr>
              <a:buSzPts val="2800"/>
              <a:buNone/>
              <a:defRPr>
                <a:solidFill>
                  <a:schemeClr val="accent1"/>
                </a:solidFill>
              </a:defRPr>
            </a:lvl2pPr>
            <a:lvl3pPr lvl="2" algn="r" rtl="0">
              <a:spcBef>
                <a:spcPts val="0"/>
              </a:spcBef>
              <a:spcAft>
                <a:spcPts val="0"/>
              </a:spcAft>
              <a:buClr>
                <a:schemeClr val="accent1"/>
              </a:buClr>
              <a:buSzPts val="2800"/>
              <a:buNone/>
              <a:defRPr>
                <a:solidFill>
                  <a:schemeClr val="accent1"/>
                </a:solidFill>
              </a:defRPr>
            </a:lvl3pPr>
            <a:lvl4pPr lvl="3" algn="r" rtl="0">
              <a:spcBef>
                <a:spcPts val="0"/>
              </a:spcBef>
              <a:spcAft>
                <a:spcPts val="0"/>
              </a:spcAft>
              <a:buClr>
                <a:schemeClr val="accent1"/>
              </a:buClr>
              <a:buSzPts val="2800"/>
              <a:buNone/>
              <a:defRPr>
                <a:solidFill>
                  <a:schemeClr val="accent1"/>
                </a:solidFill>
              </a:defRPr>
            </a:lvl4pPr>
            <a:lvl5pPr lvl="4" algn="r" rtl="0">
              <a:spcBef>
                <a:spcPts val="0"/>
              </a:spcBef>
              <a:spcAft>
                <a:spcPts val="0"/>
              </a:spcAft>
              <a:buClr>
                <a:schemeClr val="accent1"/>
              </a:buClr>
              <a:buSzPts val="2800"/>
              <a:buNone/>
              <a:defRPr>
                <a:solidFill>
                  <a:schemeClr val="accent1"/>
                </a:solidFill>
              </a:defRPr>
            </a:lvl5pPr>
            <a:lvl6pPr lvl="5" algn="r" rtl="0">
              <a:spcBef>
                <a:spcPts val="0"/>
              </a:spcBef>
              <a:spcAft>
                <a:spcPts val="0"/>
              </a:spcAft>
              <a:buClr>
                <a:schemeClr val="accent1"/>
              </a:buClr>
              <a:buSzPts val="2800"/>
              <a:buNone/>
              <a:defRPr>
                <a:solidFill>
                  <a:schemeClr val="accent1"/>
                </a:solidFill>
              </a:defRPr>
            </a:lvl6pPr>
            <a:lvl7pPr lvl="6" algn="r" rtl="0">
              <a:spcBef>
                <a:spcPts val="0"/>
              </a:spcBef>
              <a:spcAft>
                <a:spcPts val="0"/>
              </a:spcAft>
              <a:buClr>
                <a:schemeClr val="accent1"/>
              </a:buClr>
              <a:buSzPts val="2800"/>
              <a:buNone/>
              <a:defRPr>
                <a:solidFill>
                  <a:schemeClr val="accent1"/>
                </a:solidFill>
              </a:defRPr>
            </a:lvl7pPr>
            <a:lvl8pPr lvl="7" algn="r" rtl="0">
              <a:spcBef>
                <a:spcPts val="0"/>
              </a:spcBef>
              <a:spcAft>
                <a:spcPts val="0"/>
              </a:spcAft>
              <a:buClr>
                <a:schemeClr val="accent1"/>
              </a:buClr>
              <a:buSzPts val="2800"/>
              <a:buNone/>
              <a:defRPr>
                <a:solidFill>
                  <a:schemeClr val="accent1"/>
                </a:solidFill>
              </a:defRPr>
            </a:lvl8pPr>
            <a:lvl9pPr lvl="8" algn="r" rtl="0">
              <a:spcBef>
                <a:spcPts val="0"/>
              </a:spcBef>
              <a:spcAft>
                <a:spcPts val="0"/>
              </a:spcAft>
              <a:buClr>
                <a:schemeClr val="accent1"/>
              </a:buClr>
              <a:buSzPts val="2800"/>
              <a:buNone/>
              <a:defRPr>
                <a:solidFill>
                  <a:schemeClr val="accent1"/>
                </a:solidFill>
              </a:defRPr>
            </a:lvl9pPr>
          </a:lstStyle>
          <a:p>
            <a:endParaRPr/>
          </a:p>
        </p:txBody>
      </p:sp>
      <p:sp>
        <p:nvSpPr>
          <p:cNvPr id="37" name="Google Shape;37;p12"/>
          <p:cNvSpPr txBox="1">
            <a:spLocks noGrp="1"/>
          </p:cNvSpPr>
          <p:nvPr>
            <p:ph type="body" idx="1"/>
          </p:nvPr>
        </p:nvSpPr>
        <p:spPr>
          <a:xfrm>
            <a:off x="355000" y="1433725"/>
            <a:ext cx="8485800" cy="3030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Clr>
                <a:srgbClr val="DF501D"/>
              </a:buClr>
              <a:buSzPts val="1800"/>
              <a:buFont typeface="Roboto"/>
              <a:buChar char="●"/>
              <a:defRPr>
                <a:solidFill>
                  <a:schemeClr val="dk1"/>
                </a:solidFill>
                <a:latin typeface="Roboto"/>
                <a:ea typeface="Roboto"/>
                <a:cs typeface="Roboto"/>
                <a:sym typeface="Roboto"/>
              </a:defRPr>
            </a:lvl1pPr>
            <a:lvl2pPr marL="914400" lvl="1" indent="-317500" rtl="0">
              <a:spcBef>
                <a:spcPts val="0"/>
              </a:spcBef>
              <a:spcAft>
                <a:spcPts val="0"/>
              </a:spcAft>
              <a:buClr>
                <a:srgbClr val="DF501D"/>
              </a:buClr>
              <a:buSzPts val="1400"/>
              <a:buFont typeface="Roboto"/>
              <a:buChar char="○"/>
              <a:defRPr>
                <a:solidFill>
                  <a:schemeClr val="dk1"/>
                </a:solidFill>
                <a:latin typeface="Roboto"/>
                <a:ea typeface="Roboto"/>
                <a:cs typeface="Roboto"/>
                <a:sym typeface="Roboto"/>
              </a:defRPr>
            </a:lvl2pPr>
            <a:lvl3pPr marL="1371600" lvl="2" indent="-317500" rtl="0">
              <a:spcBef>
                <a:spcPts val="0"/>
              </a:spcBef>
              <a:spcAft>
                <a:spcPts val="0"/>
              </a:spcAft>
              <a:buClr>
                <a:srgbClr val="DF501D"/>
              </a:buClr>
              <a:buSzPts val="1400"/>
              <a:buFont typeface="Roboto"/>
              <a:buChar char="■"/>
              <a:defRPr>
                <a:solidFill>
                  <a:schemeClr val="dk1"/>
                </a:solidFill>
                <a:latin typeface="Roboto"/>
                <a:ea typeface="Roboto"/>
                <a:cs typeface="Roboto"/>
                <a:sym typeface="Roboto"/>
              </a:defRPr>
            </a:lvl3pPr>
            <a:lvl4pPr marL="1828800" lvl="3" indent="-317500" rtl="0">
              <a:spcBef>
                <a:spcPts val="0"/>
              </a:spcBef>
              <a:spcAft>
                <a:spcPts val="0"/>
              </a:spcAft>
              <a:buClr>
                <a:schemeClr val="accent1"/>
              </a:buClr>
              <a:buSzPts val="1400"/>
              <a:buFont typeface="Roboto"/>
              <a:buChar char="●"/>
              <a:defRPr>
                <a:solidFill>
                  <a:schemeClr val="dk1"/>
                </a:solidFill>
                <a:latin typeface="Roboto"/>
                <a:ea typeface="Roboto"/>
                <a:cs typeface="Roboto"/>
                <a:sym typeface="Roboto"/>
              </a:defRPr>
            </a:lvl4pPr>
            <a:lvl5pPr marL="2286000" lvl="4" indent="-317500" rtl="0">
              <a:spcBef>
                <a:spcPts val="0"/>
              </a:spcBef>
              <a:spcAft>
                <a:spcPts val="0"/>
              </a:spcAft>
              <a:buClr>
                <a:schemeClr val="accent1"/>
              </a:buClr>
              <a:buSzPts val="1400"/>
              <a:buFont typeface="Roboto"/>
              <a:buChar char="○"/>
              <a:defRPr>
                <a:solidFill>
                  <a:schemeClr val="dk1"/>
                </a:solidFill>
                <a:latin typeface="Roboto"/>
                <a:ea typeface="Roboto"/>
                <a:cs typeface="Roboto"/>
                <a:sym typeface="Roboto"/>
              </a:defRPr>
            </a:lvl5pPr>
            <a:lvl6pPr marL="2743200" lvl="5" indent="-317500" rtl="0">
              <a:spcBef>
                <a:spcPts val="0"/>
              </a:spcBef>
              <a:spcAft>
                <a:spcPts val="0"/>
              </a:spcAft>
              <a:buClr>
                <a:schemeClr val="accent1"/>
              </a:buClr>
              <a:buSzPts val="1400"/>
              <a:buFont typeface="Roboto"/>
              <a:buChar char="■"/>
              <a:defRPr>
                <a:solidFill>
                  <a:schemeClr val="dk1"/>
                </a:solidFill>
                <a:latin typeface="Roboto"/>
                <a:ea typeface="Roboto"/>
                <a:cs typeface="Roboto"/>
                <a:sym typeface="Roboto"/>
              </a:defRPr>
            </a:lvl6pPr>
            <a:lvl7pPr marL="3200400" lvl="6" indent="-317500" rtl="0">
              <a:spcBef>
                <a:spcPts val="0"/>
              </a:spcBef>
              <a:spcAft>
                <a:spcPts val="0"/>
              </a:spcAft>
              <a:buClr>
                <a:schemeClr val="accent1"/>
              </a:buClr>
              <a:buSzPts val="1400"/>
              <a:buFont typeface="Roboto"/>
              <a:buChar char="●"/>
              <a:defRPr>
                <a:solidFill>
                  <a:schemeClr val="dk1"/>
                </a:solidFill>
                <a:latin typeface="Roboto"/>
                <a:ea typeface="Roboto"/>
                <a:cs typeface="Roboto"/>
                <a:sym typeface="Roboto"/>
              </a:defRPr>
            </a:lvl7pPr>
            <a:lvl8pPr marL="3657600" lvl="7" indent="-317500" rtl="0">
              <a:spcBef>
                <a:spcPts val="0"/>
              </a:spcBef>
              <a:spcAft>
                <a:spcPts val="0"/>
              </a:spcAft>
              <a:buClr>
                <a:schemeClr val="accent1"/>
              </a:buClr>
              <a:buSzPts val="1400"/>
              <a:buFont typeface="Roboto"/>
              <a:buChar char="○"/>
              <a:defRPr>
                <a:solidFill>
                  <a:schemeClr val="dk1"/>
                </a:solidFill>
                <a:latin typeface="Roboto"/>
                <a:ea typeface="Roboto"/>
                <a:cs typeface="Roboto"/>
                <a:sym typeface="Roboto"/>
              </a:defRPr>
            </a:lvl8pPr>
            <a:lvl9pPr marL="4114800" lvl="8" indent="-317500" rtl="0">
              <a:spcBef>
                <a:spcPts val="0"/>
              </a:spcBef>
              <a:spcAft>
                <a:spcPts val="0"/>
              </a:spcAft>
              <a:buClr>
                <a:schemeClr val="accent1"/>
              </a:buClr>
              <a:buSzPts val="1400"/>
              <a:buFont typeface="Roboto"/>
              <a:buChar char="■"/>
              <a:defRPr>
                <a:solidFill>
                  <a:schemeClr val="dk1"/>
                </a:solidFill>
                <a:latin typeface="Roboto"/>
                <a:ea typeface="Roboto"/>
                <a:cs typeface="Roboto"/>
                <a:sym typeface="Roboto"/>
              </a:defRPr>
            </a:lvl9pPr>
          </a:lstStyle>
          <a:p>
            <a:endParaRPr/>
          </a:p>
        </p:txBody>
      </p:sp>
      <p:sp>
        <p:nvSpPr>
          <p:cNvPr id="38" name="Google Shape;38;p12"/>
          <p:cNvSpPr txBox="1">
            <a:spLocks noGrp="1"/>
          </p:cNvSpPr>
          <p:nvPr>
            <p:ph type="title" idx="2"/>
          </p:nvPr>
        </p:nvSpPr>
        <p:spPr>
          <a:xfrm>
            <a:off x="277050" y="709825"/>
            <a:ext cx="8563800" cy="588900"/>
          </a:xfrm>
          <a:prstGeom prst="rect">
            <a:avLst/>
          </a:prstGeom>
        </p:spPr>
        <p:txBody>
          <a:bodyPr spcFirstLastPara="1" wrap="square" lIns="91425" tIns="91425" rIns="91425" bIns="91425" anchor="t" anchorCtr="0">
            <a:normAutofit/>
          </a:bodyPr>
          <a:lstStyle>
            <a:lvl1pPr lvl="0" algn="r" rtl="0">
              <a:spcBef>
                <a:spcPts val="0"/>
              </a:spcBef>
              <a:spcAft>
                <a:spcPts val="0"/>
              </a:spcAft>
              <a:buClr>
                <a:schemeClr val="dk2"/>
              </a:buClr>
              <a:buSzPts val="1800"/>
              <a:buFont typeface="Roboto"/>
              <a:buNone/>
              <a:defRPr sz="1800" i="1">
                <a:solidFill>
                  <a:schemeClr val="dk2"/>
                </a:solidFill>
                <a:latin typeface="Roboto"/>
                <a:ea typeface="Roboto"/>
                <a:cs typeface="Roboto"/>
                <a:sym typeface="Roboto"/>
              </a:defRPr>
            </a:lvl1pPr>
            <a:lvl2pPr lvl="1" algn="r" rtl="0">
              <a:spcBef>
                <a:spcPts val="0"/>
              </a:spcBef>
              <a:spcAft>
                <a:spcPts val="0"/>
              </a:spcAft>
              <a:buClr>
                <a:schemeClr val="dk2"/>
              </a:buClr>
              <a:buSzPts val="1800"/>
              <a:buNone/>
              <a:defRPr sz="1800" i="1">
                <a:solidFill>
                  <a:schemeClr val="dk2"/>
                </a:solidFill>
              </a:defRPr>
            </a:lvl2pPr>
            <a:lvl3pPr lvl="2" algn="r" rtl="0">
              <a:spcBef>
                <a:spcPts val="0"/>
              </a:spcBef>
              <a:spcAft>
                <a:spcPts val="0"/>
              </a:spcAft>
              <a:buClr>
                <a:schemeClr val="dk2"/>
              </a:buClr>
              <a:buSzPts val="1800"/>
              <a:buNone/>
              <a:defRPr sz="1800" i="1">
                <a:solidFill>
                  <a:schemeClr val="dk2"/>
                </a:solidFill>
              </a:defRPr>
            </a:lvl3pPr>
            <a:lvl4pPr lvl="3" algn="r" rtl="0">
              <a:spcBef>
                <a:spcPts val="0"/>
              </a:spcBef>
              <a:spcAft>
                <a:spcPts val="0"/>
              </a:spcAft>
              <a:buClr>
                <a:schemeClr val="dk2"/>
              </a:buClr>
              <a:buSzPts val="1800"/>
              <a:buNone/>
              <a:defRPr sz="1800" i="1">
                <a:solidFill>
                  <a:schemeClr val="dk2"/>
                </a:solidFill>
              </a:defRPr>
            </a:lvl4pPr>
            <a:lvl5pPr lvl="4" algn="r" rtl="0">
              <a:spcBef>
                <a:spcPts val="0"/>
              </a:spcBef>
              <a:spcAft>
                <a:spcPts val="0"/>
              </a:spcAft>
              <a:buClr>
                <a:schemeClr val="dk2"/>
              </a:buClr>
              <a:buSzPts val="1800"/>
              <a:buNone/>
              <a:defRPr sz="1800" i="1">
                <a:solidFill>
                  <a:schemeClr val="dk2"/>
                </a:solidFill>
              </a:defRPr>
            </a:lvl5pPr>
            <a:lvl6pPr lvl="5" algn="r" rtl="0">
              <a:spcBef>
                <a:spcPts val="0"/>
              </a:spcBef>
              <a:spcAft>
                <a:spcPts val="0"/>
              </a:spcAft>
              <a:buClr>
                <a:schemeClr val="dk2"/>
              </a:buClr>
              <a:buSzPts val="1800"/>
              <a:buNone/>
              <a:defRPr sz="1800" i="1">
                <a:solidFill>
                  <a:schemeClr val="dk2"/>
                </a:solidFill>
              </a:defRPr>
            </a:lvl6pPr>
            <a:lvl7pPr lvl="6" algn="r" rtl="0">
              <a:spcBef>
                <a:spcPts val="0"/>
              </a:spcBef>
              <a:spcAft>
                <a:spcPts val="0"/>
              </a:spcAft>
              <a:buClr>
                <a:schemeClr val="dk2"/>
              </a:buClr>
              <a:buSzPts val="1800"/>
              <a:buNone/>
              <a:defRPr sz="1800" i="1">
                <a:solidFill>
                  <a:schemeClr val="dk2"/>
                </a:solidFill>
              </a:defRPr>
            </a:lvl7pPr>
            <a:lvl8pPr lvl="7" algn="r" rtl="0">
              <a:spcBef>
                <a:spcPts val="0"/>
              </a:spcBef>
              <a:spcAft>
                <a:spcPts val="0"/>
              </a:spcAft>
              <a:buClr>
                <a:schemeClr val="dk2"/>
              </a:buClr>
              <a:buSzPts val="1800"/>
              <a:buNone/>
              <a:defRPr sz="1800" i="1">
                <a:solidFill>
                  <a:schemeClr val="dk2"/>
                </a:solidFill>
              </a:defRPr>
            </a:lvl8pPr>
            <a:lvl9pPr lvl="8" algn="r" rtl="0">
              <a:spcBef>
                <a:spcPts val="0"/>
              </a:spcBef>
              <a:spcAft>
                <a:spcPts val="0"/>
              </a:spcAft>
              <a:buClr>
                <a:schemeClr val="dk2"/>
              </a:buClr>
              <a:buSzPts val="1800"/>
              <a:buNone/>
              <a:defRPr sz="1800" i="1">
                <a:solidFill>
                  <a:schemeClr val="dk2"/>
                </a:solidFill>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Diseño personalizado 2 1">
  <p:cSld name="CUSTOM_1_1">
    <p:spTree>
      <p:nvGrpSpPr>
        <p:cNvPr id="1" name="Shape 39"/>
        <p:cNvGrpSpPr/>
        <p:nvPr/>
      </p:nvGrpSpPr>
      <p:grpSpPr>
        <a:xfrm>
          <a:off x="0" y="0"/>
          <a:ext cx="0" cy="0"/>
          <a:chOff x="0" y="0"/>
          <a:chExt cx="0" cy="0"/>
        </a:xfrm>
      </p:grpSpPr>
      <p:sp>
        <p:nvSpPr>
          <p:cNvPr id="40" name="Google Shape;40;p13"/>
          <p:cNvSpPr txBox="1">
            <a:spLocks noGrp="1"/>
          </p:cNvSpPr>
          <p:nvPr>
            <p:ph type="title"/>
          </p:nvPr>
        </p:nvSpPr>
        <p:spPr>
          <a:xfrm>
            <a:off x="277050" y="328825"/>
            <a:ext cx="8563800" cy="588900"/>
          </a:xfrm>
          <a:prstGeom prst="rect">
            <a:avLst/>
          </a:prstGeom>
        </p:spPr>
        <p:txBody>
          <a:bodyPr spcFirstLastPara="1" wrap="square" lIns="91425" tIns="91425" rIns="91425" bIns="91425" anchor="b" anchorCtr="0">
            <a:normAutofit/>
          </a:bodyPr>
          <a:lstStyle>
            <a:lvl1pPr lvl="0" algn="r" rtl="0">
              <a:spcBef>
                <a:spcPts val="0"/>
              </a:spcBef>
              <a:spcAft>
                <a:spcPts val="0"/>
              </a:spcAft>
              <a:buClr>
                <a:schemeClr val="accent2"/>
              </a:buClr>
              <a:buSzPts val="2800"/>
              <a:buFont typeface="Roboto"/>
              <a:buNone/>
              <a:defRPr b="1">
                <a:solidFill>
                  <a:schemeClr val="accent2"/>
                </a:solidFill>
                <a:latin typeface="Roboto"/>
                <a:ea typeface="Roboto"/>
                <a:cs typeface="Roboto"/>
                <a:sym typeface="Roboto"/>
              </a:defRPr>
            </a:lvl1pPr>
            <a:lvl2pPr lvl="1" algn="r" rtl="0">
              <a:spcBef>
                <a:spcPts val="0"/>
              </a:spcBef>
              <a:spcAft>
                <a:spcPts val="0"/>
              </a:spcAft>
              <a:buClr>
                <a:schemeClr val="accent2"/>
              </a:buClr>
              <a:buSzPts val="2800"/>
              <a:buNone/>
              <a:defRPr>
                <a:solidFill>
                  <a:schemeClr val="accent2"/>
                </a:solidFill>
              </a:defRPr>
            </a:lvl2pPr>
            <a:lvl3pPr lvl="2" algn="r" rtl="0">
              <a:spcBef>
                <a:spcPts val="0"/>
              </a:spcBef>
              <a:spcAft>
                <a:spcPts val="0"/>
              </a:spcAft>
              <a:buClr>
                <a:schemeClr val="accent2"/>
              </a:buClr>
              <a:buSzPts val="2800"/>
              <a:buNone/>
              <a:defRPr>
                <a:solidFill>
                  <a:schemeClr val="accent2"/>
                </a:solidFill>
              </a:defRPr>
            </a:lvl3pPr>
            <a:lvl4pPr lvl="3" algn="r" rtl="0">
              <a:spcBef>
                <a:spcPts val="0"/>
              </a:spcBef>
              <a:spcAft>
                <a:spcPts val="0"/>
              </a:spcAft>
              <a:buClr>
                <a:schemeClr val="accent2"/>
              </a:buClr>
              <a:buSzPts val="2800"/>
              <a:buNone/>
              <a:defRPr>
                <a:solidFill>
                  <a:schemeClr val="accent2"/>
                </a:solidFill>
              </a:defRPr>
            </a:lvl4pPr>
            <a:lvl5pPr lvl="4" algn="r" rtl="0">
              <a:spcBef>
                <a:spcPts val="0"/>
              </a:spcBef>
              <a:spcAft>
                <a:spcPts val="0"/>
              </a:spcAft>
              <a:buClr>
                <a:schemeClr val="accent2"/>
              </a:buClr>
              <a:buSzPts val="2800"/>
              <a:buNone/>
              <a:defRPr>
                <a:solidFill>
                  <a:schemeClr val="accent2"/>
                </a:solidFill>
              </a:defRPr>
            </a:lvl5pPr>
            <a:lvl6pPr lvl="5" algn="r" rtl="0">
              <a:spcBef>
                <a:spcPts val="0"/>
              </a:spcBef>
              <a:spcAft>
                <a:spcPts val="0"/>
              </a:spcAft>
              <a:buClr>
                <a:schemeClr val="accent2"/>
              </a:buClr>
              <a:buSzPts val="2800"/>
              <a:buNone/>
              <a:defRPr>
                <a:solidFill>
                  <a:schemeClr val="accent2"/>
                </a:solidFill>
              </a:defRPr>
            </a:lvl6pPr>
            <a:lvl7pPr lvl="6" algn="r" rtl="0">
              <a:spcBef>
                <a:spcPts val="0"/>
              </a:spcBef>
              <a:spcAft>
                <a:spcPts val="0"/>
              </a:spcAft>
              <a:buClr>
                <a:schemeClr val="accent2"/>
              </a:buClr>
              <a:buSzPts val="2800"/>
              <a:buNone/>
              <a:defRPr>
                <a:solidFill>
                  <a:schemeClr val="accent2"/>
                </a:solidFill>
              </a:defRPr>
            </a:lvl7pPr>
            <a:lvl8pPr lvl="7" algn="r" rtl="0">
              <a:spcBef>
                <a:spcPts val="0"/>
              </a:spcBef>
              <a:spcAft>
                <a:spcPts val="0"/>
              </a:spcAft>
              <a:buClr>
                <a:schemeClr val="accent2"/>
              </a:buClr>
              <a:buSzPts val="2800"/>
              <a:buNone/>
              <a:defRPr>
                <a:solidFill>
                  <a:schemeClr val="accent2"/>
                </a:solidFill>
              </a:defRPr>
            </a:lvl8pPr>
            <a:lvl9pPr lvl="8" algn="r" rtl="0">
              <a:spcBef>
                <a:spcPts val="0"/>
              </a:spcBef>
              <a:spcAft>
                <a:spcPts val="0"/>
              </a:spcAft>
              <a:buClr>
                <a:schemeClr val="accent2"/>
              </a:buClr>
              <a:buSzPts val="2800"/>
              <a:buNone/>
              <a:defRPr>
                <a:solidFill>
                  <a:schemeClr val="accent2"/>
                </a:solidFill>
              </a:defRPr>
            </a:lvl9pPr>
          </a:lstStyle>
          <a:p>
            <a:endParaRPr/>
          </a:p>
        </p:txBody>
      </p:sp>
      <p:sp>
        <p:nvSpPr>
          <p:cNvPr id="41" name="Google Shape;41;p13"/>
          <p:cNvSpPr txBox="1">
            <a:spLocks noGrp="1"/>
          </p:cNvSpPr>
          <p:nvPr>
            <p:ph type="body" idx="1"/>
          </p:nvPr>
        </p:nvSpPr>
        <p:spPr>
          <a:xfrm>
            <a:off x="355000" y="1433725"/>
            <a:ext cx="8485800" cy="3030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Clr>
                <a:schemeClr val="accent2"/>
              </a:buClr>
              <a:buSzPts val="1800"/>
              <a:buFont typeface="Roboto"/>
              <a:buChar char="●"/>
              <a:defRPr>
                <a:solidFill>
                  <a:schemeClr val="dk1"/>
                </a:solidFill>
                <a:latin typeface="Roboto"/>
                <a:ea typeface="Roboto"/>
                <a:cs typeface="Roboto"/>
                <a:sym typeface="Roboto"/>
              </a:defRPr>
            </a:lvl1pPr>
            <a:lvl2pPr marL="914400" lvl="1" indent="-317500" rtl="0">
              <a:spcBef>
                <a:spcPts val="0"/>
              </a:spcBef>
              <a:spcAft>
                <a:spcPts val="0"/>
              </a:spcAft>
              <a:buClr>
                <a:schemeClr val="accent2"/>
              </a:buClr>
              <a:buSzPts val="1400"/>
              <a:buFont typeface="Roboto"/>
              <a:buChar char="○"/>
              <a:defRPr>
                <a:solidFill>
                  <a:schemeClr val="dk1"/>
                </a:solidFill>
                <a:latin typeface="Roboto"/>
                <a:ea typeface="Roboto"/>
                <a:cs typeface="Roboto"/>
                <a:sym typeface="Roboto"/>
              </a:defRPr>
            </a:lvl2pPr>
            <a:lvl3pPr marL="1371600" lvl="2" indent="-317500" rtl="0">
              <a:spcBef>
                <a:spcPts val="0"/>
              </a:spcBef>
              <a:spcAft>
                <a:spcPts val="0"/>
              </a:spcAft>
              <a:buClr>
                <a:schemeClr val="accent2"/>
              </a:buClr>
              <a:buSzPts val="1400"/>
              <a:buFont typeface="Roboto"/>
              <a:buChar char="■"/>
              <a:defRPr>
                <a:solidFill>
                  <a:schemeClr val="dk1"/>
                </a:solidFill>
                <a:latin typeface="Roboto"/>
                <a:ea typeface="Roboto"/>
                <a:cs typeface="Roboto"/>
                <a:sym typeface="Roboto"/>
              </a:defRPr>
            </a:lvl3pPr>
            <a:lvl4pPr marL="1828800" lvl="3" indent="-317500" rtl="0">
              <a:spcBef>
                <a:spcPts val="0"/>
              </a:spcBef>
              <a:spcAft>
                <a:spcPts val="0"/>
              </a:spcAft>
              <a:buClr>
                <a:schemeClr val="accent2"/>
              </a:buClr>
              <a:buSzPts val="1400"/>
              <a:buFont typeface="Roboto"/>
              <a:buChar char="●"/>
              <a:defRPr>
                <a:solidFill>
                  <a:schemeClr val="dk1"/>
                </a:solidFill>
                <a:latin typeface="Roboto"/>
                <a:ea typeface="Roboto"/>
                <a:cs typeface="Roboto"/>
                <a:sym typeface="Roboto"/>
              </a:defRPr>
            </a:lvl4pPr>
            <a:lvl5pPr marL="2286000" lvl="4" indent="-317500" rtl="0">
              <a:spcBef>
                <a:spcPts val="0"/>
              </a:spcBef>
              <a:spcAft>
                <a:spcPts val="0"/>
              </a:spcAft>
              <a:buClr>
                <a:schemeClr val="accent2"/>
              </a:buClr>
              <a:buSzPts val="1400"/>
              <a:buFont typeface="Roboto"/>
              <a:buChar char="○"/>
              <a:defRPr>
                <a:solidFill>
                  <a:schemeClr val="dk1"/>
                </a:solidFill>
                <a:latin typeface="Roboto"/>
                <a:ea typeface="Roboto"/>
                <a:cs typeface="Roboto"/>
                <a:sym typeface="Roboto"/>
              </a:defRPr>
            </a:lvl5pPr>
            <a:lvl6pPr marL="2743200" lvl="5" indent="-317500" rtl="0">
              <a:spcBef>
                <a:spcPts val="0"/>
              </a:spcBef>
              <a:spcAft>
                <a:spcPts val="0"/>
              </a:spcAft>
              <a:buClr>
                <a:schemeClr val="accent2"/>
              </a:buClr>
              <a:buSzPts val="1400"/>
              <a:buFont typeface="Roboto"/>
              <a:buChar char="■"/>
              <a:defRPr>
                <a:solidFill>
                  <a:schemeClr val="dk1"/>
                </a:solidFill>
                <a:latin typeface="Roboto"/>
                <a:ea typeface="Roboto"/>
                <a:cs typeface="Roboto"/>
                <a:sym typeface="Roboto"/>
              </a:defRPr>
            </a:lvl6pPr>
            <a:lvl7pPr marL="3200400" lvl="6" indent="-317500" rtl="0">
              <a:spcBef>
                <a:spcPts val="0"/>
              </a:spcBef>
              <a:spcAft>
                <a:spcPts val="0"/>
              </a:spcAft>
              <a:buClr>
                <a:schemeClr val="accent2"/>
              </a:buClr>
              <a:buSzPts val="1400"/>
              <a:buFont typeface="Roboto"/>
              <a:buChar char="●"/>
              <a:defRPr>
                <a:solidFill>
                  <a:schemeClr val="dk1"/>
                </a:solidFill>
                <a:latin typeface="Roboto"/>
                <a:ea typeface="Roboto"/>
                <a:cs typeface="Roboto"/>
                <a:sym typeface="Roboto"/>
              </a:defRPr>
            </a:lvl7pPr>
            <a:lvl8pPr marL="3657600" lvl="7" indent="-317500" rtl="0">
              <a:spcBef>
                <a:spcPts val="0"/>
              </a:spcBef>
              <a:spcAft>
                <a:spcPts val="0"/>
              </a:spcAft>
              <a:buClr>
                <a:schemeClr val="accent2"/>
              </a:buClr>
              <a:buSzPts val="1400"/>
              <a:buFont typeface="Roboto"/>
              <a:buChar char="○"/>
              <a:defRPr>
                <a:solidFill>
                  <a:schemeClr val="dk1"/>
                </a:solidFill>
                <a:latin typeface="Roboto"/>
                <a:ea typeface="Roboto"/>
                <a:cs typeface="Roboto"/>
                <a:sym typeface="Roboto"/>
              </a:defRPr>
            </a:lvl8pPr>
            <a:lvl9pPr marL="4114800" lvl="8" indent="-317500" rtl="0">
              <a:spcBef>
                <a:spcPts val="0"/>
              </a:spcBef>
              <a:spcAft>
                <a:spcPts val="0"/>
              </a:spcAft>
              <a:buClr>
                <a:schemeClr val="accent2"/>
              </a:buClr>
              <a:buSzPts val="1400"/>
              <a:buFont typeface="Roboto"/>
              <a:buChar char="■"/>
              <a:defRPr>
                <a:solidFill>
                  <a:schemeClr val="dk1"/>
                </a:solidFill>
                <a:latin typeface="Roboto"/>
                <a:ea typeface="Roboto"/>
                <a:cs typeface="Roboto"/>
                <a:sym typeface="Roboto"/>
              </a:defRPr>
            </a:lvl9pPr>
          </a:lstStyle>
          <a:p>
            <a:endParaRPr/>
          </a:p>
        </p:txBody>
      </p:sp>
      <p:sp>
        <p:nvSpPr>
          <p:cNvPr id="42" name="Google Shape;42;p13"/>
          <p:cNvSpPr txBox="1">
            <a:spLocks noGrp="1"/>
          </p:cNvSpPr>
          <p:nvPr>
            <p:ph type="title" idx="2"/>
          </p:nvPr>
        </p:nvSpPr>
        <p:spPr>
          <a:xfrm>
            <a:off x="277050" y="709825"/>
            <a:ext cx="8563800" cy="588900"/>
          </a:xfrm>
          <a:prstGeom prst="rect">
            <a:avLst/>
          </a:prstGeom>
        </p:spPr>
        <p:txBody>
          <a:bodyPr spcFirstLastPara="1" wrap="square" lIns="91425" tIns="91425" rIns="91425" bIns="91425" anchor="t" anchorCtr="0">
            <a:normAutofit/>
          </a:bodyPr>
          <a:lstStyle>
            <a:lvl1pPr lvl="0" algn="r" rtl="0">
              <a:spcBef>
                <a:spcPts val="0"/>
              </a:spcBef>
              <a:spcAft>
                <a:spcPts val="0"/>
              </a:spcAft>
              <a:buClr>
                <a:schemeClr val="dk2"/>
              </a:buClr>
              <a:buSzPts val="1800"/>
              <a:buFont typeface="Roboto"/>
              <a:buNone/>
              <a:defRPr sz="1800" i="1">
                <a:solidFill>
                  <a:schemeClr val="dk2"/>
                </a:solidFill>
                <a:latin typeface="Roboto"/>
                <a:ea typeface="Roboto"/>
                <a:cs typeface="Roboto"/>
                <a:sym typeface="Roboto"/>
              </a:defRPr>
            </a:lvl1pPr>
            <a:lvl2pPr lvl="1" algn="r" rtl="0">
              <a:spcBef>
                <a:spcPts val="0"/>
              </a:spcBef>
              <a:spcAft>
                <a:spcPts val="0"/>
              </a:spcAft>
              <a:buClr>
                <a:schemeClr val="dk2"/>
              </a:buClr>
              <a:buSzPts val="1800"/>
              <a:buNone/>
              <a:defRPr sz="1800" i="1">
                <a:solidFill>
                  <a:schemeClr val="dk2"/>
                </a:solidFill>
              </a:defRPr>
            </a:lvl2pPr>
            <a:lvl3pPr lvl="2" algn="r" rtl="0">
              <a:spcBef>
                <a:spcPts val="0"/>
              </a:spcBef>
              <a:spcAft>
                <a:spcPts val="0"/>
              </a:spcAft>
              <a:buClr>
                <a:schemeClr val="dk2"/>
              </a:buClr>
              <a:buSzPts val="1800"/>
              <a:buNone/>
              <a:defRPr sz="1800" i="1">
                <a:solidFill>
                  <a:schemeClr val="dk2"/>
                </a:solidFill>
              </a:defRPr>
            </a:lvl3pPr>
            <a:lvl4pPr lvl="3" algn="r" rtl="0">
              <a:spcBef>
                <a:spcPts val="0"/>
              </a:spcBef>
              <a:spcAft>
                <a:spcPts val="0"/>
              </a:spcAft>
              <a:buClr>
                <a:schemeClr val="dk2"/>
              </a:buClr>
              <a:buSzPts val="1800"/>
              <a:buNone/>
              <a:defRPr sz="1800" i="1">
                <a:solidFill>
                  <a:schemeClr val="dk2"/>
                </a:solidFill>
              </a:defRPr>
            </a:lvl4pPr>
            <a:lvl5pPr lvl="4" algn="r" rtl="0">
              <a:spcBef>
                <a:spcPts val="0"/>
              </a:spcBef>
              <a:spcAft>
                <a:spcPts val="0"/>
              </a:spcAft>
              <a:buClr>
                <a:schemeClr val="dk2"/>
              </a:buClr>
              <a:buSzPts val="1800"/>
              <a:buNone/>
              <a:defRPr sz="1800" i="1">
                <a:solidFill>
                  <a:schemeClr val="dk2"/>
                </a:solidFill>
              </a:defRPr>
            </a:lvl5pPr>
            <a:lvl6pPr lvl="5" algn="r" rtl="0">
              <a:spcBef>
                <a:spcPts val="0"/>
              </a:spcBef>
              <a:spcAft>
                <a:spcPts val="0"/>
              </a:spcAft>
              <a:buClr>
                <a:schemeClr val="dk2"/>
              </a:buClr>
              <a:buSzPts val="1800"/>
              <a:buNone/>
              <a:defRPr sz="1800" i="1">
                <a:solidFill>
                  <a:schemeClr val="dk2"/>
                </a:solidFill>
              </a:defRPr>
            </a:lvl6pPr>
            <a:lvl7pPr lvl="6" algn="r" rtl="0">
              <a:spcBef>
                <a:spcPts val="0"/>
              </a:spcBef>
              <a:spcAft>
                <a:spcPts val="0"/>
              </a:spcAft>
              <a:buClr>
                <a:schemeClr val="dk2"/>
              </a:buClr>
              <a:buSzPts val="1800"/>
              <a:buNone/>
              <a:defRPr sz="1800" i="1">
                <a:solidFill>
                  <a:schemeClr val="dk2"/>
                </a:solidFill>
              </a:defRPr>
            </a:lvl7pPr>
            <a:lvl8pPr lvl="7" algn="r" rtl="0">
              <a:spcBef>
                <a:spcPts val="0"/>
              </a:spcBef>
              <a:spcAft>
                <a:spcPts val="0"/>
              </a:spcAft>
              <a:buClr>
                <a:schemeClr val="dk2"/>
              </a:buClr>
              <a:buSzPts val="1800"/>
              <a:buNone/>
              <a:defRPr sz="1800" i="1">
                <a:solidFill>
                  <a:schemeClr val="dk2"/>
                </a:solidFill>
              </a:defRPr>
            </a:lvl8pPr>
            <a:lvl9pPr lvl="8" algn="r" rtl="0">
              <a:spcBef>
                <a:spcPts val="0"/>
              </a:spcBef>
              <a:spcAft>
                <a:spcPts val="0"/>
              </a:spcAft>
              <a:buClr>
                <a:schemeClr val="dk2"/>
              </a:buClr>
              <a:buSzPts val="1800"/>
              <a:buNone/>
              <a:defRPr sz="1800" i="1">
                <a:solidFill>
                  <a:schemeClr val="dk2"/>
                </a:solidFill>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Diseño personalizado 2 2">
  <p:cSld name="CUSTOM_1_2">
    <p:spTree>
      <p:nvGrpSpPr>
        <p:cNvPr id="1" name="Shape 43"/>
        <p:cNvGrpSpPr/>
        <p:nvPr/>
      </p:nvGrpSpPr>
      <p:grpSpPr>
        <a:xfrm>
          <a:off x="0" y="0"/>
          <a:ext cx="0" cy="0"/>
          <a:chOff x="0" y="0"/>
          <a:chExt cx="0" cy="0"/>
        </a:xfrm>
      </p:grpSpPr>
      <p:sp>
        <p:nvSpPr>
          <p:cNvPr id="44" name="Google Shape;44;p14"/>
          <p:cNvSpPr txBox="1">
            <a:spLocks noGrp="1"/>
          </p:cNvSpPr>
          <p:nvPr>
            <p:ph type="title"/>
          </p:nvPr>
        </p:nvSpPr>
        <p:spPr>
          <a:xfrm>
            <a:off x="277050" y="328825"/>
            <a:ext cx="8563800" cy="588900"/>
          </a:xfrm>
          <a:prstGeom prst="rect">
            <a:avLst/>
          </a:prstGeom>
        </p:spPr>
        <p:txBody>
          <a:bodyPr spcFirstLastPara="1" wrap="square" lIns="91425" tIns="91425" rIns="91425" bIns="91425" anchor="b" anchorCtr="0">
            <a:normAutofit/>
          </a:bodyPr>
          <a:lstStyle>
            <a:lvl1pPr lvl="0" algn="r" rtl="0">
              <a:spcBef>
                <a:spcPts val="0"/>
              </a:spcBef>
              <a:spcAft>
                <a:spcPts val="0"/>
              </a:spcAft>
              <a:buClr>
                <a:schemeClr val="accent3"/>
              </a:buClr>
              <a:buSzPts val="2800"/>
              <a:buFont typeface="Roboto"/>
              <a:buNone/>
              <a:defRPr b="1">
                <a:solidFill>
                  <a:schemeClr val="accent3"/>
                </a:solidFill>
                <a:latin typeface="Roboto"/>
                <a:ea typeface="Roboto"/>
                <a:cs typeface="Roboto"/>
                <a:sym typeface="Roboto"/>
              </a:defRPr>
            </a:lvl1pPr>
            <a:lvl2pPr lvl="1" algn="r" rtl="0">
              <a:spcBef>
                <a:spcPts val="0"/>
              </a:spcBef>
              <a:spcAft>
                <a:spcPts val="0"/>
              </a:spcAft>
              <a:buClr>
                <a:schemeClr val="accent3"/>
              </a:buClr>
              <a:buSzPts val="2800"/>
              <a:buNone/>
              <a:defRPr>
                <a:solidFill>
                  <a:schemeClr val="accent3"/>
                </a:solidFill>
              </a:defRPr>
            </a:lvl2pPr>
            <a:lvl3pPr lvl="2" algn="r" rtl="0">
              <a:spcBef>
                <a:spcPts val="0"/>
              </a:spcBef>
              <a:spcAft>
                <a:spcPts val="0"/>
              </a:spcAft>
              <a:buClr>
                <a:schemeClr val="accent3"/>
              </a:buClr>
              <a:buSzPts val="2800"/>
              <a:buNone/>
              <a:defRPr>
                <a:solidFill>
                  <a:schemeClr val="accent3"/>
                </a:solidFill>
              </a:defRPr>
            </a:lvl3pPr>
            <a:lvl4pPr lvl="3" algn="r" rtl="0">
              <a:spcBef>
                <a:spcPts val="0"/>
              </a:spcBef>
              <a:spcAft>
                <a:spcPts val="0"/>
              </a:spcAft>
              <a:buClr>
                <a:schemeClr val="accent3"/>
              </a:buClr>
              <a:buSzPts val="2800"/>
              <a:buNone/>
              <a:defRPr>
                <a:solidFill>
                  <a:schemeClr val="accent3"/>
                </a:solidFill>
              </a:defRPr>
            </a:lvl4pPr>
            <a:lvl5pPr lvl="4" algn="r" rtl="0">
              <a:spcBef>
                <a:spcPts val="0"/>
              </a:spcBef>
              <a:spcAft>
                <a:spcPts val="0"/>
              </a:spcAft>
              <a:buClr>
                <a:schemeClr val="accent3"/>
              </a:buClr>
              <a:buSzPts val="2800"/>
              <a:buNone/>
              <a:defRPr>
                <a:solidFill>
                  <a:schemeClr val="accent3"/>
                </a:solidFill>
              </a:defRPr>
            </a:lvl5pPr>
            <a:lvl6pPr lvl="5" algn="r" rtl="0">
              <a:spcBef>
                <a:spcPts val="0"/>
              </a:spcBef>
              <a:spcAft>
                <a:spcPts val="0"/>
              </a:spcAft>
              <a:buClr>
                <a:schemeClr val="accent3"/>
              </a:buClr>
              <a:buSzPts val="2800"/>
              <a:buNone/>
              <a:defRPr>
                <a:solidFill>
                  <a:schemeClr val="accent3"/>
                </a:solidFill>
              </a:defRPr>
            </a:lvl6pPr>
            <a:lvl7pPr lvl="6" algn="r" rtl="0">
              <a:spcBef>
                <a:spcPts val="0"/>
              </a:spcBef>
              <a:spcAft>
                <a:spcPts val="0"/>
              </a:spcAft>
              <a:buClr>
                <a:schemeClr val="accent3"/>
              </a:buClr>
              <a:buSzPts val="2800"/>
              <a:buNone/>
              <a:defRPr>
                <a:solidFill>
                  <a:schemeClr val="accent3"/>
                </a:solidFill>
              </a:defRPr>
            </a:lvl7pPr>
            <a:lvl8pPr lvl="7" algn="r" rtl="0">
              <a:spcBef>
                <a:spcPts val="0"/>
              </a:spcBef>
              <a:spcAft>
                <a:spcPts val="0"/>
              </a:spcAft>
              <a:buClr>
                <a:schemeClr val="accent3"/>
              </a:buClr>
              <a:buSzPts val="2800"/>
              <a:buNone/>
              <a:defRPr>
                <a:solidFill>
                  <a:schemeClr val="accent3"/>
                </a:solidFill>
              </a:defRPr>
            </a:lvl8pPr>
            <a:lvl9pPr lvl="8" algn="r" rtl="0">
              <a:spcBef>
                <a:spcPts val="0"/>
              </a:spcBef>
              <a:spcAft>
                <a:spcPts val="0"/>
              </a:spcAft>
              <a:buClr>
                <a:schemeClr val="accent3"/>
              </a:buClr>
              <a:buSzPts val="2800"/>
              <a:buNone/>
              <a:defRPr>
                <a:solidFill>
                  <a:schemeClr val="accent3"/>
                </a:solidFill>
              </a:defRPr>
            </a:lvl9pPr>
          </a:lstStyle>
          <a:p>
            <a:endParaRPr/>
          </a:p>
        </p:txBody>
      </p:sp>
      <p:sp>
        <p:nvSpPr>
          <p:cNvPr id="45" name="Google Shape;45;p14"/>
          <p:cNvSpPr txBox="1">
            <a:spLocks noGrp="1"/>
          </p:cNvSpPr>
          <p:nvPr>
            <p:ph type="body" idx="1"/>
          </p:nvPr>
        </p:nvSpPr>
        <p:spPr>
          <a:xfrm>
            <a:off x="355000" y="1433725"/>
            <a:ext cx="8485800" cy="3030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Clr>
                <a:schemeClr val="accent3"/>
              </a:buClr>
              <a:buSzPts val="1800"/>
              <a:buFont typeface="Roboto"/>
              <a:buChar char="●"/>
              <a:defRPr>
                <a:solidFill>
                  <a:schemeClr val="dk1"/>
                </a:solidFill>
                <a:latin typeface="Roboto"/>
                <a:ea typeface="Roboto"/>
                <a:cs typeface="Roboto"/>
                <a:sym typeface="Roboto"/>
              </a:defRPr>
            </a:lvl1pPr>
            <a:lvl2pPr marL="914400" lvl="1" indent="-317500" rtl="0">
              <a:spcBef>
                <a:spcPts val="0"/>
              </a:spcBef>
              <a:spcAft>
                <a:spcPts val="0"/>
              </a:spcAft>
              <a:buClr>
                <a:schemeClr val="accent3"/>
              </a:buClr>
              <a:buSzPts val="1400"/>
              <a:buFont typeface="Roboto"/>
              <a:buChar char="○"/>
              <a:defRPr>
                <a:solidFill>
                  <a:schemeClr val="dk1"/>
                </a:solidFill>
                <a:latin typeface="Roboto"/>
                <a:ea typeface="Roboto"/>
                <a:cs typeface="Roboto"/>
                <a:sym typeface="Roboto"/>
              </a:defRPr>
            </a:lvl2pPr>
            <a:lvl3pPr marL="1371600" lvl="2" indent="-317500" rtl="0">
              <a:spcBef>
                <a:spcPts val="0"/>
              </a:spcBef>
              <a:spcAft>
                <a:spcPts val="0"/>
              </a:spcAft>
              <a:buClr>
                <a:schemeClr val="accent3"/>
              </a:buClr>
              <a:buSzPts val="1400"/>
              <a:buFont typeface="Roboto"/>
              <a:buChar char="■"/>
              <a:defRPr>
                <a:solidFill>
                  <a:schemeClr val="dk1"/>
                </a:solidFill>
                <a:latin typeface="Roboto"/>
                <a:ea typeface="Roboto"/>
                <a:cs typeface="Roboto"/>
                <a:sym typeface="Roboto"/>
              </a:defRPr>
            </a:lvl3pPr>
            <a:lvl4pPr marL="1828800" lvl="3" indent="-317500" rtl="0">
              <a:spcBef>
                <a:spcPts val="0"/>
              </a:spcBef>
              <a:spcAft>
                <a:spcPts val="0"/>
              </a:spcAft>
              <a:buClr>
                <a:schemeClr val="accent3"/>
              </a:buClr>
              <a:buSzPts val="1400"/>
              <a:buFont typeface="Roboto"/>
              <a:buChar char="●"/>
              <a:defRPr>
                <a:solidFill>
                  <a:schemeClr val="dk1"/>
                </a:solidFill>
                <a:latin typeface="Roboto"/>
                <a:ea typeface="Roboto"/>
                <a:cs typeface="Roboto"/>
                <a:sym typeface="Roboto"/>
              </a:defRPr>
            </a:lvl4pPr>
            <a:lvl5pPr marL="2286000" lvl="4" indent="-317500" rtl="0">
              <a:spcBef>
                <a:spcPts val="0"/>
              </a:spcBef>
              <a:spcAft>
                <a:spcPts val="0"/>
              </a:spcAft>
              <a:buClr>
                <a:schemeClr val="accent3"/>
              </a:buClr>
              <a:buSzPts val="1400"/>
              <a:buFont typeface="Roboto"/>
              <a:buChar char="○"/>
              <a:defRPr>
                <a:solidFill>
                  <a:schemeClr val="dk1"/>
                </a:solidFill>
                <a:latin typeface="Roboto"/>
                <a:ea typeface="Roboto"/>
                <a:cs typeface="Roboto"/>
                <a:sym typeface="Roboto"/>
              </a:defRPr>
            </a:lvl5pPr>
            <a:lvl6pPr marL="2743200" lvl="5" indent="-317500" rtl="0">
              <a:spcBef>
                <a:spcPts val="0"/>
              </a:spcBef>
              <a:spcAft>
                <a:spcPts val="0"/>
              </a:spcAft>
              <a:buClr>
                <a:schemeClr val="accent3"/>
              </a:buClr>
              <a:buSzPts val="1400"/>
              <a:buFont typeface="Roboto"/>
              <a:buChar char="■"/>
              <a:defRPr>
                <a:solidFill>
                  <a:schemeClr val="dk1"/>
                </a:solidFill>
                <a:latin typeface="Roboto"/>
                <a:ea typeface="Roboto"/>
                <a:cs typeface="Roboto"/>
                <a:sym typeface="Roboto"/>
              </a:defRPr>
            </a:lvl6pPr>
            <a:lvl7pPr marL="3200400" lvl="6" indent="-317500" rtl="0">
              <a:spcBef>
                <a:spcPts val="0"/>
              </a:spcBef>
              <a:spcAft>
                <a:spcPts val="0"/>
              </a:spcAft>
              <a:buClr>
                <a:schemeClr val="accent3"/>
              </a:buClr>
              <a:buSzPts val="1400"/>
              <a:buFont typeface="Roboto"/>
              <a:buChar char="●"/>
              <a:defRPr>
                <a:solidFill>
                  <a:schemeClr val="dk1"/>
                </a:solidFill>
                <a:latin typeface="Roboto"/>
                <a:ea typeface="Roboto"/>
                <a:cs typeface="Roboto"/>
                <a:sym typeface="Roboto"/>
              </a:defRPr>
            </a:lvl7pPr>
            <a:lvl8pPr marL="3657600" lvl="7" indent="-317500" rtl="0">
              <a:spcBef>
                <a:spcPts val="0"/>
              </a:spcBef>
              <a:spcAft>
                <a:spcPts val="0"/>
              </a:spcAft>
              <a:buClr>
                <a:schemeClr val="accent3"/>
              </a:buClr>
              <a:buSzPts val="1400"/>
              <a:buFont typeface="Roboto"/>
              <a:buChar char="○"/>
              <a:defRPr>
                <a:solidFill>
                  <a:schemeClr val="dk1"/>
                </a:solidFill>
                <a:latin typeface="Roboto"/>
                <a:ea typeface="Roboto"/>
                <a:cs typeface="Roboto"/>
                <a:sym typeface="Roboto"/>
              </a:defRPr>
            </a:lvl8pPr>
            <a:lvl9pPr marL="4114800" lvl="8" indent="-317500" rtl="0">
              <a:spcBef>
                <a:spcPts val="0"/>
              </a:spcBef>
              <a:spcAft>
                <a:spcPts val="0"/>
              </a:spcAft>
              <a:buClr>
                <a:schemeClr val="accent3"/>
              </a:buClr>
              <a:buSzPts val="1400"/>
              <a:buFont typeface="Roboto"/>
              <a:buChar char="■"/>
              <a:defRPr>
                <a:solidFill>
                  <a:schemeClr val="dk1"/>
                </a:solidFill>
                <a:latin typeface="Roboto"/>
                <a:ea typeface="Roboto"/>
                <a:cs typeface="Roboto"/>
                <a:sym typeface="Roboto"/>
              </a:defRPr>
            </a:lvl9pPr>
          </a:lstStyle>
          <a:p>
            <a:endParaRPr/>
          </a:p>
        </p:txBody>
      </p:sp>
      <p:sp>
        <p:nvSpPr>
          <p:cNvPr id="46" name="Google Shape;46;p14"/>
          <p:cNvSpPr txBox="1">
            <a:spLocks noGrp="1"/>
          </p:cNvSpPr>
          <p:nvPr>
            <p:ph type="title" idx="2"/>
          </p:nvPr>
        </p:nvSpPr>
        <p:spPr>
          <a:xfrm>
            <a:off x="277050" y="709825"/>
            <a:ext cx="8563800" cy="588900"/>
          </a:xfrm>
          <a:prstGeom prst="rect">
            <a:avLst/>
          </a:prstGeom>
        </p:spPr>
        <p:txBody>
          <a:bodyPr spcFirstLastPara="1" wrap="square" lIns="91425" tIns="91425" rIns="91425" bIns="91425" anchor="t" anchorCtr="0">
            <a:normAutofit/>
          </a:bodyPr>
          <a:lstStyle>
            <a:lvl1pPr lvl="0" algn="r" rtl="0">
              <a:spcBef>
                <a:spcPts val="0"/>
              </a:spcBef>
              <a:spcAft>
                <a:spcPts val="0"/>
              </a:spcAft>
              <a:buClr>
                <a:schemeClr val="dk2"/>
              </a:buClr>
              <a:buSzPts val="1800"/>
              <a:buFont typeface="Roboto"/>
              <a:buNone/>
              <a:defRPr sz="1800" i="1">
                <a:solidFill>
                  <a:schemeClr val="dk2"/>
                </a:solidFill>
                <a:latin typeface="Roboto"/>
                <a:ea typeface="Roboto"/>
                <a:cs typeface="Roboto"/>
                <a:sym typeface="Roboto"/>
              </a:defRPr>
            </a:lvl1pPr>
            <a:lvl2pPr lvl="1" algn="r" rtl="0">
              <a:spcBef>
                <a:spcPts val="0"/>
              </a:spcBef>
              <a:spcAft>
                <a:spcPts val="0"/>
              </a:spcAft>
              <a:buClr>
                <a:schemeClr val="dk2"/>
              </a:buClr>
              <a:buSzPts val="1800"/>
              <a:buNone/>
              <a:defRPr sz="1800" i="1">
                <a:solidFill>
                  <a:schemeClr val="dk2"/>
                </a:solidFill>
              </a:defRPr>
            </a:lvl2pPr>
            <a:lvl3pPr lvl="2" algn="r" rtl="0">
              <a:spcBef>
                <a:spcPts val="0"/>
              </a:spcBef>
              <a:spcAft>
                <a:spcPts val="0"/>
              </a:spcAft>
              <a:buClr>
                <a:schemeClr val="dk2"/>
              </a:buClr>
              <a:buSzPts val="1800"/>
              <a:buNone/>
              <a:defRPr sz="1800" i="1">
                <a:solidFill>
                  <a:schemeClr val="dk2"/>
                </a:solidFill>
              </a:defRPr>
            </a:lvl3pPr>
            <a:lvl4pPr lvl="3" algn="r" rtl="0">
              <a:spcBef>
                <a:spcPts val="0"/>
              </a:spcBef>
              <a:spcAft>
                <a:spcPts val="0"/>
              </a:spcAft>
              <a:buClr>
                <a:schemeClr val="dk2"/>
              </a:buClr>
              <a:buSzPts val="1800"/>
              <a:buNone/>
              <a:defRPr sz="1800" i="1">
                <a:solidFill>
                  <a:schemeClr val="dk2"/>
                </a:solidFill>
              </a:defRPr>
            </a:lvl4pPr>
            <a:lvl5pPr lvl="4" algn="r" rtl="0">
              <a:spcBef>
                <a:spcPts val="0"/>
              </a:spcBef>
              <a:spcAft>
                <a:spcPts val="0"/>
              </a:spcAft>
              <a:buClr>
                <a:schemeClr val="dk2"/>
              </a:buClr>
              <a:buSzPts val="1800"/>
              <a:buNone/>
              <a:defRPr sz="1800" i="1">
                <a:solidFill>
                  <a:schemeClr val="dk2"/>
                </a:solidFill>
              </a:defRPr>
            </a:lvl5pPr>
            <a:lvl6pPr lvl="5" algn="r" rtl="0">
              <a:spcBef>
                <a:spcPts val="0"/>
              </a:spcBef>
              <a:spcAft>
                <a:spcPts val="0"/>
              </a:spcAft>
              <a:buClr>
                <a:schemeClr val="dk2"/>
              </a:buClr>
              <a:buSzPts val="1800"/>
              <a:buNone/>
              <a:defRPr sz="1800" i="1">
                <a:solidFill>
                  <a:schemeClr val="dk2"/>
                </a:solidFill>
              </a:defRPr>
            </a:lvl6pPr>
            <a:lvl7pPr lvl="6" algn="r" rtl="0">
              <a:spcBef>
                <a:spcPts val="0"/>
              </a:spcBef>
              <a:spcAft>
                <a:spcPts val="0"/>
              </a:spcAft>
              <a:buClr>
                <a:schemeClr val="dk2"/>
              </a:buClr>
              <a:buSzPts val="1800"/>
              <a:buNone/>
              <a:defRPr sz="1800" i="1">
                <a:solidFill>
                  <a:schemeClr val="dk2"/>
                </a:solidFill>
              </a:defRPr>
            </a:lvl7pPr>
            <a:lvl8pPr lvl="7" algn="r" rtl="0">
              <a:spcBef>
                <a:spcPts val="0"/>
              </a:spcBef>
              <a:spcAft>
                <a:spcPts val="0"/>
              </a:spcAft>
              <a:buClr>
                <a:schemeClr val="dk2"/>
              </a:buClr>
              <a:buSzPts val="1800"/>
              <a:buNone/>
              <a:defRPr sz="1800" i="1">
                <a:solidFill>
                  <a:schemeClr val="dk2"/>
                </a:solidFill>
              </a:defRPr>
            </a:lvl8pPr>
            <a:lvl9pPr lvl="8" algn="r" rtl="0">
              <a:spcBef>
                <a:spcPts val="0"/>
              </a:spcBef>
              <a:spcAft>
                <a:spcPts val="0"/>
              </a:spcAft>
              <a:buClr>
                <a:schemeClr val="dk2"/>
              </a:buClr>
              <a:buSzPts val="1800"/>
              <a:buNone/>
              <a:defRPr sz="1800" i="1">
                <a:solidFill>
                  <a:schemeClr val="dk2"/>
                </a:solidFill>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Diseño personalizado 2 3">
  <p:cSld name="CUSTOM_1_3">
    <p:spTree>
      <p:nvGrpSpPr>
        <p:cNvPr id="1" name="Shape 47"/>
        <p:cNvGrpSpPr/>
        <p:nvPr/>
      </p:nvGrpSpPr>
      <p:grpSpPr>
        <a:xfrm>
          <a:off x="0" y="0"/>
          <a:ext cx="0" cy="0"/>
          <a:chOff x="0" y="0"/>
          <a:chExt cx="0" cy="0"/>
        </a:xfrm>
      </p:grpSpPr>
      <p:sp>
        <p:nvSpPr>
          <p:cNvPr id="48" name="Google Shape;48;p15"/>
          <p:cNvSpPr txBox="1">
            <a:spLocks noGrp="1"/>
          </p:cNvSpPr>
          <p:nvPr>
            <p:ph type="title"/>
          </p:nvPr>
        </p:nvSpPr>
        <p:spPr>
          <a:xfrm>
            <a:off x="277050" y="328825"/>
            <a:ext cx="8563800" cy="588900"/>
          </a:xfrm>
          <a:prstGeom prst="rect">
            <a:avLst/>
          </a:prstGeom>
        </p:spPr>
        <p:txBody>
          <a:bodyPr spcFirstLastPara="1" wrap="square" lIns="91425" tIns="91425" rIns="91425" bIns="91425" anchor="b" anchorCtr="0">
            <a:normAutofit/>
          </a:bodyPr>
          <a:lstStyle>
            <a:lvl1pPr lvl="0" algn="r" rtl="0">
              <a:spcBef>
                <a:spcPts val="0"/>
              </a:spcBef>
              <a:spcAft>
                <a:spcPts val="0"/>
              </a:spcAft>
              <a:buClr>
                <a:schemeClr val="accent4"/>
              </a:buClr>
              <a:buSzPts val="2800"/>
              <a:buFont typeface="Roboto"/>
              <a:buNone/>
              <a:defRPr b="1">
                <a:solidFill>
                  <a:schemeClr val="accent4"/>
                </a:solidFill>
                <a:latin typeface="Roboto"/>
                <a:ea typeface="Roboto"/>
                <a:cs typeface="Roboto"/>
                <a:sym typeface="Roboto"/>
              </a:defRPr>
            </a:lvl1pPr>
            <a:lvl2pPr lvl="1" algn="r" rtl="0">
              <a:spcBef>
                <a:spcPts val="0"/>
              </a:spcBef>
              <a:spcAft>
                <a:spcPts val="0"/>
              </a:spcAft>
              <a:buClr>
                <a:schemeClr val="accent4"/>
              </a:buClr>
              <a:buSzPts val="2800"/>
              <a:buNone/>
              <a:defRPr>
                <a:solidFill>
                  <a:schemeClr val="accent4"/>
                </a:solidFill>
              </a:defRPr>
            </a:lvl2pPr>
            <a:lvl3pPr lvl="2" algn="r" rtl="0">
              <a:spcBef>
                <a:spcPts val="0"/>
              </a:spcBef>
              <a:spcAft>
                <a:spcPts val="0"/>
              </a:spcAft>
              <a:buClr>
                <a:schemeClr val="accent4"/>
              </a:buClr>
              <a:buSzPts val="2800"/>
              <a:buNone/>
              <a:defRPr>
                <a:solidFill>
                  <a:schemeClr val="accent4"/>
                </a:solidFill>
              </a:defRPr>
            </a:lvl3pPr>
            <a:lvl4pPr lvl="3" algn="r" rtl="0">
              <a:spcBef>
                <a:spcPts val="0"/>
              </a:spcBef>
              <a:spcAft>
                <a:spcPts val="0"/>
              </a:spcAft>
              <a:buClr>
                <a:schemeClr val="accent4"/>
              </a:buClr>
              <a:buSzPts val="2800"/>
              <a:buNone/>
              <a:defRPr>
                <a:solidFill>
                  <a:schemeClr val="accent4"/>
                </a:solidFill>
              </a:defRPr>
            </a:lvl4pPr>
            <a:lvl5pPr lvl="4" algn="r" rtl="0">
              <a:spcBef>
                <a:spcPts val="0"/>
              </a:spcBef>
              <a:spcAft>
                <a:spcPts val="0"/>
              </a:spcAft>
              <a:buClr>
                <a:schemeClr val="accent4"/>
              </a:buClr>
              <a:buSzPts val="2800"/>
              <a:buNone/>
              <a:defRPr>
                <a:solidFill>
                  <a:schemeClr val="accent4"/>
                </a:solidFill>
              </a:defRPr>
            </a:lvl5pPr>
            <a:lvl6pPr lvl="5" algn="r" rtl="0">
              <a:spcBef>
                <a:spcPts val="0"/>
              </a:spcBef>
              <a:spcAft>
                <a:spcPts val="0"/>
              </a:spcAft>
              <a:buClr>
                <a:schemeClr val="accent4"/>
              </a:buClr>
              <a:buSzPts val="2800"/>
              <a:buNone/>
              <a:defRPr>
                <a:solidFill>
                  <a:schemeClr val="accent4"/>
                </a:solidFill>
              </a:defRPr>
            </a:lvl6pPr>
            <a:lvl7pPr lvl="6" algn="r" rtl="0">
              <a:spcBef>
                <a:spcPts val="0"/>
              </a:spcBef>
              <a:spcAft>
                <a:spcPts val="0"/>
              </a:spcAft>
              <a:buClr>
                <a:schemeClr val="accent4"/>
              </a:buClr>
              <a:buSzPts val="2800"/>
              <a:buNone/>
              <a:defRPr>
                <a:solidFill>
                  <a:schemeClr val="accent4"/>
                </a:solidFill>
              </a:defRPr>
            </a:lvl7pPr>
            <a:lvl8pPr lvl="7" algn="r" rtl="0">
              <a:spcBef>
                <a:spcPts val="0"/>
              </a:spcBef>
              <a:spcAft>
                <a:spcPts val="0"/>
              </a:spcAft>
              <a:buClr>
                <a:schemeClr val="accent4"/>
              </a:buClr>
              <a:buSzPts val="2800"/>
              <a:buNone/>
              <a:defRPr>
                <a:solidFill>
                  <a:schemeClr val="accent4"/>
                </a:solidFill>
              </a:defRPr>
            </a:lvl8pPr>
            <a:lvl9pPr lvl="8" algn="r" rtl="0">
              <a:spcBef>
                <a:spcPts val="0"/>
              </a:spcBef>
              <a:spcAft>
                <a:spcPts val="0"/>
              </a:spcAft>
              <a:buClr>
                <a:schemeClr val="accent4"/>
              </a:buClr>
              <a:buSzPts val="2800"/>
              <a:buNone/>
              <a:defRPr>
                <a:solidFill>
                  <a:schemeClr val="accent4"/>
                </a:solidFill>
              </a:defRPr>
            </a:lvl9pPr>
          </a:lstStyle>
          <a:p>
            <a:endParaRPr/>
          </a:p>
        </p:txBody>
      </p:sp>
      <p:sp>
        <p:nvSpPr>
          <p:cNvPr id="49" name="Google Shape;49;p15"/>
          <p:cNvSpPr txBox="1">
            <a:spLocks noGrp="1"/>
          </p:cNvSpPr>
          <p:nvPr>
            <p:ph type="body" idx="1"/>
          </p:nvPr>
        </p:nvSpPr>
        <p:spPr>
          <a:xfrm>
            <a:off x="355000" y="1433725"/>
            <a:ext cx="8485800" cy="3030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Clr>
                <a:schemeClr val="accent4"/>
              </a:buClr>
              <a:buSzPts val="1800"/>
              <a:buFont typeface="Roboto"/>
              <a:buChar char="●"/>
              <a:defRPr>
                <a:solidFill>
                  <a:schemeClr val="dk1"/>
                </a:solidFill>
                <a:latin typeface="Roboto"/>
                <a:ea typeface="Roboto"/>
                <a:cs typeface="Roboto"/>
                <a:sym typeface="Roboto"/>
              </a:defRPr>
            </a:lvl1pPr>
            <a:lvl2pPr marL="914400" lvl="1" indent="-317500" rtl="0">
              <a:spcBef>
                <a:spcPts val="0"/>
              </a:spcBef>
              <a:spcAft>
                <a:spcPts val="0"/>
              </a:spcAft>
              <a:buClr>
                <a:schemeClr val="accent4"/>
              </a:buClr>
              <a:buSzPts val="1400"/>
              <a:buFont typeface="Roboto"/>
              <a:buChar char="○"/>
              <a:defRPr>
                <a:solidFill>
                  <a:schemeClr val="dk1"/>
                </a:solidFill>
                <a:latin typeface="Roboto"/>
                <a:ea typeface="Roboto"/>
                <a:cs typeface="Roboto"/>
                <a:sym typeface="Roboto"/>
              </a:defRPr>
            </a:lvl2pPr>
            <a:lvl3pPr marL="1371600" lvl="2" indent="-317500" rtl="0">
              <a:spcBef>
                <a:spcPts val="0"/>
              </a:spcBef>
              <a:spcAft>
                <a:spcPts val="0"/>
              </a:spcAft>
              <a:buClr>
                <a:schemeClr val="accent4"/>
              </a:buClr>
              <a:buSzPts val="1400"/>
              <a:buFont typeface="Roboto"/>
              <a:buChar char="■"/>
              <a:defRPr>
                <a:solidFill>
                  <a:schemeClr val="dk1"/>
                </a:solidFill>
                <a:latin typeface="Roboto"/>
                <a:ea typeface="Roboto"/>
                <a:cs typeface="Roboto"/>
                <a:sym typeface="Roboto"/>
              </a:defRPr>
            </a:lvl3pPr>
            <a:lvl4pPr marL="1828800" lvl="3" indent="-317500" rtl="0">
              <a:spcBef>
                <a:spcPts val="0"/>
              </a:spcBef>
              <a:spcAft>
                <a:spcPts val="0"/>
              </a:spcAft>
              <a:buClr>
                <a:schemeClr val="accent4"/>
              </a:buClr>
              <a:buSzPts val="1400"/>
              <a:buFont typeface="Roboto"/>
              <a:buChar char="●"/>
              <a:defRPr>
                <a:solidFill>
                  <a:schemeClr val="dk1"/>
                </a:solidFill>
                <a:latin typeface="Roboto"/>
                <a:ea typeface="Roboto"/>
                <a:cs typeface="Roboto"/>
                <a:sym typeface="Roboto"/>
              </a:defRPr>
            </a:lvl4pPr>
            <a:lvl5pPr marL="2286000" lvl="4" indent="-317500" rtl="0">
              <a:spcBef>
                <a:spcPts val="0"/>
              </a:spcBef>
              <a:spcAft>
                <a:spcPts val="0"/>
              </a:spcAft>
              <a:buClr>
                <a:schemeClr val="accent4"/>
              </a:buClr>
              <a:buSzPts val="1400"/>
              <a:buFont typeface="Roboto"/>
              <a:buChar char="○"/>
              <a:defRPr>
                <a:solidFill>
                  <a:schemeClr val="dk1"/>
                </a:solidFill>
                <a:latin typeface="Roboto"/>
                <a:ea typeface="Roboto"/>
                <a:cs typeface="Roboto"/>
                <a:sym typeface="Roboto"/>
              </a:defRPr>
            </a:lvl5pPr>
            <a:lvl6pPr marL="2743200" lvl="5" indent="-317500" rtl="0">
              <a:spcBef>
                <a:spcPts val="0"/>
              </a:spcBef>
              <a:spcAft>
                <a:spcPts val="0"/>
              </a:spcAft>
              <a:buClr>
                <a:schemeClr val="accent4"/>
              </a:buClr>
              <a:buSzPts val="1400"/>
              <a:buFont typeface="Roboto"/>
              <a:buChar char="■"/>
              <a:defRPr>
                <a:solidFill>
                  <a:schemeClr val="dk1"/>
                </a:solidFill>
                <a:latin typeface="Roboto"/>
                <a:ea typeface="Roboto"/>
                <a:cs typeface="Roboto"/>
                <a:sym typeface="Roboto"/>
              </a:defRPr>
            </a:lvl6pPr>
            <a:lvl7pPr marL="3200400" lvl="6" indent="-317500" rtl="0">
              <a:spcBef>
                <a:spcPts val="0"/>
              </a:spcBef>
              <a:spcAft>
                <a:spcPts val="0"/>
              </a:spcAft>
              <a:buClr>
                <a:schemeClr val="accent4"/>
              </a:buClr>
              <a:buSzPts val="1400"/>
              <a:buFont typeface="Roboto"/>
              <a:buChar char="●"/>
              <a:defRPr>
                <a:solidFill>
                  <a:schemeClr val="dk1"/>
                </a:solidFill>
                <a:latin typeface="Roboto"/>
                <a:ea typeface="Roboto"/>
                <a:cs typeface="Roboto"/>
                <a:sym typeface="Roboto"/>
              </a:defRPr>
            </a:lvl7pPr>
            <a:lvl8pPr marL="3657600" lvl="7" indent="-317500" rtl="0">
              <a:spcBef>
                <a:spcPts val="0"/>
              </a:spcBef>
              <a:spcAft>
                <a:spcPts val="0"/>
              </a:spcAft>
              <a:buClr>
                <a:schemeClr val="accent4"/>
              </a:buClr>
              <a:buSzPts val="1400"/>
              <a:buFont typeface="Roboto"/>
              <a:buChar char="○"/>
              <a:defRPr>
                <a:solidFill>
                  <a:schemeClr val="dk1"/>
                </a:solidFill>
                <a:latin typeface="Roboto"/>
                <a:ea typeface="Roboto"/>
                <a:cs typeface="Roboto"/>
                <a:sym typeface="Roboto"/>
              </a:defRPr>
            </a:lvl8pPr>
            <a:lvl9pPr marL="4114800" lvl="8" indent="-317500" rtl="0">
              <a:spcBef>
                <a:spcPts val="0"/>
              </a:spcBef>
              <a:spcAft>
                <a:spcPts val="0"/>
              </a:spcAft>
              <a:buClr>
                <a:schemeClr val="accent4"/>
              </a:buClr>
              <a:buSzPts val="1400"/>
              <a:buFont typeface="Roboto"/>
              <a:buChar char="■"/>
              <a:defRPr>
                <a:solidFill>
                  <a:schemeClr val="dk1"/>
                </a:solidFill>
                <a:latin typeface="Roboto"/>
                <a:ea typeface="Roboto"/>
                <a:cs typeface="Roboto"/>
                <a:sym typeface="Roboto"/>
              </a:defRPr>
            </a:lvl9pPr>
          </a:lstStyle>
          <a:p>
            <a:endParaRPr/>
          </a:p>
        </p:txBody>
      </p:sp>
      <p:sp>
        <p:nvSpPr>
          <p:cNvPr id="50" name="Google Shape;50;p15"/>
          <p:cNvSpPr txBox="1">
            <a:spLocks noGrp="1"/>
          </p:cNvSpPr>
          <p:nvPr>
            <p:ph type="title" idx="2"/>
          </p:nvPr>
        </p:nvSpPr>
        <p:spPr>
          <a:xfrm>
            <a:off x="277050" y="709825"/>
            <a:ext cx="8563800" cy="588900"/>
          </a:xfrm>
          <a:prstGeom prst="rect">
            <a:avLst/>
          </a:prstGeom>
        </p:spPr>
        <p:txBody>
          <a:bodyPr spcFirstLastPara="1" wrap="square" lIns="91425" tIns="91425" rIns="91425" bIns="91425" anchor="t" anchorCtr="0">
            <a:normAutofit/>
          </a:bodyPr>
          <a:lstStyle>
            <a:lvl1pPr lvl="0" algn="r" rtl="0">
              <a:spcBef>
                <a:spcPts val="0"/>
              </a:spcBef>
              <a:spcAft>
                <a:spcPts val="0"/>
              </a:spcAft>
              <a:buClr>
                <a:schemeClr val="dk2"/>
              </a:buClr>
              <a:buSzPts val="1800"/>
              <a:buFont typeface="Roboto"/>
              <a:buNone/>
              <a:defRPr sz="1800" i="1">
                <a:solidFill>
                  <a:schemeClr val="dk2"/>
                </a:solidFill>
                <a:latin typeface="Roboto"/>
                <a:ea typeface="Roboto"/>
                <a:cs typeface="Roboto"/>
                <a:sym typeface="Roboto"/>
              </a:defRPr>
            </a:lvl1pPr>
            <a:lvl2pPr lvl="1" algn="r" rtl="0">
              <a:spcBef>
                <a:spcPts val="0"/>
              </a:spcBef>
              <a:spcAft>
                <a:spcPts val="0"/>
              </a:spcAft>
              <a:buClr>
                <a:schemeClr val="dk2"/>
              </a:buClr>
              <a:buSzPts val="1800"/>
              <a:buNone/>
              <a:defRPr sz="1800" i="1">
                <a:solidFill>
                  <a:schemeClr val="dk2"/>
                </a:solidFill>
              </a:defRPr>
            </a:lvl2pPr>
            <a:lvl3pPr lvl="2" algn="r" rtl="0">
              <a:spcBef>
                <a:spcPts val="0"/>
              </a:spcBef>
              <a:spcAft>
                <a:spcPts val="0"/>
              </a:spcAft>
              <a:buClr>
                <a:schemeClr val="dk2"/>
              </a:buClr>
              <a:buSzPts val="1800"/>
              <a:buNone/>
              <a:defRPr sz="1800" i="1">
                <a:solidFill>
                  <a:schemeClr val="dk2"/>
                </a:solidFill>
              </a:defRPr>
            </a:lvl3pPr>
            <a:lvl4pPr lvl="3" algn="r" rtl="0">
              <a:spcBef>
                <a:spcPts val="0"/>
              </a:spcBef>
              <a:spcAft>
                <a:spcPts val="0"/>
              </a:spcAft>
              <a:buClr>
                <a:schemeClr val="dk2"/>
              </a:buClr>
              <a:buSzPts val="1800"/>
              <a:buNone/>
              <a:defRPr sz="1800" i="1">
                <a:solidFill>
                  <a:schemeClr val="dk2"/>
                </a:solidFill>
              </a:defRPr>
            </a:lvl4pPr>
            <a:lvl5pPr lvl="4" algn="r" rtl="0">
              <a:spcBef>
                <a:spcPts val="0"/>
              </a:spcBef>
              <a:spcAft>
                <a:spcPts val="0"/>
              </a:spcAft>
              <a:buClr>
                <a:schemeClr val="dk2"/>
              </a:buClr>
              <a:buSzPts val="1800"/>
              <a:buNone/>
              <a:defRPr sz="1800" i="1">
                <a:solidFill>
                  <a:schemeClr val="dk2"/>
                </a:solidFill>
              </a:defRPr>
            </a:lvl5pPr>
            <a:lvl6pPr lvl="5" algn="r" rtl="0">
              <a:spcBef>
                <a:spcPts val="0"/>
              </a:spcBef>
              <a:spcAft>
                <a:spcPts val="0"/>
              </a:spcAft>
              <a:buClr>
                <a:schemeClr val="dk2"/>
              </a:buClr>
              <a:buSzPts val="1800"/>
              <a:buNone/>
              <a:defRPr sz="1800" i="1">
                <a:solidFill>
                  <a:schemeClr val="dk2"/>
                </a:solidFill>
              </a:defRPr>
            </a:lvl6pPr>
            <a:lvl7pPr lvl="6" algn="r" rtl="0">
              <a:spcBef>
                <a:spcPts val="0"/>
              </a:spcBef>
              <a:spcAft>
                <a:spcPts val="0"/>
              </a:spcAft>
              <a:buClr>
                <a:schemeClr val="dk2"/>
              </a:buClr>
              <a:buSzPts val="1800"/>
              <a:buNone/>
              <a:defRPr sz="1800" i="1">
                <a:solidFill>
                  <a:schemeClr val="dk2"/>
                </a:solidFill>
              </a:defRPr>
            </a:lvl7pPr>
            <a:lvl8pPr lvl="7" algn="r" rtl="0">
              <a:spcBef>
                <a:spcPts val="0"/>
              </a:spcBef>
              <a:spcAft>
                <a:spcPts val="0"/>
              </a:spcAft>
              <a:buClr>
                <a:schemeClr val="dk2"/>
              </a:buClr>
              <a:buSzPts val="1800"/>
              <a:buNone/>
              <a:defRPr sz="1800" i="1">
                <a:solidFill>
                  <a:schemeClr val="dk2"/>
                </a:solidFill>
              </a:defRPr>
            </a:lvl8pPr>
            <a:lvl9pPr lvl="8" algn="r" rtl="0">
              <a:spcBef>
                <a:spcPts val="0"/>
              </a:spcBef>
              <a:spcAft>
                <a:spcPts val="0"/>
              </a:spcAft>
              <a:buClr>
                <a:schemeClr val="dk2"/>
              </a:buClr>
              <a:buSzPts val="1800"/>
              <a:buNone/>
              <a:defRPr sz="1800" i="1">
                <a:solidFill>
                  <a:schemeClr val="dk2"/>
                </a:solidFill>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Diseño personalizado 2 4">
  <p:cSld name="CUSTOM_1_4">
    <p:spTree>
      <p:nvGrpSpPr>
        <p:cNvPr id="1" name="Shape 51"/>
        <p:cNvGrpSpPr/>
        <p:nvPr/>
      </p:nvGrpSpPr>
      <p:grpSpPr>
        <a:xfrm>
          <a:off x="0" y="0"/>
          <a:ext cx="0" cy="0"/>
          <a:chOff x="0" y="0"/>
          <a:chExt cx="0" cy="0"/>
        </a:xfrm>
      </p:grpSpPr>
      <p:sp>
        <p:nvSpPr>
          <p:cNvPr id="52" name="Google Shape;52;p16"/>
          <p:cNvSpPr txBox="1">
            <a:spLocks noGrp="1"/>
          </p:cNvSpPr>
          <p:nvPr>
            <p:ph type="title"/>
          </p:nvPr>
        </p:nvSpPr>
        <p:spPr>
          <a:xfrm>
            <a:off x="277050" y="328825"/>
            <a:ext cx="8563800" cy="588900"/>
          </a:xfrm>
          <a:prstGeom prst="rect">
            <a:avLst/>
          </a:prstGeom>
        </p:spPr>
        <p:txBody>
          <a:bodyPr spcFirstLastPara="1" wrap="square" lIns="91425" tIns="91425" rIns="91425" bIns="91425" anchor="b" anchorCtr="0">
            <a:normAutofit/>
          </a:bodyPr>
          <a:lstStyle>
            <a:lvl1pPr lvl="0" algn="r" rtl="0">
              <a:spcBef>
                <a:spcPts val="0"/>
              </a:spcBef>
              <a:spcAft>
                <a:spcPts val="0"/>
              </a:spcAft>
              <a:buClr>
                <a:schemeClr val="accent1"/>
              </a:buClr>
              <a:buSzPts val="2800"/>
              <a:buFont typeface="Roboto"/>
              <a:buNone/>
              <a:defRPr b="1">
                <a:solidFill>
                  <a:schemeClr val="accent1"/>
                </a:solidFill>
                <a:latin typeface="Roboto"/>
                <a:ea typeface="Roboto"/>
                <a:cs typeface="Roboto"/>
                <a:sym typeface="Roboto"/>
              </a:defRPr>
            </a:lvl1pPr>
            <a:lvl2pPr lvl="1" algn="r" rtl="0">
              <a:spcBef>
                <a:spcPts val="0"/>
              </a:spcBef>
              <a:spcAft>
                <a:spcPts val="0"/>
              </a:spcAft>
              <a:buClr>
                <a:schemeClr val="accent1"/>
              </a:buClr>
              <a:buSzPts val="2800"/>
              <a:buNone/>
              <a:defRPr>
                <a:solidFill>
                  <a:schemeClr val="accent1"/>
                </a:solidFill>
              </a:defRPr>
            </a:lvl2pPr>
            <a:lvl3pPr lvl="2" algn="r" rtl="0">
              <a:spcBef>
                <a:spcPts val="0"/>
              </a:spcBef>
              <a:spcAft>
                <a:spcPts val="0"/>
              </a:spcAft>
              <a:buClr>
                <a:schemeClr val="accent1"/>
              </a:buClr>
              <a:buSzPts val="2800"/>
              <a:buNone/>
              <a:defRPr>
                <a:solidFill>
                  <a:schemeClr val="accent1"/>
                </a:solidFill>
              </a:defRPr>
            </a:lvl3pPr>
            <a:lvl4pPr lvl="3" algn="r" rtl="0">
              <a:spcBef>
                <a:spcPts val="0"/>
              </a:spcBef>
              <a:spcAft>
                <a:spcPts val="0"/>
              </a:spcAft>
              <a:buClr>
                <a:schemeClr val="accent1"/>
              </a:buClr>
              <a:buSzPts val="2800"/>
              <a:buNone/>
              <a:defRPr>
                <a:solidFill>
                  <a:schemeClr val="accent1"/>
                </a:solidFill>
              </a:defRPr>
            </a:lvl4pPr>
            <a:lvl5pPr lvl="4" algn="r" rtl="0">
              <a:spcBef>
                <a:spcPts val="0"/>
              </a:spcBef>
              <a:spcAft>
                <a:spcPts val="0"/>
              </a:spcAft>
              <a:buClr>
                <a:schemeClr val="accent1"/>
              </a:buClr>
              <a:buSzPts val="2800"/>
              <a:buNone/>
              <a:defRPr>
                <a:solidFill>
                  <a:schemeClr val="accent1"/>
                </a:solidFill>
              </a:defRPr>
            </a:lvl5pPr>
            <a:lvl6pPr lvl="5" algn="r" rtl="0">
              <a:spcBef>
                <a:spcPts val="0"/>
              </a:spcBef>
              <a:spcAft>
                <a:spcPts val="0"/>
              </a:spcAft>
              <a:buClr>
                <a:schemeClr val="accent1"/>
              </a:buClr>
              <a:buSzPts val="2800"/>
              <a:buNone/>
              <a:defRPr>
                <a:solidFill>
                  <a:schemeClr val="accent1"/>
                </a:solidFill>
              </a:defRPr>
            </a:lvl6pPr>
            <a:lvl7pPr lvl="6" algn="r" rtl="0">
              <a:spcBef>
                <a:spcPts val="0"/>
              </a:spcBef>
              <a:spcAft>
                <a:spcPts val="0"/>
              </a:spcAft>
              <a:buClr>
                <a:schemeClr val="accent1"/>
              </a:buClr>
              <a:buSzPts val="2800"/>
              <a:buNone/>
              <a:defRPr>
                <a:solidFill>
                  <a:schemeClr val="accent1"/>
                </a:solidFill>
              </a:defRPr>
            </a:lvl7pPr>
            <a:lvl8pPr lvl="7" algn="r" rtl="0">
              <a:spcBef>
                <a:spcPts val="0"/>
              </a:spcBef>
              <a:spcAft>
                <a:spcPts val="0"/>
              </a:spcAft>
              <a:buClr>
                <a:schemeClr val="accent1"/>
              </a:buClr>
              <a:buSzPts val="2800"/>
              <a:buNone/>
              <a:defRPr>
                <a:solidFill>
                  <a:schemeClr val="accent1"/>
                </a:solidFill>
              </a:defRPr>
            </a:lvl8pPr>
            <a:lvl9pPr lvl="8" algn="r" rtl="0">
              <a:spcBef>
                <a:spcPts val="0"/>
              </a:spcBef>
              <a:spcAft>
                <a:spcPts val="0"/>
              </a:spcAft>
              <a:buClr>
                <a:schemeClr val="accent1"/>
              </a:buClr>
              <a:buSzPts val="2800"/>
              <a:buNone/>
              <a:defRPr>
                <a:solidFill>
                  <a:schemeClr val="accent1"/>
                </a:solidFill>
              </a:defRPr>
            </a:lvl9pPr>
          </a:lstStyle>
          <a:p>
            <a:endParaRPr/>
          </a:p>
        </p:txBody>
      </p:sp>
      <p:sp>
        <p:nvSpPr>
          <p:cNvPr id="53" name="Google Shape;53;p16"/>
          <p:cNvSpPr txBox="1">
            <a:spLocks noGrp="1"/>
          </p:cNvSpPr>
          <p:nvPr>
            <p:ph type="body" idx="1"/>
          </p:nvPr>
        </p:nvSpPr>
        <p:spPr>
          <a:xfrm>
            <a:off x="355000" y="1433725"/>
            <a:ext cx="4113000" cy="3030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Clr>
                <a:srgbClr val="DF501D"/>
              </a:buClr>
              <a:buSzPts val="1800"/>
              <a:buFont typeface="Roboto"/>
              <a:buChar char="●"/>
              <a:defRPr>
                <a:solidFill>
                  <a:schemeClr val="dk1"/>
                </a:solidFill>
                <a:latin typeface="Roboto"/>
                <a:ea typeface="Roboto"/>
                <a:cs typeface="Roboto"/>
                <a:sym typeface="Roboto"/>
              </a:defRPr>
            </a:lvl1pPr>
            <a:lvl2pPr marL="914400" lvl="1" indent="-317500" rtl="0">
              <a:spcBef>
                <a:spcPts val="0"/>
              </a:spcBef>
              <a:spcAft>
                <a:spcPts val="0"/>
              </a:spcAft>
              <a:buClr>
                <a:srgbClr val="DF501D"/>
              </a:buClr>
              <a:buSzPts val="1400"/>
              <a:buFont typeface="Roboto"/>
              <a:buChar char="○"/>
              <a:defRPr>
                <a:solidFill>
                  <a:schemeClr val="dk1"/>
                </a:solidFill>
                <a:latin typeface="Roboto"/>
                <a:ea typeface="Roboto"/>
                <a:cs typeface="Roboto"/>
                <a:sym typeface="Roboto"/>
              </a:defRPr>
            </a:lvl2pPr>
            <a:lvl3pPr marL="1371600" lvl="2" indent="-317500" rtl="0">
              <a:spcBef>
                <a:spcPts val="0"/>
              </a:spcBef>
              <a:spcAft>
                <a:spcPts val="0"/>
              </a:spcAft>
              <a:buClr>
                <a:srgbClr val="DF501D"/>
              </a:buClr>
              <a:buSzPts val="1400"/>
              <a:buFont typeface="Roboto"/>
              <a:buChar char="■"/>
              <a:defRPr>
                <a:solidFill>
                  <a:schemeClr val="dk1"/>
                </a:solidFill>
                <a:latin typeface="Roboto"/>
                <a:ea typeface="Roboto"/>
                <a:cs typeface="Roboto"/>
                <a:sym typeface="Roboto"/>
              </a:defRPr>
            </a:lvl3pPr>
            <a:lvl4pPr marL="1828800" lvl="3" indent="-317500" rtl="0">
              <a:spcBef>
                <a:spcPts val="0"/>
              </a:spcBef>
              <a:spcAft>
                <a:spcPts val="0"/>
              </a:spcAft>
              <a:buClr>
                <a:schemeClr val="accent1"/>
              </a:buClr>
              <a:buSzPts val="1400"/>
              <a:buFont typeface="Roboto"/>
              <a:buChar char="●"/>
              <a:defRPr>
                <a:solidFill>
                  <a:schemeClr val="dk1"/>
                </a:solidFill>
                <a:latin typeface="Roboto"/>
                <a:ea typeface="Roboto"/>
                <a:cs typeface="Roboto"/>
                <a:sym typeface="Roboto"/>
              </a:defRPr>
            </a:lvl4pPr>
            <a:lvl5pPr marL="2286000" lvl="4" indent="-317500" rtl="0">
              <a:spcBef>
                <a:spcPts val="0"/>
              </a:spcBef>
              <a:spcAft>
                <a:spcPts val="0"/>
              </a:spcAft>
              <a:buClr>
                <a:schemeClr val="accent1"/>
              </a:buClr>
              <a:buSzPts val="1400"/>
              <a:buFont typeface="Roboto"/>
              <a:buChar char="○"/>
              <a:defRPr>
                <a:solidFill>
                  <a:schemeClr val="dk1"/>
                </a:solidFill>
                <a:latin typeface="Roboto"/>
                <a:ea typeface="Roboto"/>
                <a:cs typeface="Roboto"/>
                <a:sym typeface="Roboto"/>
              </a:defRPr>
            </a:lvl5pPr>
            <a:lvl6pPr marL="2743200" lvl="5" indent="-317500" rtl="0">
              <a:spcBef>
                <a:spcPts val="0"/>
              </a:spcBef>
              <a:spcAft>
                <a:spcPts val="0"/>
              </a:spcAft>
              <a:buClr>
                <a:schemeClr val="accent1"/>
              </a:buClr>
              <a:buSzPts val="1400"/>
              <a:buFont typeface="Roboto"/>
              <a:buChar char="■"/>
              <a:defRPr>
                <a:solidFill>
                  <a:schemeClr val="dk1"/>
                </a:solidFill>
                <a:latin typeface="Roboto"/>
                <a:ea typeface="Roboto"/>
                <a:cs typeface="Roboto"/>
                <a:sym typeface="Roboto"/>
              </a:defRPr>
            </a:lvl6pPr>
            <a:lvl7pPr marL="3200400" lvl="6" indent="-317500" rtl="0">
              <a:spcBef>
                <a:spcPts val="0"/>
              </a:spcBef>
              <a:spcAft>
                <a:spcPts val="0"/>
              </a:spcAft>
              <a:buClr>
                <a:schemeClr val="accent1"/>
              </a:buClr>
              <a:buSzPts val="1400"/>
              <a:buFont typeface="Roboto"/>
              <a:buChar char="●"/>
              <a:defRPr>
                <a:solidFill>
                  <a:schemeClr val="dk1"/>
                </a:solidFill>
                <a:latin typeface="Roboto"/>
                <a:ea typeface="Roboto"/>
                <a:cs typeface="Roboto"/>
                <a:sym typeface="Roboto"/>
              </a:defRPr>
            </a:lvl7pPr>
            <a:lvl8pPr marL="3657600" lvl="7" indent="-317500" rtl="0">
              <a:spcBef>
                <a:spcPts val="0"/>
              </a:spcBef>
              <a:spcAft>
                <a:spcPts val="0"/>
              </a:spcAft>
              <a:buClr>
                <a:schemeClr val="accent1"/>
              </a:buClr>
              <a:buSzPts val="1400"/>
              <a:buFont typeface="Roboto"/>
              <a:buChar char="○"/>
              <a:defRPr>
                <a:solidFill>
                  <a:schemeClr val="dk1"/>
                </a:solidFill>
                <a:latin typeface="Roboto"/>
                <a:ea typeface="Roboto"/>
                <a:cs typeface="Roboto"/>
                <a:sym typeface="Roboto"/>
              </a:defRPr>
            </a:lvl8pPr>
            <a:lvl9pPr marL="4114800" lvl="8" indent="-317500" rtl="0">
              <a:spcBef>
                <a:spcPts val="0"/>
              </a:spcBef>
              <a:spcAft>
                <a:spcPts val="0"/>
              </a:spcAft>
              <a:buClr>
                <a:schemeClr val="accent1"/>
              </a:buClr>
              <a:buSzPts val="1400"/>
              <a:buFont typeface="Roboto"/>
              <a:buChar char="■"/>
              <a:defRPr>
                <a:solidFill>
                  <a:schemeClr val="dk1"/>
                </a:solidFill>
                <a:latin typeface="Roboto"/>
                <a:ea typeface="Roboto"/>
                <a:cs typeface="Roboto"/>
                <a:sym typeface="Roboto"/>
              </a:defRPr>
            </a:lvl9pPr>
          </a:lstStyle>
          <a:p>
            <a:endParaRPr/>
          </a:p>
        </p:txBody>
      </p:sp>
      <p:sp>
        <p:nvSpPr>
          <p:cNvPr id="54" name="Google Shape;54;p16"/>
          <p:cNvSpPr txBox="1">
            <a:spLocks noGrp="1"/>
          </p:cNvSpPr>
          <p:nvPr>
            <p:ph type="title" idx="2"/>
          </p:nvPr>
        </p:nvSpPr>
        <p:spPr>
          <a:xfrm>
            <a:off x="277050" y="709825"/>
            <a:ext cx="8563800" cy="588900"/>
          </a:xfrm>
          <a:prstGeom prst="rect">
            <a:avLst/>
          </a:prstGeom>
        </p:spPr>
        <p:txBody>
          <a:bodyPr spcFirstLastPara="1" wrap="square" lIns="91425" tIns="91425" rIns="91425" bIns="91425" anchor="t" anchorCtr="0">
            <a:normAutofit/>
          </a:bodyPr>
          <a:lstStyle>
            <a:lvl1pPr lvl="0" algn="r" rtl="0">
              <a:spcBef>
                <a:spcPts val="0"/>
              </a:spcBef>
              <a:spcAft>
                <a:spcPts val="0"/>
              </a:spcAft>
              <a:buClr>
                <a:schemeClr val="dk2"/>
              </a:buClr>
              <a:buSzPts val="1800"/>
              <a:buFont typeface="Roboto"/>
              <a:buNone/>
              <a:defRPr sz="1800" i="1">
                <a:solidFill>
                  <a:schemeClr val="dk2"/>
                </a:solidFill>
                <a:latin typeface="Roboto"/>
                <a:ea typeface="Roboto"/>
                <a:cs typeface="Roboto"/>
                <a:sym typeface="Roboto"/>
              </a:defRPr>
            </a:lvl1pPr>
            <a:lvl2pPr lvl="1" algn="r" rtl="0">
              <a:spcBef>
                <a:spcPts val="0"/>
              </a:spcBef>
              <a:spcAft>
                <a:spcPts val="0"/>
              </a:spcAft>
              <a:buClr>
                <a:schemeClr val="dk2"/>
              </a:buClr>
              <a:buSzPts val="1800"/>
              <a:buNone/>
              <a:defRPr sz="1800" i="1">
                <a:solidFill>
                  <a:schemeClr val="dk2"/>
                </a:solidFill>
              </a:defRPr>
            </a:lvl2pPr>
            <a:lvl3pPr lvl="2" algn="r" rtl="0">
              <a:spcBef>
                <a:spcPts val="0"/>
              </a:spcBef>
              <a:spcAft>
                <a:spcPts val="0"/>
              </a:spcAft>
              <a:buClr>
                <a:schemeClr val="dk2"/>
              </a:buClr>
              <a:buSzPts val="1800"/>
              <a:buNone/>
              <a:defRPr sz="1800" i="1">
                <a:solidFill>
                  <a:schemeClr val="dk2"/>
                </a:solidFill>
              </a:defRPr>
            </a:lvl3pPr>
            <a:lvl4pPr lvl="3" algn="r" rtl="0">
              <a:spcBef>
                <a:spcPts val="0"/>
              </a:spcBef>
              <a:spcAft>
                <a:spcPts val="0"/>
              </a:spcAft>
              <a:buClr>
                <a:schemeClr val="dk2"/>
              </a:buClr>
              <a:buSzPts val="1800"/>
              <a:buNone/>
              <a:defRPr sz="1800" i="1">
                <a:solidFill>
                  <a:schemeClr val="dk2"/>
                </a:solidFill>
              </a:defRPr>
            </a:lvl4pPr>
            <a:lvl5pPr lvl="4" algn="r" rtl="0">
              <a:spcBef>
                <a:spcPts val="0"/>
              </a:spcBef>
              <a:spcAft>
                <a:spcPts val="0"/>
              </a:spcAft>
              <a:buClr>
                <a:schemeClr val="dk2"/>
              </a:buClr>
              <a:buSzPts val="1800"/>
              <a:buNone/>
              <a:defRPr sz="1800" i="1">
                <a:solidFill>
                  <a:schemeClr val="dk2"/>
                </a:solidFill>
              </a:defRPr>
            </a:lvl5pPr>
            <a:lvl6pPr lvl="5" algn="r" rtl="0">
              <a:spcBef>
                <a:spcPts val="0"/>
              </a:spcBef>
              <a:spcAft>
                <a:spcPts val="0"/>
              </a:spcAft>
              <a:buClr>
                <a:schemeClr val="dk2"/>
              </a:buClr>
              <a:buSzPts val="1800"/>
              <a:buNone/>
              <a:defRPr sz="1800" i="1">
                <a:solidFill>
                  <a:schemeClr val="dk2"/>
                </a:solidFill>
              </a:defRPr>
            </a:lvl6pPr>
            <a:lvl7pPr lvl="6" algn="r" rtl="0">
              <a:spcBef>
                <a:spcPts val="0"/>
              </a:spcBef>
              <a:spcAft>
                <a:spcPts val="0"/>
              </a:spcAft>
              <a:buClr>
                <a:schemeClr val="dk2"/>
              </a:buClr>
              <a:buSzPts val="1800"/>
              <a:buNone/>
              <a:defRPr sz="1800" i="1">
                <a:solidFill>
                  <a:schemeClr val="dk2"/>
                </a:solidFill>
              </a:defRPr>
            </a:lvl7pPr>
            <a:lvl8pPr lvl="7" algn="r" rtl="0">
              <a:spcBef>
                <a:spcPts val="0"/>
              </a:spcBef>
              <a:spcAft>
                <a:spcPts val="0"/>
              </a:spcAft>
              <a:buClr>
                <a:schemeClr val="dk2"/>
              </a:buClr>
              <a:buSzPts val="1800"/>
              <a:buNone/>
              <a:defRPr sz="1800" i="1">
                <a:solidFill>
                  <a:schemeClr val="dk2"/>
                </a:solidFill>
              </a:defRPr>
            </a:lvl8pPr>
            <a:lvl9pPr lvl="8" algn="r" rtl="0">
              <a:spcBef>
                <a:spcPts val="0"/>
              </a:spcBef>
              <a:spcAft>
                <a:spcPts val="0"/>
              </a:spcAft>
              <a:buClr>
                <a:schemeClr val="dk2"/>
              </a:buClr>
              <a:buSzPts val="1800"/>
              <a:buNone/>
              <a:defRPr sz="1800" i="1">
                <a:solidFill>
                  <a:schemeClr val="dk2"/>
                </a:solidFill>
              </a:defRPr>
            </a:lvl9pPr>
          </a:lstStyle>
          <a:p>
            <a:endParaRPr/>
          </a:p>
        </p:txBody>
      </p:sp>
      <p:sp>
        <p:nvSpPr>
          <p:cNvPr id="55" name="Google Shape;55;p16"/>
          <p:cNvSpPr txBox="1">
            <a:spLocks noGrp="1"/>
          </p:cNvSpPr>
          <p:nvPr>
            <p:ph type="body" idx="3"/>
          </p:nvPr>
        </p:nvSpPr>
        <p:spPr>
          <a:xfrm>
            <a:off x="4698400" y="1433725"/>
            <a:ext cx="4113000" cy="3030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Clr>
                <a:srgbClr val="DF501D"/>
              </a:buClr>
              <a:buSzPts val="1800"/>
              <a:buFont typeface="Roboto"/>
              <a:buChar char="●"/>
              <a:defRPr>
                <a:solidFill>
                  <a:schemeClr val="dk1"/>
                </a:solidFill>
                <a:latin typeface="Roboto"/>
                <a:ea typeface="Roboto"/>
                <a:cs typeface="Roboto"/>
                <a:sym typeface="Roboto"/>
              </a:defRPr>
            </a:lvl1pPr>
            <a:lvl2pPr marL="914400" lvl="1" indent="-317500" rtl="0">
              <a:spcBef>
                <a:spcPts val="0"/>
              </a:spcBef>
              <a:spcAft>
                <a:spcPts val="0"/>
              </a:spcAft>
              <a:buClr>
                <a:srgbClr val="DF501D"/>
              </a:buClr>
              <a:buSzPts val="1400"/>
              <a:buFont typeface="Roboto"/>
              <a:buChar char="○"/>
              <a:defRPr>
                <a:solidFill>
                  <a:schemeClr val="dk1"/>
                </a:solidFill>
                <a:latin typeface="Roboto"/>
                <a:ea typeface="Roboto"/>
                <a:cs typeface="Roboto"/>
                <a:sym typeface="Roboto"/>
              </a:defRPr>
            </a:lvl2pPr>
            <a:lvl3pPr marL="1371600" lvl="2" indent="-317500" rtl="0">
              <a:spcBef>
                <a:spcPts val="0"/>
              </a:spcBef>
              <a:spcAft>
                <a:spcPts val="0"/>
              </a:spcAft>
              <a:buClr>
                <a:srgbClr val="DF501D"/>
              </a:buClr>
              <a:buSzPts val="1400"/>
              <a:buFont typeface="Roboto"/>
              <a:buChar char="■"/>
              <a:defRPr>
                <a:solidFill>
                  <a:schemeClr val="dk1"/>
                </a:solidFill>
                <a:latin typeface="Roboto"/>
                <a:ea typeface="Roboto"/>
                <a:cs typeface="Roboto"/>
                <a:sym typeface="Roboto"/>
              </a:defRPr>
            </a:lvl3pPr>
            <a:lvl4pPr marL="1828800" lvl="3" indent="-317500" rtl="0">
              <a:spcBef>
                <a:spcPts val="0"/>
              </a:spcBef>
              <a:spcAft>
                <a:spcPts val="0"/>
              </a:spcAft>
              <a:buClr>
                <a:schemeClr val="accent1"/>
              </a:buClr>
              <a:buSzPts val="1400"/>
              <a:buFont typeface="Roboto"/>
              <a:buChar char="●"/>
              <a:defRPr>
                <a:solidFill>
                  <a:schemeClr val="dk1"/>
                </a:solidFill>
                <a:latin typeface="Roboto"/>
                <a:ea typeface="Roboto"/>
                <a:cs typeface="Roboto"/>
                <a:sym typeface="Roboto"/>
              </a:defRPr>
            </a:lvl4pPr>
            <a:lvl5pPr marL="2286000" lvl="4" indent="-317500" rtl="0">
              <a:spcBef>
                <a:spcPts val="0"/>
              </a:spcBef>
              <a:spcAft>
                <a:spcPts val="0"/>
              </a:spcAft>
              <a:buClr>
                <a:schemeClr val="accent1"/>
              </a:buClr>
              <a:buSzPts val="1400"/>
              <a:buFont typeface="Roboto"/>
              <a:buChar char="○"/>
              <a:defRPr>
                <a:solidFill>
                  <a:schemeClr val="dk1"/>
                </a:solidFill>
                <a:latin typeface="Roboto"/>
                <a:ea typeface="Roboto"/>
                <a:cs typeface="Roboto"/>
                <a:sym typeface="Roboto"/>
              </a:defRPr>
            </a:lvl5pPr>
            <a:lvl6pPr marL="2743200" lvl="5" indent="-317500" rtl="0">
              <a:spcBef>
                <a:spcPts val="0"/>
              </a:spcBef>
              <a:spcAft>
                <a:spcPts val="0"/>
              </a:spcAft>
              <a:buClr>
                <a:schemeClr val="accent1"/>
              </a:buClr>
              <a:buSzPts val="1400"/>
              <a:buFont typeface="Roboto"/>
              <a:buChar char="■"/>
              <a:defRPr>
                <a:solidFill>
                  <a:schemeClr val="dk1"/>
                </a:solidFill>
                <a:latin typeface="Roboto"/>
                <a:ea typeface="Roboto"/>
                <a:cs typeface="Roboto"/>
                <a:sym typeface="Roboto"/>
              </a:defRPr>
            </a:lvl6pPr>
            <a:lvl7pPr marL="3200400" lvl="6" indent="-317500" rtl="0">
              <a:spcBef>
                <a:spcPts val="0"/>
              </a:spcBef>
              <a:spcAft>
                <a:spcPts val="0"/>
              </a:spcAft>
              <a:buClr>
                <a:schemeClr val="accent1"/>
              </a:buClr>
              <a:buSzPts val="1400"/>
              <a:buFont typeface="Roboto"/>
              <a:buChar char="●"/>
              <a:defRPr>
                <a:solidFill>
                  <a:schemeClr val="dk1"/>
                </a:solidFill>
                <a:latin typeface="Roboto"/>
                <a:ea typeface="Roboto"/>
                <a:cs typeface="Roboto"/>
                <a:sym typeface="Roboto"/>
              </a:defRPr>
            </a:lvl7pPr>
            <a:lvl8pPr marL="3657600" lvl="7" indent="-317500" rtl="0">
              <a:spcBef>
                <a:spcPts val="0"/>
              </a:spcBef>
              <a:spcAft>
                <a:spcPts val="0"/>
              </a:spcAft>
              <a:buClr>
                <a:schemeClr val="accent1"/>
              </a:buClr>
              <a:buSzPts val="1400"/>
              <a:buFont typeface="Roboto"/>
              <a:buChar char="○"/>
              <a:defRPr>
                <a:solidFill>
                  <a:schemeClr val="dk1"/>
                </a:solidFill>
                <a:latin typeface="Roboto"/>
                <a:ea typeface="Roboto"/>
                <a:cs typeface="Roboto"/>
                <a:sym typeface="Roboto"/>
              </a:defRPr>
            </a:lvl8pPr>
            <a:lvl9pPr marL="4114800" lvl="8" indent="-317500" rtl="0">
              <a:spcBef>
                <a:spcPts val="0"/>
              </a:spcBef>
              <a:spcAft>
                <a:spcPts val="0"/>
              </a:spcAft>
              <a:buClr>
                <a:schemeClr val="accent1"/>
              </a:buClr>
              <a:buSzPts val="1400"/>
              <a:buFont typeface="Roboto"/>
              <a:buChar char="■"/>
              <a:defRPr>
                <a:solidFill>
                  <a:schemeClr val="dk1"/>
                </a:solidFill>
                <a:latin typeface="Roboto"/>
                <a:ea typeface="Roboto"/>
                <a:cs typeface="Roboto"/>
                <a:sym typeface="Roboto"/>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Diseño personalizado 2 4 1">
  <p:cSld name="CUSTOM_1_4_1">
    <p:spTree>
      <p:nvGrpSpPr>
        <p:cNvPr id="1" name="Shape 56"/>
        <p:cNvGrpSpPr/>
        <p:nvPr/>
      </p:nvGrpSpPr>
      <p:grpSpPr>
        <a:xfrm>
          <a:off x="0" y="0"/>
          <a:ext cx="0" cy="0"/>
          <a:chOff x="0" y="0"/>
          <a:chExt cx="0" cy="0"/>
        </a:xfrm>
      </p:grpSpPr>
      <p:sp>
        <p:nvSpPr>
          <p:cNvPr id="57" name="Google Shape;57;p17"/>
          <p:cNvSpPr txBox="1">
            <a:spLocks noGrp="1"/>
          </p:cNvSpPr>
          <p:nvPr>
            <p:ph type="title"/>
          </p:nvPr>
        </p:nvSpPr>
        <p:spPr>
          <a:xfrm>
            <a:off x="277050" y="328825"/>
            <a:ext cx="8563800" cy="588900"/>
          </a:xfrm>
          <a:prstGeom prst="rect">
            <a:avLst/>
          </a:prstGeom>
        </p:spPr>
        <p:txBody>
          <a:bodyPr spcFirstLastPara="1" wrap="square" lIns="91425" tIns="91425" rIns="91425" bIns="91425" anchor="b" anchorCtr="0">
            <a:normAutofit/>
          </a:bodyPr>
          <a:lstStyle>
            <a:lvl1pPr lvl="0" algn="r" rtl="0">
              <a:spcBef>
                <a:spcPts val="0"/>
              </a:spcBef>
              <a:spcAft>
                <a:spcPts val="0"/>
              </a:spcAft>
              <a:buClr>
                <a:schemeClr val="accent2"/>
              </a:buClr>
              <a:buSzPts val="2800"/>
              <a:buFont typeface="Roboto"/>
              <a:buNone/>
              <a:defRPr b="1">
                <a:solidFill>
                  <a:schemeClr val="accent2"/>
                </a:solidFill>
                <a:latin typeface="Roboto"/>
                <a:ea typeface="Roboto"/>
                <a:cs typeface="Roboto"/>
                <a:sym typeface="Roboto"/>
              </a:defRPr>
            </a:lvl1pPr>
            <a:lvl2pPr lvl="1" algn="r" rtl="0">
              <a:spcBef>
                <a:spcPts val="0"/>
              </a:spcBef>
              <a:spcAft>
                <a:spcPts val="0"/>
              </a:spcAft>
              <a:buClr>
                <a:schemeClr val="accent1"/>
              </a:buClr>
              <a:buSzPts val="2800"/>
              <a:buNone/>
              <a:defRPr>
                <a:solidFill>
                  <a:schemeClr val="accent1"/>
                </a:solidFill>
              </a:defRPr>
            </a:lvl2pPr>
            <a:lvl3pPr lvl="2" algn="r" rtl="0">
              <a:spcBef>
                <a:spcPts val="0"/>
              </a:spcBef>
              <a:spcAft>
                <a:spcPts val="0"/>
              </a:spcAft>
              <a:buClr>
                <a:schemeClr val="accent1"/>
              </a:buClr>
              <a:buSzPts val="2800"/>
              <a:buNone/>
              <a:defRPr>
                <a:solidFill>
                  <a:schemeClr val="accent1"/>
                </a:solidFill>
              </a:defRPr>
            </a:lvl3pPr>
            <a:lvl4pPr lvl="3" algn="r" rtl="0">
              <a:spcBef>
                <a:spcPts val="0"/>
              </a:spcBef>
              <a:spcAft>
                <a:spcPts val="0"/>
              </a:spcAft>
              <a:buClr>
                <a:schemeClr val="accent1"/>
              </a:buClr>
              <a:buSzPts val="2800"/>
              <a:buNone/>
              <a:defRPr>
                <a:solidFill>
                  <a:schemeClr val="accent1"/>
                </a:solidFill>
              </a:defRPr>
            </a:lvl4pPr>
            <a:lvl5pPr lvl="4" algn="r" rtl="0">
              <a:spcBef>
                <a:spcPts val="0"/>
              </a:spcBef>
              <a:spcAft>
                <a:spcPts val="0"/>
              </a:spcAft>
              <a:buClr>
                <a:schemeClr val="accent1"/>
              </a:buClr>
              <a:buSzPts val="2800"/>
              <a:buNone/>
              <a:defRPr>
                <a:solidFill>
                  <a:schemeClr val="accent1"/>
                </a:solidFill>
              </a:defRPr>
            </a:lvl5pPr>
            <a:lvl6pPr lvl="5" algn="r" rtl="0">
              <a:spcBef>
                <a:spcPts val="0"/>
              </a:spcBef>
              <a:spcAft>
                <a:spcPts val="0"/>
              </a:spcAft>
              <a:buClr>
                <a:schemeClr val="accent1"/>
              </a:buClr>
              <a:buSzPts val="2800"/>
              <a:buNone/>
              <a:defRPr>
                <a:solidFill>
                  <a:schemeClr val="accent1"/>
                </a:solidFill>
              </a:defRPr>
            </a:lvl6pPr>
            <a:lvl7pPr lvl="6" algn="r" rtl="0">
              <a:spcBef>
                <a:spcPts val="0"/>
              </a:spcBef>
              <a:spcAft>
                <a:spcPts val="0"/>
              </a:spcAft>
              <a:buClr>
                <a:schemeClr val="accent1"/>
              </a:buClr>
              <a:buSzPts val="2800"/>
              <a:buNone/>
              <a:defRPr>
                <a:solidFill>
                  <a:schemeClr val="accent1"/>
                </a:solidFill>
              </a:defRPr>
            </a:lvl7pPr>
            <a:lvl8pPr lvl="7" algn="r" rtl="0">
              <a:spcBef>
                <a:spcPts val="0"/>
              </a:spcBef>
              <a:spcAft>
                <a:spcPts val="0"/>
              </a:spcAft>
              <a:buClr>
                <a:schemeClr val="accent1"/>
              </a:buClr>
              <a:buSzPts val="2800"/>
              <a:buNone/>
              <a:defRPr>
                <a:solidFill>
                  <a:schemeClr val="accent1"/>
                </a:solidFill>
              </a:defRPr>
            </a:lvl8pPr>
            <a:lvl9pPr lvl="8" algn="r" rtl="0">
              <a:spcBef>
                <a:spcPts val="0"/>
              </a:spcBef>
              <a:spcAft>
                <a:spcPts val="0"/>
              </a:spcAft>
              <a:buClr>
                <a:schemeClr val="accent1"/>
              </a:buClr>
              <a:buSzPts val="2800"/>
              <a:buNone/>
              <a:defRPr>
                <a:solidFill>
                  <a:schemeClr val="accent1"/>
                </a:solidFill>
              </a:defRPr>
            </a:lvl9pPr>
          </a:lstStyle>
          <a:p>
            <a:endParaRPr/>
          </a:p>
        </p:txBody>
      </p:sp>
      <p:sp>
        <p:nvSpPr>
          <p:cNvPr id="58" name="Google Shape;58;p17"/>
          <p:cNvSpPr txBox="1">
            <a:spLocks noGrp="1"/>
          </p:cNvSpPr>
          <p:nvPr>
            <p:ph type="body" idx="1"/>
          </p:nvPr>
        </p:nvSpPr>
        <p:spPr>
          <a:xfrm>
            <a:off x="355000" y="1433725"/>
            <a:ext cx="4113000" cy="3030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Clr>
                <a:schemeClr val="accent2"/>
              </a:buClr>
              <a:buSzPts val="1800"/>
              <a:buFont typeface="Roboto"/>
              <a:buChar char="●"/>
              <a:defRPr>
                <a:solidFill>
                  <a:schemeClr val="dk1"/>
                </a:solidFill>
                <a:latin typeface="Roboto"/>
                <a:ea typeface="Roboto"/>
                <a:cs typeface="Roboto"/>
                <a:sym typeface="Roboto"/>
              </a:defRPr>
            </a:lvl1pPr>
            <a:lvl2pPr marL="914400" lvl="1" indent="-317500" rtl="0">
              <a:spcBef>
                <a:spcPts val="0"/>
              </a:spcBef>
              <a:spcAft>
                <a:spcPts val="0"/>
              </a:spcAft>
              <a:buClr>
                <a:schemeClr val="accent2"/>
              </a:buClr>
              <a:buSzPts val="1400"/>
              <a:buFont typeface="Roboto"/>
              <a:buChar char="○"/>
              <a:defRPr>
                <a:solidFill>
                  <a:schemeClr val="dk1"/>
                </a:solidFill>
                <a:latin typeface="Roboto"/>
                <a:ea typeface="Roboto"/>
                <a:cs typeface="Roboto"/>
                <a:sym typeface="Roboto"/>
              </a:defRPr>
            </a:lvl2pPr>
            <a:lvl3pPr marL="1371600" lvl="2" indent="-317500" rtl="0">
              <a:spcBef>
                <a:spcPts val="0"/>
              </a:spcBef>
              <a:spcAft>
                <a:spcPts val="0"/>
              </a:spcAft>
              <a:buClr>
                <a:schemeClr val="accent2"/>
              </a:buClr>
              <a:buSzPts val="1400"/>
              <a:buFont typeface="Roboto"/>
              <a:buChar char="■"/>
              <a:defRPr>
                <a:solidFill>
                  <a:schemeClr val="dk1"/>
                </a:solidFill>
                <a:latin typeface="Roboto"/>
                <a:ea typeface="Roboto"/>
                <a:cs typeface="Roboto"/>
                <a:sym typeface="Roboto"/>
              </a:defRPr>
            </a:lvl3pPr>
            <a:lvl4pPr marL="1828800" lvl="3" indent="-317500" rtl="0">
              <a:spcBef>
                <a:spcPts val="0"/>
              </a:spcBef>
              <a:spcAft>
                <a:spcPts val="0"/>
              </a:spcAft>
              <a:buClr>
                <a:schemeClr val="accent2"/>
              </a:buClr>
              <a:buSzPts val="1400"/>
              <a:buFont typeface="Roboto"/>
              <a:buChar char="●"/>
              <a:defRPr>
                <a:solidFill>
                  <a:schemeClr val="dk1"/>
                </a:solidFill>
                <a:latin typeface="Roboto"/>
                <a:ea typeface="Roboto"/>
                <a:cs typeface="Roboto"/>
                <a:sym typeface="Roboto"/>
              </a:defRPr>
            </a:lvl4pPr>
            <a:lvl5pPr marL="2286000" lvl="4" indent="-317500" rtl="0">
              <a:spcBef>
                <a:spcPts val="0"/>
              </a:spcBef>
              <a:spcAft>
                <a:spcPts val="0"/>
              </a:spcAft>
              <a:buClr>
                <a:schemeClr val="accent2"/>
              </a:buClr>
              <a:buSzPts val="1400"/>
              <a:buFont typeface="Roboto"/>
              <a:buChar char="○"/>
              <a:defRPr>
                <a:solidFill>
                  <a:schemeClr val="dk1"/>
                </a:solidFill>
                <a:latin typeface="Roboto"/>
                <a:ea typeface="Roboto"/>
                <a:cs typeface="Roboto"/>
                <a:sym typeface="Roboto"/>
              </a:defRPr>
            </a:lvl5pPr>
            <a:lvl6pPr marL="2743200" lvl="5" indent="-317500" rtl="0">
              <a:spcBef>
                <a:spcPts val="0"/>
              </a:spcBef>
              <a:spcAft>
                <a:spcPts val="0"/>
              </a:spcAft>
              <a:buClr>
                <a:schemeClr val="accent2"/>
              </a:buClr>
              <a:buSzPts val="1400"/>
              <a:buFont typeface="Roboto"/>
              <a:buChar char="■"/>
              <a:defRPr>
                <a:solidFill>
                  <a:schemeClr val="dk1"/>
                </a:solidFill>
                <a:latin typeface="Roboto"/>
                <a:ea typeface="Roboto"/>
                <a:cs typeface="Roboto"/>
                <a:sym typeface="Roboto"/>
              </a:defRPr>
            </a:lvl6pPr>
            <a:lvl7pPr marL="3200400" lvl="6" indent="-317500" rtl="0">
              <a:spcBef>
                <a:spcPts val="0"/>
              </a:spcBef>
              <a:spcAft>
                <a:spcPts val="0"/>
              </a:spcAft>
              <a:buClr>
                <a:schemeClr val="accent2"/>
              </a:buClr>
              <a:buSzPts val="1400"/>
              <a:buFont typeface="Roboto"/>
              <a:buChar char="●"/>
              <a:defRPr>
                <a:solidFill>
                  <a:schemeClr val="dk1"/>
                </a:solidFill>
                <a:latin typeface="Roboto"/>
                <a:ea typeface="Roboto"/>
                <a:cs typeface="Roboto"/>
                <a:sym typeface="Roboto"/>
              </a:defRPr>
            </a:lvl7pPr>
            <a:lvl8pPr marL="3657600" lvl="7" indent="-317500" rtl="0">
              <a:spcBef>
                <a:spcPts val="0"/>
              </a:spcBef>
              <a:spcAft>
                <a:spcPts val="0"/>
              </a:spcAft>
              <a:buClr>
                <a:schemeClr val="accent2"/>
              </a:buClr>
              <a:buSzPts val="1400"/>
              <a:buFont typeface="Roboto"/>
              <a:buChar char="○"/>
              <a:defRPr>
                <a:solidFill>
                  <a:schemeClr val="dk1"/>
                </a:solidFill>
                <a:latin typeface="Roboto"/>
                <a:ea typeface="Roboto"/>
                <a:cs typeface="Roboto"/>
                <a:sym typeface="Roboto"/>
              </a:defRPr>
            </a:lvl8pPr>
            <a:lvl9pPr marL="4114800" lvl="8" indent="-317500" rtl="0">
              <a:spcBef>
                <a:spcPts val="0"/>
              </a:spcBef>
              <a:spcAft>
                <a:spcPts val="0"/>
              </a:spcAft>
              <a:buClr>
                <a:schemeClr val="accent2"/>
              </a:buClr>
              <a:buSzPts val="1400"/>
              <a:buFont typeface="Roboto"/>
              <a:buChar char="■"/>
              <a:defRPr>
                <a:solidFill>
                  <a:schemeClr val="dk1"/>
                </a:solidFill>
                <a:latin typeface="Roboto"/>
                <a:ea typeface="Roboto"/>
                <a:cs typeface="Roboto"/>
                <a:sym typeface="Roboto"/>
              </a:defRPr>
            </a:lvl9pPr>
          </a:lstStyle>
          <a:p>
            <a:endParaRPr/>
          </a:p>
        </p:txBody>
      </p:sp>
      <p:sp>
        <p:nvSpPr>
          <p:cNvPr id="59" name="Google Shape;59;p17"/>
          <p:cNvSpPr txBox="1">
            <a:spLocks noGrp="1"/>
          </p:cNvSpPr>
          <p:nvPr>
            <p:ph type="title" idx="2"/>
          </p:nvPr>
        </p:nvSpPr>
        <p:spPr>
          <a:xfrm>
            <a:off x="277050" y="709825"/>
            <a:ext cx="8563800" cy="588900"/>
          </a:xfrm>
          <a:prstGeom prst="rect">
            <a:avLst/>
          </a:prstGeom>
        </p:spPr>
        <p:txBody>
          <a:bodyPr spcFirstLastPara="1" wrap="square" lIns="91425" tIns="91425" rIns="91425" bIns="91425" anchor="t" anchorCtr="0">
            <a:normAutofit/>
          </a:bodyPr>
          <a:lstStyle>
            <a:lvl1pPr lvl="0" algn="r" rtl="0">
              <a:spcBef>
                <a:spcPts val="0"/>
              </a:spcBef>
              <a:spcAft>
                <a:spcPts val="0"/>
              </a:spcAft>
              <a:buClr>
                <a:schemeClr val="dk2"/>
              </a:buClr>
              <a:buSzPts val="1800"/>
              <a:buFont typeface="Roboto"/>
              <a:buNone/>
              <a:defRPr sz="1800" i="1">
                <a:solidFill>
                  <a:schemeClr val="dk2"/>
                </a:solidFill>
                <a:latin typeface="Roboto"/>
                <a:ea typeface="Roboto"/>
                <a:cs typeface="Roboto"/>
                <a:sym typeface="Roboto"/>
              </a:defRPr>
            </a:lvl1pPr>
            <a:lvl2pPr lvl="1" algn="r" rtl="0">
              <a:spcBef>
                <a:spcPts val="0"/>
              </a:spcBef>
              <a:spcAft>
                <a:spcPts val="0"/>
              </a:spcAft>
              <a:buClr>
                <a:schemeClr val="dk2"/>
              </a:buClr>
              <a:buSzPts val="1800"/>
              <a:buNone/>
              <a:defRPr sz="1800" i="1">
                <a:solidFill>
                  <a:schemeClr val="dk2"/>
                </a:solidFill>
              </a:defRPr>
            </a:lvl2pPr>
            <a:lvl3pPr lvl="2" algn="r" rtl="0">
              <a:spcBef>
                <a:spcPts val="0"/>
              </a:spcBef>
              <a:spcAft>
                <a:spcPts val="0"/>
              </a:spcAft>
              <a:buClr>
                <a:schemeClr val="dk2"/>
              </a:buClr>
              <a:buSzPts val="1800"/>
              <a:buNone/>
              <a:defRPr sz="1800" i="1">
                <a:solidFill>
                  <a:schemeClr val="dk2"/>
                </a:solidFill>
              </a:defRPr>
            </a:lvl3pPr>
            <a:lvl4pPr lvl="3" algn="r" rtl="0">
              <a:spcBef>
                <a:spcPts val="0"/>
              </a:spcBef>
              <a:spcAft>
                <a:spcPts val="0"/>
              </a:spcAft>
              <a:buClr>
                <a:schemeClr val="dk2"/>
              </a:buClr>
              <a:buSzPts val="1800"/>
              <a:buNone/>
              <a:defRPr sz="1800" i="1">
                <a:solidFill>
                  <a:schemeClr val="dk2"/>
                </a:solidFill>
              </a:defRPr>
            </a:lvl4pPr>
            <a:lvl5pPr lvl="4" algn="r" rtl="0">
              <a:spcBef>
                <a:spcPts val="0"/>
              </a:spcBef>
              <a:spcAft>
                <a:spcPts val="0"/>
              </a:spcAft>
              <a:buClr>
                <a:schemeClr val="dk2"/>
              </a:buClr>
              <a:buSzPts val="1800"/>
              <a:buNone/>
              <a:defRPr sz="1800" i="1">
                <a:solidFill>
                  <a:schemeClr val="dk2"/>
                </a:solidFill>
              </a:defRPr>
            </a:lvl5pPr>
            <a:lvl6pPr lvl="5" algn="r" rtl="0">
              <a:spcBef>
                <a:spcPts val="0"/>
              </a:spcBef>
              <a:spcAft>
                <a:spcPts val="0"/>
              </a:spcAft>
              <a:buClr>
                <a:schemeClr val="dk2"/>
              </a:buClr>
              <a:buSzPts val="1800"/>
              <a:buNone/>
              <a:defRPr sz="1800" i="1">
                <a:solidFill>
                  <a:schemeClr val="dk2"/>
                </a:solidFill>
              </a:defRPr>
            </a:lvl6pPr>
            <a:lvl7pPr lvl="6" algn="r" rtl="0">
              <a:spcBef>
                <a:spcPts val="0"/>
              </a:spcBef>
              <a:spcAft>
                <a:spcPts val="0"/>
              </a:spcAft>
              <a:buClr>
                <a:schemeClr val="dk2"/>
              </a:buClr>
              <a:buSzPts val="1800"/>
              <a:buNone/>
              <a:defRPr sz="1800" i="1">
                <a:solidFill>
                  <a:schemeClr val="dk2"/>
                </a:solidFill>
              </a:defRPr>
            </a:lvl7pPr>
            <a:lvl8pPr lvl="7" algn="r" rtl="0">
              <a:spcBef>
                <a:spcPts val="0"/>
              </a:spcBef>
              <a:spcAft>
                <a:spcPts val="0"/>
              </a:spcAft>
              <a:buClr>
                <a:schemeClr val="dk2"/>
              </a:buClr>
              <a:buSzPts val="1800"/>
              <a:buNone/>
              <a:defRPr sz="1800" i="1">
                <a:solidFill>
                  <a:schemeClr val="dk2"/>
                </a:solidFill>
              </a:defRPr>
            </a:lvl8pPr>
            <a:lvl9pPr lvl="8" algn="r" rtl="0">
              <a:spcBef>
                <a:spcPts val="0"/>
              </a:spcBef>
              <a:spcAft>
                <a:spcPts val="0"/>
              </a:spcAft>
              <a:buClr>
                <a:schemeClr val="dk2"/>
              </a:buClr>
              <a:buSzPts val="1800"/>
              <a:buNone/>
              <a:defRPr sz="1800" i="1">
                <a:solidFill>
                  <a:schemeClr val="dk2"/>
                </a:solidFill>
              </a:defRPr>
            </a:lvl9pPr>
          </a:lstStyle>
          <a:p>
            <a:endParaRPr/>
          </a:p>
        </p:txBody>
      </p:sp>
      <p:sp>
        <p:nvSpPr>
          <p:cNvPr id="60" name="Google Shape;60;p17"/>
          <p:cNvSpPr txBox="1">
            <a:spLocks noGrp="1"/>
          </p:cNvSpPr>
          <p:nvPr>
            <p:ph type="body" idx="3"/>
          </p:nvPr>
        </p:nvSpPr>
        <p:spPr>
          <a:xfrm>
            <a:off x="4698400" y="1433725"/>
            <a:ext cx="4113000" cy="3030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Clr>
                <a:schemeClr val="accent2"/>
              </a:buClr>
              <a:buSzPts val="1800"/>
              <a:buFont typeface="Roboto"/>
              <a:buChar char="●"/>
              <a:defRPr>
                <a:solidFill>
                  <a:schemeClr val="dk1"/>
                </a:solidFill>
                <a:latin typeface="Roboto"/>
                <a:ea typeface="Roboto"/>
                <a:cs typeface="Roboto"/>
                <a:sym typeface="Roboto"/>
              </a:defRPr>
            </a:lvl1pPr>
            <a:lvl2pPr marL="914400" lvl="1" indent="-317500" rtl="0">
              <a:spcBef>
                <a:spcPts val="0"/>
              </a:spcBef>
              <a:spcAft>
                <a:spcPts val="0"/>
              </a:spcAft>
              <a:buClr>
                <a:schemeClr val="accent2"/>
              </a:buClr>
              <a:buSzPts val="1400"/>
              <a:buFont typeface="Roboto"/>
              <a:buChar char="○"/>
              <a:defRPr>
                <a:solidFill>
                  <a:schemeClr val="dk1"/>
                </a:solidFill>
                <a:latin typeface="Roboto"/>
                <a:ea typeface="Roboto"/>
                <a:cs typeface="Roboto"/>
                <a:sym typeface="Roboto"/>
              </a:defRPr>
            </a:lvl2pPr>
            <a:lvl3pPr marL="1371600" lvl="2" indent="-317500" rtl="0">
              <a:spcBef>
                <a:spcPts val="0"/>
              </a:spcBef>
              <a:spcAft>
                <a:spcPts val="0"/>
              </a:spcAft>
              <a:buClr>
                <a:schemeClr val="accent2"/>
              </a:buClr>
              <a:buSzPts val="1400"/>
              <a:buFont typeface="Roboto"/>
              <a:buChar char="■"/>
              <a:defRPr>
                <a:solidFill>
                  <a:schemeClr val="dk1"/>
                </a:solidFill>
                <a:latin typeface="Roboto"/>
                <a:ea typeface="Roboto"/>
                <a:cs typeface="Roboto"/>
                <a:sym typeface="Roboto"/>
              </a:defRPr>
            </a:lvl3pPr>
            <a:lvl4pPr marL="1828800" lvl="3" indent="-317500" rtl="0">
              <a:spcBef>
                <a:spcPts val="0"/>
              </a:spcBef>
              <a:spcAft>
                <a:spcPts val="0"/>
              </a:spcAft>
              <a:buClr>
                <a:schemeClr val="accent2"/>
              </a:buClr>
              <a:buSzPts val="1400"/>
              <a:buFont typeface="Roboto"/>
              <a:buChar char="●"/>
              <a:defRPr>
                <a:solidFill>
                  <a:schemeClr val="dk1"/>
                </a:solidFill>
                <a:latin typeface="Roboto"/>
                <a:ea typeface="Roboto"/>
                <a:cs typeface="Roboto"/>
                <a:sym typeface="Roboto"/>
              </a:defRPr>
            </a:lvl4pPr>
            <a:lvl5pPr marL="2286000" lvl="4" indent="-317500" rtl="0">
              <a:spcBef>
                <a:spcPts val="0"/>
              </a:spcBef>
              <a:spcAft>
                <a:spcPts val="0"/>
              </a:spcAft>
              <a:buClr>
                <a:schemeClr val="accent2"/>
              </a:buClr>
              <a:buSzPts val="1400"/>
              <a:buFont typeface="Roboto"/>
              <a:buChar char="○"/>
              <a:defRPr>
                <a:solidFill>
                  <a:schemeClr val="dk1"/>
                </a:solidFill>
                <a:latin typeface="Roboto"/>
                <a:ea typeface="Roboto"/>
                <a:cs typeface="Roboto"/>
                <a:sym typeface="Roboto"/>
              </a:defRPr>
            </a:lvl5pPr>
            <a:lvl6pPr marL="2743200" lvl="5" indent="-317500" rtl="0">
              <a:spcBef>
                <a:spcPts val="0"/>
              </a:spcBef>
              <a:spcAft>
                <a:spcPts val="0"/>
              </a:spcAft>
              <a:buClr>
                <a:schemeClr val="accent2"/>
              </a:buClr>
              <a:buSzPts val="1400"/>
              <a:buFont typeface="Roboto"/>
              <a:buChar char="■"/>
              <a:defRPr>
                <a:solidFill>
                  <a:schemeClr val="dk1"/>
                </a:solidFill>
                <a:latin typeface="Roboto"/>
                <a:ea typeface="Roboto"/>
                <a:cs typeface="Roboto"/>
                <a:sym typeface="Roboto"/>
              </a:defRPr>
            </a:lvl6pPr>
            <a:lvl7pPr marL="3200400" lvl="6" indent="-317500" rtl="0">
              <a:spcBef>
                <a:spcPts val="0"/>
              </a:spcBef>
              <a:spcAft>
                <a:spcPts val="0"/>
              </a:spcAft>
              <a:buClr>
                <a:schemeClr val="accent2"/>
              </a:buClr>
              <a:buSzPts val="1400"/>
              <a:buFont typeface="Roboto"/>
              <a:buChar char="●"/>
              <a:defRPr>
                <a:solidFill>
                  <a:schemeClr val="dk1"/>
                </a:solidFill>
                <a:latin typeface="Roboto"/>
                <a:ea typeface="Roboto"/>
                <a:cs typeface="Roboto"/>
                <a:sym typeface="Roboto"/>
              </a:defRPr>
            </a:lvl7pPr>
            <a:lvl8pPr marL="3657600" lvl="7" indent="-317500" rtl="0">
              <a:spcBef>
                <a:spcPts val="0"/>
              </a:spcBef>
              <a:spcAft>
                <a:spcPts val="0"/>
              </a:spcAft>
              <a:buClr>
                <a:schemeClr val="accent2"/>
              </a:buClr>
              <a:buSzPts val="1400"/>
              <a:buFont typeface="Roboto"/>
              <a:buChar char="○"/>
              <a:defRPr>
                <a:solidFill>
                  <a:schemeClr val="dk1"/>
                </a:solidFill>
                <a:latin typeface="Roboto"/>
                <a:ea typeface="Roboto"/>
                <a:cs typeface="Roboto"/>
                <a:sym typeface="Roboto"/>
              </a:defRPr>
            </a:lvl8pPr>
            <a:lvl9pPr marL="4114800" lvl="8" indent="-317500" rtl="0">
              <a:spcBef>
                <a:spcPts val="0"/>
              </a:spcBef>
              <a:spcAft>
                <a:spcPts val="0"/>
              </a:spcAft>
              <a:buClr>
                <a:schemeClr val="accent2"/>
              </a:buClr>
              <a:buSzPts val="1400"/>
              <a:buFont typeface="Roboto"/>
              <a:buChar char="■"/>
              <a:defRPr>
                <a:solidFill>
                  <a:schemeClr val="dk1"/>
                </a:solidFill>
                <a:latin typeface="Roboto"/>
                <a:ea typeface="Roboto"/>
                <a:cs typeface="Roboto"/>
                <a:sym typeface="Roboto"/>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Diseño personalizado 2 4 2">
  <p:cSld name="CUSTOM_1_4_2">
    <p:spTree>
      <p:nvGrpSpPr>
        <p:cNvPr id="1" name="Shape 61"/>
        <p:cNvGrpSpPr/>
        <p:nvPr/>
      </p:nvGrpSpPr>
      <p:grpSpPr>
        <a:xfrm>
          <a:off x="0" y="0"/>
          <a:ext cx="0" cy="0"/>
          <a:chOff x="0" y="0"/>
          <a:chExt cx="0" cy="0"/>
        </a:xfrm>
      </p:grpSpPr>
      <p:sp>
        <p:nvSpPr>
          <p:cNvPr id="62" name="Google Shape;62;p18"/>
          <p:cNvSpPr txBox="1">
            <a:spLocks noGrp="1"/>
          </p:cNvSpPr>
          <p:nvPr>
            <p:ph type="title"/>
          </p:nvPr>
        </p:nvSpPr>
        <p:spPr>
          <a:xfrm>
            <a:off x="277050" y="328825"/>
            <a:ext cx="8563800" cy="588900"/>
          </a:xfrm>
          <a:prstGeom prst="rect">
            <a:avLst/>
          </a:prstGeom>
        </p:spPr>
        <p:txBody>
          <a:bodyPr spcFirstLastPara="1" wrap="square" lIns="91425" tIns="91425" rIns="91425" bIns="91425" anchor="b" anchorCtr="0">
            <a:normAutofit/>
          </a:bodyPr>
          <a:lstStyle>
            <a:lvl1pPr lvl="0" algn="r" rtl="0">
              <a:spcBef>
                <a:spcPts val="0"/>
              </a:spcBef>
              <a:spcAft>
                <a:spcPts val="0"/>
              </a:spcAft>
              <a:buClr>
                <a:schemeClr val="accent3"/>
              </a:buClr>
              <a:buSzPts val="2800"/>
              <a:buFont typeface="Roboto"/>
              <a:buNone/>
              <a:defRPr b="1">
                <a:solidFill>
                  <a:schemeClr val="accent3"/>
                </a:solidFill>
                <a:latin typeface="Roboto"/>
                <a:ea typeface="Roboto"/>
                <a:cs typeface="Roboto"/>
                <a:sym typeface="Roboto"/>
              </a:defRPr>
            </a:lvl1pPr>
            <a:lvl2pPr lvl="1" algn="r" rtl="0">
              <a:spcBef>
                <a:spcPts val="0"/>
              </a:spcBef>
              <a:spcAft>
                <a:spcPts val="0"/>
              </a:spcAft>
              <a:buClr>
                <a:schemeClr val="accent3"/>
              </a:buClr>
              <a:buSzPts val="2800"/>
              <a:buNone/>
              <a:defRPr>
                <a:solidFill>
                  <a:schemeClr val="accent3"/>
                </a:solidFill>
              </a:defRPr>
            </a:lvl2pPr>
            <a:lvl3pPr lvl="2" algn="r" rtl="0">
              <a:spcBef>
                <a:spcPts val="0"/>
              </a:spcBef>
              <a:spcAft>
                <a:spcPts val="0"/>
              </a:spcAft>
              <a:buClr>
                <a:schemeClr val="accent3"/>
              </a:buClr>
              <a:buSzPts val="2800"/>
              <a:buNone/>
              <a:defRPr>
                <a:solidFill>
                  <a:schemeClr val="accent3"/>
                </a:solidFill>
              </a:defRPr>
            </a:lvl3pPr>
            <a:lvl4pPr lvl="3" algn="r" rtl="0">
              <a:spcBef>
                <a:spcPts val="0"/>
              </a:spcBef>
              <a:spcAft>
                <a:spcPts val="0"/>
              </a:spcAft>
              <a:buClr>
                <a:schemeClr val="accent3"/>
              </a:buClr>
              <a:buSzPts val="2800"/>
              <a:buNone/>
              <a:defRPr>
                <a:solidFill>
                  <a:schemeClr val="accent3"/>
                </a:solidFill>
              </a:defRPr>
            </a:lvl4pPr>
            <a:lvl5pPr lvl="4" algn="r" rtl="0">
              <a:spcBef>
                <a:spcPts val="0"/>
              </a:spcBef>
              <a:spcAft>
                <a:spcPts val="0"/>
              </a:spcAft>
              <a:buClr>
                <a:schemeClr val="accent3"/>
              </a:buClr>
              <a:buSzPts val="2800"/>
              <a:buNone/>
              <a:defRPr>
                <a:solidFill>
                  <a:schemeClr val="accent3"/>
                </a:solidFill>
              </a:defRPr>
            </a:lvl5pPr>
            <a:lvl6pPr lvl="5" algn="r" rtl="0">
              <a:spcBef>
                <a:spcPts val="0"/>
              </a:spcBef>
              <a:spcAft>
                <a:spcPts val="0"/>
              </a:spcAft>
              <a:buClr>
                <a:schemeClr val="accent3"/>
              </a:buClr>
              <a:buSzPts val="2800"/>
              <a:buNone/>
              <a:defRPr>
                <a:solidFill>
                  <a:schemeClr val="accent3"/>
                </a:solidFill>
              </a:defRPr>
            </a:lvl6pPr>
            <a:lvl7pPr lvl="6" algn="r" rtl="0">
              <a:spcBef>
                <a:spcPts val="0"/>
              </a:spcBef>
              <a:spcAft>
                <a:spcPts val="0"/>
              </a:spcAft>
              <a:buClr>
                <a:schemeClr val="accent3"/>
              </a:buClr>
              <a:buSzPts val="2800"/>
              <a:buNone/>
              <a:defRPr>
                <a:solidFill>
                  <a:schemeClr val="accent3"/>
                </a:solidFill>
              </a:defRPr>
            </a:lvl7pPr>
            <a:lvl8pPr lvl="7" algn="r" rtl="0">
              <a:spcBef>
                <a:spcPts val="0"/>
              </a:spcBef>
              <a:spcAft>
                <a:spcPts val="0"/>
              </a:spcAft>
              <a:buClr>
                <a:schemeClr val="accent3"/>
              </a:buClr>
              <a:buSzPts val="2800"/>
              <a:buNone/>
              <a:defRPr>
                <a:solidFill>
                  <a:schemeClr val="accent3"/>
                </a:solidFill>
              </a:defRPr>
            </a:lvl8pPr>
            <a:lvl9pPr lvl="8" algn="r" rtl="0">
              <a:spcBef>
                <a:spcPts val="0"/>
              </a:spcBef>
              <a:spcAft>
                <a:spcPts val="0"/>
              </a:spcAft>
              <a:buClr>
                <a:schemeClr val="accent3"/>
              </a:buClr>
              <a:buSzPts val="2800"/>
              <a:buNone/>
              <a:defRPr>
                <a:solidFill>
                  <a:schemeClr val="accent3"/>
                </a:solidFill>
              </a:defRPr>
            </a:lvl9pPr>
          </a:lstStyle>
          <a:p>
            <a:endParaRPr/>
          </a:p>
        </p:txBody>
      </p:sp>
      <p:sp>
        <p:nvSpPr>
          <p:cNvPr id="63" name="Google Shape;63;p18"/>
          <p:cNvSpPr txBox="1">
            <a:spLocks noGrp="1"/>
          </p:cNvSpPr>
          <p:nvPr>
            <p:ph type="body" idx="1"/>
          </p:nvPr>
        </p:nvSpPr>
        <p:spPr>
          <a:xfrm>
            <a:off x="355000" y="1433725"/>
            <a:ext cx="4113000" cy="3030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Clr>
                <a:schemeClr val="accent3"/>
              </a:buClr>
              <a:buSzPts val="1800"/>
              <a:buFont typeface="Roboto"/>
              <a:buChar char="●"/>
              <a:defRPr>
                <a:solidFill>
                  <a:schemeClr val="dk1"/>
                </a:solidFill>
                <a:latin typeface="Roboto"/>
                <a:ea typeface="Roboto"/>
                <a:cs typeface="Roboto"/>
                <a:sym typeface="Roboto"/>
              </a:defRPr>
            </a:lvl1pPr>
            <a:lvl2pPr marL="914400" lvl="1" indent="-317500" rtl="0">
              <a:spcBef>
                <a:spcPts val="0"/>
              </a:spcBef>
              <a:spcAft>
                <a:spcPts val="0"/>
              </a:spcAft>
              <a:buClr>
                <a:schemeClr val="accent3"/>
              </a:buClr>
              <a:buSzPts val="1400"/>
              <a:buFont typeface="Roboto"/>
              <a:buChar char="○"/>
              <a:defRPr>
                <a:solidFill>
                  <a:schemeClr val="dk1"/>
                </a:solidFill>
                <a:latin typeface="Roboto"/>
                <a:ea typeface="Roboto"/>
                <a:cs typeface="Roboto"/>
                <a:sym typeface="Roboto"/>
              </a:defRPr>
            </a:lvl2pPr>
            <a:lvl3pPr marL="1371600" lvl="2" indent="-317500" rtl="0">
              <a:spcBef>
                <a:spcPts val="0"/>
              </a:spcBef>
              <a:spcAft>
                <a:spcPts val="0"/>
              </a:spcAft>
              <a:buClr>
                <a:schemeClr val="accent3"/>
              </a:buClr>
              <a:buSzPts val="1400"/>
              <a:buFont typeface="Roboto"/>
              <a:buChar char="■"/>
              <a:defRPr>
                <a:solidFill>
                  <a:schemeClr val="dk1"/>
                </a:solidFill>
                <a:latin typeface="Roboto"/>
                <a:ea typeface="Roboto"/>
                <a:cs typeface="Roboto"/>
                <a:sym typeface="Roboto"/>
              </a:defRPr>
            </a:lvl3pPr>
            <a:lvl4pPr marL="1828800" lvl="3" indent="-317500" rtl="0">
              <a:spcBef>
                <a:spcPts val="0"/>
              </a:spcBef>
              <a:spcAft>
                <a:spcPts val="0"/>
              </a:spcAft>
              <a:buClr>
                <a:schemeClr val="accent3"/>
              </a:buClr>
              <a:buSzPts val="1400"/>
              <a:buFont typeface="Roboto"/>
              <a:buChar char="●"/>
              <a:defRPr>
                <a:solidFill>
                  <a:schemeClr val="dk1"/>
                </a:solidFill>
                <a:latin typeface="Roboto"/>
                <a:ea typeface="Roboto"/>
                <a:cs typeface="Roboto"/>
                <a:sym typeface="Roboto"/>
              </a:defRPr>
            </a:lvl4pPr>
            <a:lvl5pPr marL="2286000" lvl="4" indent="-317500" rtl="0">
              <a:spcBef>
                <a:spcPts val="0"/>
              </a:spcBef>
              <a:spcAft>
                <a:spcPts val="0"/>
              </a:spcAft>
              <a:buClr>
                <a:schemeClr val="accent3"/>
              </a:buClr>
              <a:buSzPts val="1400"/>
              <a:buFont typeface="Roboto"/>
              <a:buChar char="○"/>
              <a:defRPr>
                <a:solidFill>
                  <a:schemeClr val="dk1"/>
                </a:solidFill>
                <a:latin typeface="Roboto"/>
                <a:ea typeface="Roboto"/>
                <a:cs typeface="Roboto"/>
                <a:sym typeface="Roboto"/>
              </a:defRPr>
            </a:lvl5pPr>
            <a:lvl6pPr marL="2743200" lvl="5" indent="-317500" rtl="0">
              <a:spcBef>
                <a:spcPts val="0"/>
              </a:spcBef>
              <a:spcAft>
                <a:spcPts val="0"/>
              </a:spcAft>
              <a:buClr>
                <a:schemeClr val="accent3"/>
              </a:buClr>
              <a:buSzPts val="1400"/>
              <a:buFont typeface="Roboto"/>
              <a:buChar char="■"/>
              <a:defRPr>
                <a:solidFill>
                  <a:schemeClr val="dk1"/>
                </a:solidFill>
                <a:latin typeface="Roboto"/>
                <a:ea typeface="Roboto"/>
                <a:cs typeface="Roboto"/>
                <a:sym typeface="Roboto"/>
              </a:defRPr>
            </a:lvl6pPr>
            <a:lvl7pPr marL="3200400" lvl="6" indent="-317500" rtl="0">
              <a:spcBef>
                <a:spcPts val="0"/>
              </a:spcBef>
              <a:spcAft>
                <a:spcPts val="0"/>
              </a:spcAft>
              <a:buClr>
                <a:schemeClr val="accent3"/>
              </a:buClr>
              <a:buSzPts val="1400"/>
              <a:buFont typeface="Roboto"/>
              <a:buChar char="●"/>
              <a:defRPr>
                <a:solidFill>
                  <a:schemeClr val="dk1"/>
                </a:solidFill>
                <a:latin typeface="Roboto"/>
                <a:ea typeface="Roboto"/>
                <a:cs typeface="Roboto"/>
                <a:sym typeface="Roboto"/>
              </a:defRPr>
            </a:lvl7pPr>
            <a:lvl8pPr marL="3657600" lvl="7" indent="-317500" rtl="0">
              <a:spcBef>
                <a:spcPts val="0"/>
              </a:spcBef>
              <a:spcAft>
                <a:spcPts val="0"/>
              </a:spcAft>
              <a:buClr>
                <a:schemeClr val="accent3"/>
              </a:buClr>
              <a:buSzPts val="1400"/>
              <a:buFont typeface="Roboto"/>
              <a:buChar char="○"/>
              <a:defRPr>
                <a:solidFill>
                  <a:schemeClr val="dk1"/>
                </a:solidFill>
                <a:latin typeface="Roboto"/>
                <a:ea typeface="Roboto"/>
                <a:cs typeface="Roboto"/>
                <a:sym typeface="Roboto"/>
              </a:defRPr>
            </a:lvl8pPr>
            <a:lvl9pPr marL="4114800" lvl="8" indent="-317500" rtl="0">
              <a:spcBef>
                <a:spcPts val="0"/>
              </a:spcBef>
              <a:spcAft>
                <a:spcPts val="0"/>
              </a:spcAft>
              <a:buClr>
                <a:schemeClr val="accent3"/>
              </a:buClr>
              <a:buSzPts val="1400"/>
              <a:buFont typeface="Roboto"/>
              <a:buChar char="■"/>
              <a:defRPr>
                <a:solidFill>
                  <a:schemeClr val="dk1"/>
                </a:solidFill>
                <a:latin typeface="Roboto"/>
                <a:ea typeface="Roboto"/>
                <a:cs typeface="Roboto"/>
                <a:sym typeface="Roboto"/>
              </a:defRPr>
            </a:lvl9pPr>
          </a:lstStyle>
          <a:p>
            <a:endParaRPr/>
          </a:p>
        </p:txBody>
      </p:sp>
      <p:sp>
        <p:nvSpPr>
          <p:cNvPr id="64" name="Google Shape;64;p18"/>
          <p:cNvSpPr txBox="1">
            <a:spLocks noGrp="1"/>
          </p:cNvSpPr>
          <p:nvPr>
            <p:ph type="title" idx="2"/>
          </p:nvPr>
        </p:nvSpPr>
        <p:spPr>
          <a:xfrm>
            <a:off x="277050" y="709825"/>
            <a:ext cx="8563800" cy="588900"/>
          </a:xfrm>
          <a:prstGeom prst="rect">
            <a:avLst/>
          </a:prstGeom>
        </p:spPr>
        <p:txBody>
          <a:bodyPr spcFirstLastPara="1" wrap="square" lIns="91425" tIns="91425" rIns="91425" bIns="91425" anchor="t" anchorCtr="0">
            <a:normAutofit/>
          </a:bodyPr>
          <a:lstStyle>
            <a:lvl1pPr lvl="0" algn="r" rtl="0">
              <a:spcBef>
                <a:spcPts val="0"/>
              </a:spcBef>
              <a:spcAft>
                <a:spcPts val="0"/>
              </a:spcAft>
              <a:buClr>
                <a:schemeClr val="dk2"/>
              </a:buClr>
              <a:buSzPts val="1800"/>
              <a:buFont typeface="Roboto"/>
              <a:buNone/>
              <a:defRPr sz="1800" i="1">
                <a:solidFill>
                  <a:schemeClr val="dk2"/>
                </a:solidFill>
                <a:latin typeface="Roboto"/>
                <a:ea typeface="Roboto"/>
                <a:cs typeface="Roboto"/>
                <a:sym typeface="Roboto"/>
              </a:defRPr>
            </a:lvl1pPr>
            <a:lvl2pPr lvl="1" algn="r" rtl="0">
              <a:spcBef>
                <a:spcPts val="0"/>
              </a:spcBef>
              <a:spcAft>
                <a:spcPts val="0"/>
              </a:spcAft>
              <a:buClr>
                <a:schemeClr val="dk2"/>
              </a:buClr>
              <a:buSzPts val="1800"/>
              <a:buNone/>
              <a:defRPr sz="1800" i="1">
                <a:solidFill>
                  <a:schemeClr val="dk2"/>
                </a:solidFill>
              </a:defRPr>
            </a:lvl2pPr>
            <a:lvl3pPr lvl="2" algn="r" rtl="0">
              <a:spcBef>
                <a:spcPts val="0"/>
              </a:spcBef>
              <a:spcAft>
                <a:spcPts val="0"/>
              </a:spcAft>
              <a:buClr>
                <a:schemeClr val="dk2"/>
              </a:buClr>
              <a:buSzPts val="1800"/>
              <a:buNone/>
              <a:defRPr sz="1800" i="1">
                <a:solidFill>
                  <a:schemeClr val="dk2"/>
                </a:solidFill>
              </a:defRPr>
            </a:lvl3pPr>
            <a:lvl4pPr lvl="3" algn="r" rtl="0">
              <a:spcBef>
                <a:spcPts val="0"/>
              </a:spcBef>
              <a:spcAft>
                <a:spcPts val="0"/>
              </a:spcAft>
              <a:buClr>
                <a:schemeClr val="dk2"/>
              </a:buClr>
              <a:buSzPts val="1800"/>
              <a:buNone/>
              <a:defRPr sz="1800" i="1">
                <a:solidFill>
                  <a:schemeClr val="dk2"/>
                </a:solidFill>
              </a:defRPr>
            </a:lvl4pPr>
            <a:lvl5pPr lvl="4" algn="r" rtl="0">
              <a:spcBef>
                <a:spcPts val="0"/>
              </a:spcBef>
              <a:spcAft>
                <a:spcPts val="0"/>
              </a:spcAft>
              <a:buClr>
                <a:schemeClr val="dk2"/>
              </a:buClr>
              <a:buSzPts val="1800"/>
              <a:buNone/>
              <a:defRPr sz="1800" i="1">
                <a:solidFill>
                  <a:schemeClr val="dk2"/>
                </a:solidFill>
              </a:defRPr>
            </a:lvl5pPr>
            <a:lvl6pPr lvl="5" algn="r" rtl="0">
              <a:spcBef>
                <a:spcPts val="0"/>
              </a:spcBef>
              <a:spcAft>
                <a:spcPts val="0"/>
              </a:spcAft>
              <a:buClr>
                <a:schemeClr val="dk2"/>
              </a:buClr>
              <a:buSzPts val="1800"/>
              <a:buNone/>
              <a:defRPr sz="1800" i="1">
                <a:solidFill>
                  <a:schemeClr val="dk2"/>
                </a:solidFill>
              </a:defRPr>
            </a:lvl6pPr>
            <a:lvl7pPr lvl="6" algn="r" rtl="0">
              <a:spcBef>
                <a:spcPts val="0"/>
              </a:spcBef>
              <a:spcAft>
                <a:spcPts val="0"/>
              </a:spcAft>
              <a:buClr>
                <a:schemeClr val="dk2"/>
              </a:buClr>
              <a:buSzPts val="1800"/>
              <a:buNone/>
              <a:defRPr sz="1800" i="1">
                <a:solidFill>
                  <a:schemeClr val="dk2"/>
                </a:solidFill>
              </a:defRPr>
            </a:lvl7pPr>
            <a:lvl8pPr lvl="7" algn="r" rtl="0">
              <a:spcBef>
                <a:spcPts val="0"/>
              </a:spcBef>
              <a:spcAft>
                <a:spcPts val="0"/>
              </a:spcAft>
              <a:buClr>
                <a:schemeClr val="dk2"/>
              </a:buClr>
              <a:buSzPts val="1800"/>
              <a:buNone/>
              <a:defRPr sz="1800" i="1">
                <a:solidFill>
                  <a:schemeClr val="dk2"/>
                </a:solidFill>
              </a:defRPr>
            </a:lvl8pPr>
            <a:lvl9pPr lvl="8" algn="r" rtl="0">
              <a:spcBef>
                <a:spcPts val="0"/>
              </a:spcBef>
              <a:spcAft>
                <a:spcPts val="0"/>
              </a:spcAft>
              <a:buClr>
                <a:schemeClr val="dk2"/>
              </a:buClr>
              <a:buSzPts val="1800"/>
              <a:buNone/>
              <a:defRPr sz="1800" i="1">
                <a:solidFill>
                  <a:schemeClr val="dk2"/>
                </a:solidFill>
              </a:defRPr>
            </a:lvl9pPr>
          </a:lstStyle>
          <a:p>
            <a:endParaRPr/>
          </a:p>
        </p:txBody>
      </p:sp>
      <p:sp>
        <p:nvSpPr>
          <p:cNvPr id="65" name="Google Shape;65;p18"/>
          <p:cNvSpPr txBox="1">
            <a:spLocks noGrp="1"/>
          </p:cNvSpPr>
          <p:nvPr>
            <p:ph type="body" idx="3"/>
          </p:nvPr>
        </p:nvSpPr>
        <p:spPr>
          <a:xfrm>
            <a:off x="4698400" y="1433725"/>
            <a:ext cx="4113000" cy="3030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Clr>
                <a:schemeClr val="accent3"/>
              </a:buClr>
              <a:buSzPts val="1800"/>
              <a:buFont typeface="Roboto"/>
              <a:buChar char="●"/>
              <a:defRPr>
                <a:solidFill>
                  <a:schemeClr val="dk1"/>
                </a:solidFill>
                <a:latin typeface="Roboto"/>
                <a:ea typeface="Roboto"/>
                <a:cs typeface="Roboto"/>
                <a:sym typeface="Roboto"/>
              </a:defRPr>
            </a:lvl1pPr>
            <a:lvl2pPr marL="914400" lvl="1" indent="-317500" rtl="0">
              <a:spcBef>
                <a:spcPts val="0"/>
              </a:spcBef>
              <a:spcAft>
                <a:spcPts val="0"/>
              </a:spcAft>
              <a:buClr>
                <a:schemeClr val="accent3"/>
              </a:buClr>
              <a:buSzPts val="1400"/>
              <a:buFont typeface="Roboto"/>
              <a:buChar char="○"/>
              <a:defRPr>
                <a:solidFill>
                  <a:schemeClr val="dk1"/>
                </a:solidFill>
                <a:latin typeface="Roboto"/>
                <a:ea typeface="Roboto"/>
                <a:cs typeface="Roboto"/>
                <a:sym typeface="Roboto"/>
              </a:defRPr>
            </a:lvl2pPr>
            <a:lvl3pPr marL="1371600" lvl="2" indent="-317500" rtl="0">
              <a:spcBef>
                <a:spcPts val="0"/>
              </a:spcBef>
              <a:spcAft>
                <a:spcPts val="0"/>
              </a:spcAft>
              <a:buClr>
                <a:schemeClr val="accent3"/>
              </a:buClr>
              <a:buSzPts val="1400"/>
              <a:buFont typeface="Roboto"/>
              <a:buChar char="■"/>
              <a:defRPr>
                <a:solidFill>
                  <a:schemeClr val="dk1"/>
                </a:solidFill>
                <a:latin typeface="Roboto"/>
                <a:ea typeface="Roboto"/>
                <a:cs typeface="Roboto"/>
                <a:sym typeface="Roboto"/>
              </a:defRPr>
            </a:lvl3pPr>
            <a:lvl4pPr marL="1828800" lvl="3" indent="-317500" rtl="0">
              <a:spcBef>
                <a:spcPts val="0"/>
              </a:spcBef>
              <a:spcAft>
                <a:spcPts val="0"/>
              </a:spcAft>
              <a:buClr>
                <a:schemeClr val="accent3"/>
              </a:buClr>
              <a:buSzPts val="1400"/>
              <a:buFont typeface="Roboto"/>
              <a:buChar char="●"/>
              <a:defRPr>
                <a:solidFill>
                  <a:schemeClr val="dk1"/>
                </a:solidFill>
                <a:latin typeface="Roboto"/>
                <a:ea typeface="Roboto"/>
                <a:cs typeface="Roboto"/>
                <a:sym typeface="Roboto"/>
              </a:defRPr>
            </a:lvl4pPr>
            <a:lvl5pPr marL="2286000" lvl="4" indent="-317500" rtl="0">
              <a:spcBef>
                <a:spcPts val="0"/>
              </a:spcBef>
              <a:spcAft>
                <a:spcPts val="0"/>
              </a:spcAft>
              <a:buClr>
                <a:schemeClr val="accent3"/>
              </a:buClr>
              <a:buSzPts val="1400"/>
              <a:buFont typeface="Roboto"/>
              <a:buChar char="○"/>
              <a:defRPr>
                <a:solidFill>
                  <a:schemeClr val="dk1"/>
                </a:solidFill>
                <a:latin typeface="Roboto"/>
                <a:ea typeface="Roboto"/>
                <a:cs typeface="Roboto"/>
                <a:sym typeface="Roboto"/>
              </a:defRPr>
            </a:lvl5pPr>
            <a:lvl6pPr marL="2743200" lvl="5" indent="-317500" rtl="0">
              <a:spcBef>
                <a:spcPts val="0"/>
              </a:spcBef>
              <a:spcAft>
                <a:spcPts val="0"/>
              </a:spcAft>
              <a:buClr>
                <a:schemeClr val="accent3"/>
              </a:buClr>
              <a:buSzPts val="1400"/>
              <a:buFont typeface="Roboto"/>
              <a:buChar char="■"/>
              <a:defRPr>
                <a:solidFill>
                  <a:schemeClr val="dk1"/>
                </a:solidFill>
                <a:latin typeface="Roboto"/>
                <a:ea typeface="Roboto"/>
                <a:cs typeface="Roboto"/>
                <a:sym typeface="Roboto"/>
              </a:defRPr>
            </a:lvl6pPr>
            <a:lvl7pPr marL="3200400" lvl="6" indent="-317500" rtl="0">
              <a:spcBef>
                <a:spcPts val="0"/>
              </a:spcBef>
              <a:spcAft>
                <a:spcPts val="0"/>
              </a:spcAft>
              <a:buClr>
                <a:schemeClr val="accent3"/>
              </a:buClr>
              <a:buSzPts val="1400"/>
              <a:buFont typeface="Roboto"/>
              <a:buChar char="●"/>
              <a:defRPr>
                <a:solidFill>
                  <a:schemeClr val="dk1"/>
                </a:solidFill>
                <a:latin typeface="Roboto"/>
                <a:ea typeface="Roboto"/>
                <a:cs typeface="Roboto"/>
                <a:sym typeface="Roboto"/>
              </a:defRPr>
            </a:lvl7pPr>
            <a:lvl8pPr marL="3657600" lvl="7" indent="-317500" rtl="0">
              <a:spcBef>
                <a:spcPts val="0"/>
              </a:spcBef>
              <a:spcAft>
                <a:spcPts val="0"/>
              </a:spcAft>
              <a:buClr>
                <a:schemeClr val="accent3"/>
              </a:buClr>
              <a:buSzPts val="1400"/>
              <a:buFont typeface="Roboto"/>
              <a:buChar char="○"/>
              <a:defRPr>
                <a:solidFill>
                  <a:schemeClr val="dk1"/>
                </a:solidFill>
                <a:latin typeface="Roboto"/>
                <a:ea typeface="Roboto"/>
                <a:cs typeface="Roboto"/>
                <a:sym typeface="Roboto"/>
              </a:defRPr>
            </a:lvl8pPr>
            <a:lvl9pPr marL="4114800" lvl="8" indent="-317500" rtl="0">
              <a:spcBef>
                <a:spcPts val="0"/>
              </a:spcBef>
              <a:spcAft>
                <a:spcPts val="0"/>
              </a:spcAft>
              <a:buClr>
                <a:schemeClr val="accent3"/>
              </a:buClr>
              <a:buSzPts val="1400"/>
              <a:buFont typeface="Roboto"/>
              <a:buChar char="■"/>
              <a:defRPr>
                <a:solidFill>
                  <a:schemeClr val="dk1"/>
                </a:solidFill>
                <a:latin typeface="Roboto"/>
                <a:ea typeface="Roboto"/>
                <a:cs typeface="Roboto"/>
                <a:sym typeface="Roboto"/>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Diseño personalizado 2 4 3">
  <p:cSld name="CUSTOM_1_4_3">
    <p:spTree>
      <p:nvGrpSpPr>
        <p:cNvPr id="1" name="Shape 66"/>
        <p:cNvGrpSpPr/>
        <p:nvPr/>
      </p:nvGrpSpPr>
      <p:grpSpPr>
        <a:xfrm>
          <a:off x="0" y="0"/>
          <a:ext cx="0" cy="0"/>
          <a:chOff x="0" y="0"/>
          <a:chExt cx="0" cy="0"/>
        </a:xfrm>
      </p:grpSpPr>
      <p:sp>
        <p:nvSpPr>
          <p:cNvPr id="67" name="Google Shape;67;p19"/>
          <p:cNvSpPr txBox="1">
            <a:spLocks noGrp="1"/>
          </p:cNvSpPr>
          <p:nvPr>
            <p:ph type="title"/>
          </p:nvPr>
        </p:nvSpPr>
        <p:spPr>
          <a:xfrm>
            <a:off x="277050" y="328825"/>
            <a:ext cx="8563800" cy="588900"/>
          </a:xfrm>
          <a:prstGeom prst="rect">
            <a:avLst/>
          </a:prstGeom>
        </p:spPr>
        <p:txBody>
          <a:bodyPr spcFirstLastPara="1" wrap="square" lIns="91425" tIns="91425" rIns="91425" bIns="91425" anchor="b" anchorCtr="0">
            <a:normAutofit/>
          </a:bodyPr>
          <a:lstStyle>
            <a:lvl1pPr lvl="0" algn="r" rtl="0">
              <a:spcBef>
                <a:spcPts val="0"/>
              </a:spcBef>
              <a:spcAft>
                <a:spcPts val="0"/>
              </a:spcAft>
              <a:buClr>
                <a:schemeClr val="accent4"/>
              </a:buClr>
              <a:buSzPts val="2800"/>
              <a:buFont typeface="Roboto"/>
              <a:buNone/>
              <a:defRPr b="1">
                <a:solidFill>
                  <a:schemeClr val="accent4"/>
                </a:solidFill>
                <a:latin typeface="Roboto"/>
                <a:ea typeface="Roboto"/>
                <a:cs typeface="Roboto"/>
                <a:sym typeface="Roboto"/>
              </a:defRPr>
            </a:lvl1pPr>
            <a:lvl2pPr lvl="1" algn="r" rtl="0">
              <a:spcBef>
                <a:spcPts val="0"/>
              </a:spcBef>
              <a:spcAft>
                <a:spcPts val="0"/>
              </a:spcAft>
              <a:buClr>
                <a:schemeClr val="accent4"/>
              </a:buClr>
              <a:buSzPts val="2800"/>
              <a:buNone/>
              <a:defRPr>
                <a:solidFill>
                  <a:schemeClr val="accent4"/>
                </a:solidFill>
              </a:defRPr>
            </a:lvl2pPr>
            <a:lvl3pPr lvl="2" algn="r" rtl="0">
              <a:spcBef>
                <a:spcPts val="0"/>
              </a:spcBef>
              <a:spcAft>
                <a:spcPts val="0"/>
              </a:spcAft>
              <a:buClr>
                <a:schemeClr val="accent4"/>
              </a:buClr>
              <a:buSzPts val="2800"/>
              <a:buNone/>
              <a:defRPr>
                <a:solidFill>
                  <a:schemeClr val="accent4"/>
                </a:solidFill>
              </a:defRPr>
            </a:lvl3pPr>
            <a:lvl4pPr lvl="3" algn="r" rtl="0">
              <a:spcBef>
                <a:spcPts val="0"/>
              </a:spcBef>
              <a:spcAft>
                <a:spcPts val="0"/>
              </a:spcAft>
              <a:buClr>
                <a:schemeClr val="accent4"/>
              </a:buClr>
              <a:buSzPts val="2800"/>
              <a:buNone/>
              <a:defRPr>
                <a:solidFill>
                  <a:schemeClr val="accent4"/>
                </a:solidFill>
              </a:defRPr>
            </a:lvl4pPr>
            <a:lvl5pPr lvl="4" algn="r" rtl="0">
              <a:spcBef>
                <a:spcPts val="0"/>
              </a:spcBef>
              <a:spcAft>
                <a:spcPts val="0"/>
              </a:spcAft>
              <a:buClr>
                <a:schemeClr val="accent4"/>
              </a:buClr>
              <a:buSzPts val="2800"/>
              <a:buNone/>
              <a:defRPr>
                <a:solidFill>
                  <a:schemeClr val="accent4"/>
                </a:solidFill>
              </a:defRPr>
            </a:lvl5pPr>
            <a:lvl6pPr lvl="5" algn="r" rtl="0">
              <a:spcBef>
                <a:spcPts val="0"/>
              </a:spcBef>
              <a:spcAft>
                <a:spcPts val="0"/>
              </a:spcAft>
              <a:buClr>
                <a:schemeClr val="accent4"/>
              </a:buClr>
              <a:buSzPts val="2800"/>
              <a:buNone/>
              <a:defRPr>
                <a:solidFill>
                  <a:schemeClr val="accent4"/>
                </a:solidFill>
              </a:defRPr>
            </a:lvl6pPr>
            <a:lvl7pPr lvl="6" algn="r" rtl="0">
              <a:spcBef>
                <a:spcPts val="0"/>
              </a:spcBef>
              <a:spcAft>
                <a:spcPts val="0"/>
              </a:spcAft>
              <a:buClr>
                <a:schemeClr val="accent4"/>
              </a:buClr>
              <a:buSzPts val="2800"/>
              <a:buNone/>
              <a:defRPr>
                <a:solidFill>
                  <a:schemeClr val="accent4"/>
                </a:solidFill>
              </a:defRPr>
            </a:lvl7pPr>
            <a:lvl8pPr lvl="7" algn="r" rtl="0">
              <a:spcBef>
                <a:spcPts val="0"/>
              </a:spcBef>
              <a:spcAft>
                <a:spcPts val="0"/>
              </a:spcAft>
              <a:buClr>
                <a:schemeClr val="accent4"/>
              </a:buClr>
              <a:buSzPts val="2800"/>
              <a:buNone/>
              <a:defRPr>
                <a:solidFill>
                  <a:schemeClr val="accent4"/>
                </a:solidFill>
              </a:defRPr>
            </a:lvl8pPr>
            <a:lvl9pPr lvl="8" algn="r" rtl="0">
              <a:spcBef>
                <a:spcPts val="0"/>
              </a:spcBef>
              <a:spcAft>
                <a:spcPts val="0"/>
              </a:spcAft>
              <a:buClr>
                <a:schemeClr val="accent4"/>
              </a:buClr>
              <a:buSzPts val="2800"/>
              <a:buNone/>
              <a:defRPr>
                <a:solidFill>
                  <a:schemeClr val="accent4"/>
                </a:solidFill>
              </a:defRPr>
            </a:lvl9pPr>
          </a:lstStyle>
          <a:p>
            <a:endParaRPr/>
          </a:p>
        </p:txBody>
      </p:sp>
      <p:sp>
        <p:nvSpPr>
          <p:cNvPr id="68" name="Google Shape;68;p19"/>
          <p:cNvSpPr txBox="1">
            <a:spLocks noGrp="1"/>
          </p:cNvSpPr>
          <p:nvPr>
            <p:ph type="body" idx="1"/>
          </p:nvPr>
        </p:nvSpPr>
        <p:spPr>
          <a:xfrm>
            <a:off x="355000" y="1433725"/>
            <a:ext cx="4113000" cy="3030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Clr>
                <a:schemeClr val="accent4"/>
              </a:buClr>
              <a:buSzPts val="1800"/>
              <a:buFont typeface="Roboto"/>
              <a:buChar char="●"/>
              <a:defRPr>
                <a:solidFill>
                  <a:schemeClr val="dk1"/>
                </a:solidFill>
                <a:latin typeface="Roboto"/>
                <a:ea typeface="Roboto"/>
                <a:cs typeface="Roboto"/>
                <a:sym typeface="Roboto"/>
              </a:defRPr>
            </a:lvl1pPr>
            <a:lvl2pPr marL="914400" lvl="1" indent="-317500" rtl="0">
              <a:spcBef>
                <a:spcPts val="0"/>
              </a:spcBef>
              <a:spcAft>
                <a:spcPts val="0"/>
              </a:spcAft>
              <a:buClr>
                <a:schemeClr val="accent4"/>
              </a:buClr>
              <a:buSzPts val="1400"/>
              <a:buFont typeface="Roboto"/>
              <a:buChar char="○"/>
              <a:defRPr>
                <a:solidFill>
                  <a:schemeClr val="dk1"/>
                </a:solidFill>
                <a:latin typeface="Roboto"/>
                <a:ea typeface="Roboto"/>
                <a:cs typeface="Roboto"/>
                <a:sym typeface="Roboto"/>
              </a:defRPr>
            </a:lvl2pPr>
            <a:lvl3pPr marL="1371600" lvl="2" indent="-317500" rtl="0">
              <a:spcBef>
                <a:spcPts val="0"/>
              </a:spcBef>
              <a:spcAft>
                <a:spcPts val="0"/>
              </a:spcAft>
              <a:buClr>
                <a:schemeClr val="accent4"/>
              </a:buClr>
              <a:buSzPts val="1400"/>
              <a:buFont typeface="Roboto"/>
              <a:buChar char="■"/>
              <a:defRPr>
                <a:solidFill>
                  <a:schemeClr val="dk1"/>
                </a:solidFill>
                <a:latin typeface="Roboto"/>
                <a:ea typeface="Roboto"/>
                <a:cs typeface="Roboto"/>
                <a:sym typeface="Roboto"/>
              </a:defRPr>
            </a:lvl3pPr>
            <a:lvl4pPr marL="1828800" lvl="3" indent="-317500" rtl="0">
              <a:spcBef>
                <a:spcPts val="0"/>
              </a:spcBef>
              <a:spcAft>
                <a:spcPts val="0"/>
              </a:spcAft>
              <a:buClr>
                <a:schemeClr val="accent4"/>
              </a:buClr>
              <a:buSzPts val="1400"/>
              <a:buFont typeface="Roboto"/>
              <a:buChar char="●"/>
              <a:defRPr>
                <a:solidFill>
                  <a:schemeClr val="dk1"/>
                </a:solidFill>
                <a:latin typeface="Roboto"/>
                <a:ea typeface="Roboto"/>
                <a:cs typeface="Roboto"/>
                <a:sym typeface="Roboto"/>
              </a:defRPr>
            </a:lvl4pPr>
            <a:lvl5pPr marL="2286000" lvl="4" indent="-317500" rtl="0">
              <a:spcBef>
                <a:spcPts val="0"/>
              </a:spcBef>
              <a:spcAft>
                <a:spcPts val="0"/>
              </a:spcAft>
              <a:buClr>
                <a:schemeClr val="accent4"/>
              </a:buClr>
              <a:buSzPts val="1400"/>
              <a:buFont typeface="Roboto"/>
              <a:buChar char="○"/>
              <a:defRPr>
                <a:solidFill>
                  <a:schemeClr val="dk1"/>
                </a:solidFill>
                <a:latin typeface="Roboto"/>
                <a:ea typeface="Roboto"/>
                <a:cs typeface="Roboto"/>
                <a:sym typeface="Roboto"/>
              </a:defRPr>
            </a:lvl5pPr>
            <a:lvl6pPr marL="2743200" lvl="5" indent="-317500" rtl="0">
              <a:spcBef>
                <a:spcPts val="0"/>
              </a:spcBef>
              <a:spcAft>
                <a:spcPts val="0"/>
              </a:spcAft>
              <a:buClr>
                <a:schemeClr val="accent4"/>
              </a:buClr>
              <a:buSzPts val="1400"/>
              <a:buFont typeface="Roboto"/>
              <a:buChar char="■"/>
              <a:defRPr>
                <a:solidFill>
                  <a:schemeClr val="dk1"/>
                </a:solidFill>
                <a:latin typeface="Roboto"/>
                <a:ea typeface="Roboto"/>
                <a:cs typeface="Roboto"/>
                <a:sym typeface="Roboto"/>
              </a:defRPr>
            </a:lvl6pPr>
            <a:lvl7pPr marL="3200400" lvl="6" indent="-317500" rtl="0">
              <a:spcBef>
                <a:spcPts val="0"/>
              </a:spcBef>
              <a:spcAft>
                <a:spcPts val="0"/>
              </a:spcAft>
              <a:buClr>
                <a:schemeClr val="accent4"/>
              </a:buClr>
              <a:buSzPts val="1400"/>
              <a:buFont typeface="Roboto"/>
              <a:buChar char="●"/>
              <a:defRPr>
                <a:solidFill>
                  <a:schemeClr val="dk1"/>
                </a:solidFill>
                <a:latin typeface="Roboto"/>
                <a:ea typeface="Roboto"/>
                <a:cs typeface="Roboto"/>
                <a:sym typeface="Roboto"/>
              </a:defRPr>
            </a:lvl7pPr>
            <a:lvl8pPr marL="3657600" lvl="7" indent="-317500" rtl="0">
              <a:spcBef>
                <a:spcPts val="0"/>
              </a:spcBef>
              <a:spcAft>
                <a:spcPts val="0"/>
              </a:spcAft>
              <a:buClr>
                <a:schemeClr val="accent4"/>
              </a:buClr>
              <a:buSzPts val="1400"/>
              <a:buFont typeface="Roboto"/>
              <a:buChar char="○"/>
              <a:defRPr>
                <a:solidFill>
                  <a:schemeClr val="dk1"/>
                </a:solidFill>
                <a:latin typeface="Roboto"/>
                <a:ea typeface="Roboto"/>
                <a:cs typeface="Roboto"/>
                <a:sym typeface="Roboto"/>
              </a:defRPr>
            </a:lvl8pPr>
            <a:lvl9pPr marL="4114800" lvl="8" indent="-317500" rtl="0">
              <a:spcBef>
                <a:spcPts val="0"/>
              </a:spcBef>
              <a:spcAft>
                <a:spcPts val="0"/>
              </a:spcAft>
              <a:buClr>
                <a:schemeClr val="accent4"/>
              </a:buClr>
              <a:buSzPts val="1400"/>
              <a:buFont typeface="Roboto"/>
              <a:buChar char="■"/>
              <a:defRPr>
                <a:solidFill>
                  <a:schemeClr val="dk1"/>
                </a:solidFill>
                <a:latin typeface="Roboto"/>
                <a:ea typeface="Roboto"/>
                <a:cs typeface="Roboto"/>
                <a:sym typeface="Roboto"/>
              </a:defRPr>
            </a:lvl9pPr>
          </a:lstStyle>
          <a:p>
            <a:endParaRPr/>
          </a:p>
        </p:txBody>
      </p:sp>
      <p:sp>
        <p:nvSpPr>
          <p:cNvPr id="69" name="Google Shape;69;p19"/>
          <p:cNvSpPr txBox="1">
            <a:spLocks noGrp="1"/>
          </p:cNvSpPr>
          <p:nvPr>
            <p:ph type="title" idx="2"/>
          </p:nvPr>
        </p:nvSpPr>
        <p:spPr>
          <a:xfrm>
            <a:off x="277050" y="709825"/>
            <a:ext cx="8563800" cy="588900"/>
          </a:xfrm>
          <a:prstGeom prst="rect">
            <a:avLst/>
          </a:prstGeom>
        </p:spPr>
        <p:txBody>
          <a:bodyPr spcFirstLastPara="1" wrap="square" lIns="91425" tIns="91425" rIns="91425" bIns="91425" anchor="t" anchorCtr="0">
            <a:normAutofit/>
          </a:bodyPr>
          <a:lstStyle>
            <a:lvl1pPr lvl="0" algn="r" rtl="0">
              <a:spcBef>
                <a:spcPts val="0"/>
              </a:spcBef>
              <a:spcAft>
                <a:spcPts val="0"/>
              </a:spcAft>
              <a:buClr>
                <a:schemeClr val="dk2"/>
              </a:buClr>
              <a:buSzPts val="1800"/>
              <a:buFont typeface="Roboto"/>
              <a:buNone/>
              <a:defRPr sz="1800" i="1">
                <a:solidFill>
                  <a:schemeClr val="dk2"/>
                </a:solidFill>
                <a:latin typeface="Roboto"/>
                <a:ea typeface="Roboto"/>
                <a:cs typeface="Roboto"/>
                <a:sym typeface="Roboto"/>
              </a:defRPr>
            </a:lvl1pPr>
            <a:lvl2pPr lvl="1" algn="r" rtl="0">
              <a:spcBef>
                <a:spcPts val="0"/>
              </a:spcBef>
              <a:spcAft>
                <a:spcPts val="0"/>
              </a:spcAft>
              <a:buClr>
                <a:schemeClr val="dk2"/>
              </a:buClr>
              <a:buSzPts val="1800"/>
              <a:buNone/>
              <a:defRPr sz="1800" i="1">
                <a:solidFill>
                  <a:schemeClr val="dk2"/>
                </a:solidFill>
              </a:defRPr>
            </a:lvl2pPr>
            <a:lvl3pPr lvl="2" algn="r" rtl="0">
              <a:spcBef>
                <a:spcPts val="0"/>
              </a:spcBef>
              <a:spcAft>
                <a:spcPts val="0"/>
              </a:spcAft>
              <a:buClr>
                <a:schemeClr val="dk2"/>
              </a:buClr>
              <a:buSzPts val="1800"/>
              <a:buNone/>
              <a:defRPr sz="1800" i="1">
                <a:solidFill>
                  <a:schemeClr val="dk2"/>
                </a:solidFill>
              </a:defRPr>
            </a:lvl3pPr>
            <a:lvl4pPr lvl="3" algn="r" rtl="0">
              <a:spcBef>
                <a:spcPts val="0"/>
              </a:spcBef>
              <a:spcAft>
                <a:spcPts val="0"/>
              </a:spcAft>
              <a:buClr>
                <a:schemeClr val="dk2"/>
              </a:buClr>
              <a:buSzPts val="1800"/>
              <a:buNone/>
              <a:defRPr sz="1800" i="1">
                <a:solidFill>
                  <a:schemeClr val="dk2"/>
                </a:solidFill>
              </a:defRPr>
            </a:lvl4pPr>
            <a:lvl5pPr lvl="4" algn="r" rtl="0">
              <a:spcBef>
                <a:spcPts val="0"/>
              </a:spcBef>
              <a:spcAft>
                <a:spcPts val="0"/>
              </a:spcAft>
              <a:buClr>
                <a:schemeClr val="dk2"/>
              </a:buClr>
              <a:buSzPts val="1800"/>
              <a:buNone/>
              <a:defRPr sz="1800" i="1">
                <a:solidFill>
                  <a:schemeClr val="dk2"/>
                </a:solidFill>
              </a:defRPr>
            </a:lvl5pPr>
            <a:lvl6pPr lvl="5" algn="r" rtl="0">
              <a:spcBef>
                <a:spcPts val="0"/>
              </a:spcBef>
              <a:spcAft>
                <a:spcPts val="0"/>
              </a:spcAft>
              <a:buClr>
                <a:schemeClr val="dk2"/>
              </a:buClr>
              <a:buSzPts val="1800"/>
              <a:buNone/>
              <a:defRPr sz="1800" i="1">
                <a:solidFill>
                  <a:schemeClr val="dk2"/>
                </a:solidFill>
              </a:defRPr>
            </a:lvl6pPr>
            <a:lvl7pPr lvl="6" algn="r" rtl="0">
              <a:spcBef>
                <a:spcPts val="0"/>
              </a:spcBef>
              <a:spcAft>
                <a:spcPts val="0"/>
              </a:spcAft>
              <a:buClr>
                <a:schemeClr val="dk2"/>
              </a:buClr>
              <a:buSzPts val="1800"/>
              <a:buNone/>
              <a:defRPr sz="1800" i="1">
                <a:solidFill>
                  <a:schemeClr val="dk2"/>
                </a:solidFill>
              </a:defRPr>
            </a:lvl7pPr>
            <a:lvl8pPr lvl="7" algn="r" rtl="0">
              <a:spcBef>
                <a:spcPts val="0"/>
              </a:spcBef>
              <a:spcAft>
                <a:spcPts val="0"/>
              </a:spcAft>
              <a:buClr>
                <a:schemeClr val="dk2"/>
              </a:buClr>
              <a:buSzPts val="1800"/>
              <a:buNone/>
              <a:defRPr sz="1800" i="1">
                <a:solidFill>
                  <a:schemeClr val="dk2"/>
                </a:solidFill>
              </a:defRPr>
            </a:lvl8pPr>
            <a:lvl9pPr lvl="8" algn="r" rtl="0">
              <a:spcBef>
                <a:spcPts val="0"/>
              </a:spcBef>
              <a:spcAft>
                <a:spcPts val="0"/>
              </a:spcAft>
              <a:buClr>
                <a:schemeClr val="dk2"/>
              </a:buClr>
              <a:buSzPts val="1800"/>
              <a:buNone/>
              <a:defRPr sz="1800" i="1">
                <a:solidFill>
                  <a:schemeClr val="dk2"/>
                </a:solidFill>
              </a:defRPr>
            </a:lvl9pPr>
          </a:lstStyle>
          <a:p>
            <a:endParaRPr/>
          </a:p>
        </p:txBody>
      </p:sp>
      <p:sp>
        <p:nvSpPr>
          <p:cNvPr id="70" name="Google Shape;70;p19"/>
          <p:cNvSpPr txBox="1">
            <a:spLocks noGrp="1"/>
          </p:cNvSpPr>
          <p:nvPr>
            <p:ph type="body" idx="3"/>
          </p:nvPr>
        </p:nvSpPr>
        <p:spPr>
          <a:xfrm>
            <a:off x="4698400" y="1433725"/>
            <a:ext cx="4113000" cy="3030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Clr>
                <a:schemeClr val="accent4"/>
              </a:buClr>
              <a:buSzPts val="1800"/>
              <a:buFont typeface="Roboto"/>
              <a:buChar char="●"/>
              <a:defRPr>
                <a:solidFill>
                  <a:schemeClr val="dk1"/>
                </a:solidFill>
                <a:latin typeface="Roboto"/>
                <a:ea typeface="Roboto"/>
                <a:cs typeface="Roboto"/>
                <a:sym typeface="Roboto"/>
              </a:defRPr>
            </a:lvl1pPr>
            <a:lvl2pPr marL="914400" lvl="1" indent="-317500" rtl="0">
              <a:spcBef>
                <a:spcPts val="0"/>
              </a:spcBef>
              <a:spcAft>
                <a:spcPts val="0"/>
              </a:spcAft>
              <a:buClr>
                <a:schemeClr val="accent4"/>
              </a:buClr>
              <a:buSzPts val="1400"/>
              <a:buFont typeface="Roboto"/>
              <a:buChar char="○"/>
              <a:defRPr>
                <a:solidFill>
                  <a:schemeClr val="dk1"/>
                </a:solidFill>
                <a:latin typeface="Roboto"/>
                <a:ea typeface="Roboto"/>
                <a:cs typeface="Roboto"/>
                <a:sym typeface="Roboto"/>
              </a:defRPr>
            </a:lvl2pPr>
            <a:lvl3pPr marL="1371600" lvl="2" indent="-317500" rtl="0">
              <a:spcBef>
                <a:spcPts val="0"/>
              </a:spcBef>
              <a:spcAft>
                <a:spcPts val="0"/>
              </a:spcAft>
              <a:buClr>
                <a:schemeClr val="accent4"/>
              </a:buClr>
              <a:buSzPts val="1400"/>
              <a:buFont typeface="Roboto"/>
              <a:buChar char="■"/>
              <a:defRPr>
                <a:solidFill>
                  <a:schemeClr val="dk1"/>
                </a:solidFill>
                <a:latin typeface="Roboto"/>
                <a:ea typeface="Roboto"/>
                <a:cs typeface="Roboto"/>
                <a:sym typeface="Roboto"/>
              </a:defRPr>
            </a:lvl3pPr>
            <a:lvl4pPr marL="1828800" lvl="3" indent="-317500" rtl="0">
              <a:spcBef>
                <a:spcPts val="0"/>
              </a:spcBef>
              <a:spcAft>
                <a:spcPts val="0"/>
              </a:spcAft>
              <a:buClr>
                <a:schemeClr val="accent4"/>
              </a:buClr>
              <a:buSzPts val="1400"/>
              <a:buFont typeface="Roboto"/>
              <a:buChar char="●"/>
              <a:defRPr>
                <a:solidFill>
                  <a:schemeClr val="dk1"/>
                </a:solidFill>
                <a:latin typeface="Roboto"/>
                <a:ea typeface="Roboto"/>
                <a:cs typeface="Roboto"/>
                <a:sym typeface="Roboto"/>
              </a:defRPr>
            </a:lvl4pPr>
            <a:lvl5pPr marL="2286000" lvl="4" indent="-317500" rtl="0">
              <a:spcBef>
                <a:spcPts val="0"/>
              </a:spcBef>
              <a:spcAft>
                <a:spcPts val="0"/>
              </a:spcAft>
              <a:buClr>
                <a:schemeClr val="accent4"/>
              </a:buClr>
              <a:buSzPts val="1400"/>
              <a:buFont typeface="Roboto"/>
              <a:buChar char="○"/>
              <a:defRPr>
                <a:solidFill>
                  <a:schemeClr val="dk1"/>
                </a:solidFill>
                <a:latin typeface="Roboto"/>
                <a:ea typeface="Roboto"/>
                <a:cs typeface="Roboto"/>
                <a:sym typeface="Roboto"/>
              </a:defRPr>
            </a:lvl5pPr>
            <a:lvl6pPr marL="2743200" lvl="5" indent="-317500" rtl="0">
              <a:spcBef>
                <a:spcPts val="0"/>
              </a:spcBef>
              <a:spcAft>
                <a:spcPts val="0"/>
              </a:spcAft>
              <a:buClr>
                <a:schemeClr val="accent4"/>
              </a:buClr>
              <a:buSzPts val="1400"/>
              <a:buFont typeface="Roboto"/>
              <a:buChar char="■"/>
              <a:defRPr>
                <a:solidFill>
                  <a:schemeClr val="dk1"/>
                </a:solidFill>
                <a:latin typeface="Roboto"/>
                <a:ea typeface="Roboto"/>
                <a:cs typeface="Roboto"/>
                <a:sym typeface="Roboto"/>
              </a:defRPr>
            </a:lvl6pPr>
            <a:lvl7pPr marL="3200400" lvl="6" indent="-317500" rtl="0">
              <a:spcBef>
                <a:spcPts val="0"/>
              </a:spcBef>
              <a:spcAft>
                <a:spcPts val="0"/>
              </a:spcAft>
              <a:buClr>
                <a:schemeClr val="accent4"/>
              </a:buClr>
              <a:buSzPts val="1400"/>
              <a:buFont typeface="Roboto"/>
              <a:buChar char="●"/>
              <a:defRPr>
                <a:solidFill>
                  <a:schemeClr val="dk1"/>
                </a:solidFill>
                <a:latin typeface="Roboto"/>
                <a:ea typeface="Roboto"/>
                <a:cs typeface="Roboto"/>
                <a:sym typeface="Roboto"/>
              </a:defRPr>
            </a:lvl7pPr>
            <a:lvl8pPr marL="3657600" lvl="7" indent="-317500" rtl="0">
              <a:spcBef>
                <a:spcPts val="0"/>
              </a:spcBef>
              <a:spcAft>
                <a:spcPts val="0"/>
              </a:spcAft>
              <a:buClr>
                <a:schemeClr val="accent4"/>
              </a:buClr>
              <a:buSzPts val="1400"/>
              <a:buFont typeface="Roboto"/>
              <a:buChar char="○"/>
              <a:defRPr>
                <a:solidFill>
                  <a:schemeClr val="dk1"/>
                </a:solidFill>
                <a:latin typeface="Roboto"/>
                <a:ea typeface="Roboto"/>
                <a:cs typeface="Roboto"/>
                <a:sym typeface="Roboto"/>
              </a:defRPr>
            </a:lvl8pPr>
            <a:lvl9pPr marL="4114800" lvl="8" indent="-317500" rtl="0">
              <a:spcBef>
                <a:spcPts val="0"/>
              </a:spcBef>
              <a:spcAft>
                <a:spcPts val="0"/>
              </a:spcAft>
              <a:buClr>
                <a:schemeClr val="accent4"/>
              </a:buClr>
              <a:buSzPts val="1400"/>
              <a:buFont typeface="Roboto"/>
              <a:buChar char="■"/>
              <a:defRPr>
                <a:solidFill>
                  <a:schemeClr val="dk1"/>
                </a:solidFill>
                <a:latin typeface="Roboto"/>
                <a:ea typeface="Roboto"/>
                <a:cs typeface="Roboto"/>
                <a:sym typeface="Roboto"/>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Diseño personalizado 2 4 4">
  <p:cSld name="CUSTOM_1_4_4">
    <p:spTree>
      <p:nvGrpSpPr>
        <p:cNvPr id="1" name="Shape 71"/>
        <p:cNvGrpSpPr/>
        <p:nvPr/>
      </p:nvGrpSpPr>
      <p:grpSpPr>
        <a:xfrm>
          <a:off x="0" y="0"/>
          <a:ext cx="0" cy="0"/>
          <a:chOff x="0" y="0"/>
          <a:chExt cx="0" cy="0"/>
        </a:xfrm>
      </p:grpSpPr>
      <p:sp>
        <p:nvSpPr>
          <p:cNvPr id="72" name="Google Shape;72;p20"/>
          <p:cNvSpPr txBox="1">
            <a:spLocks noGrp="1"/>
          </p:cNvSpPr>
          <p:nvPr>
            <p:ph type="title"/>
          </p:nvPr>
        </p:nvSpPr>
        <p:spPr>
          <a:xfrm>
            <a:off x="277050" y="328825"/>
            <a:ext cx="5290800" cy="5889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accent1"/>
              </a:buClr>
              <a:buSzPts val="2600"/>
              <a:buFont typeface="Roboto"/>
              <a:buNone/>
              <a:defRPr sz="2600" b="1">
                <a:solidFill>
                  <a:schemeClr val="accent1"/>
                </a:solidFill>
                <a:latin typeface="Roboto"/>
                <a:ea typeface="Roboto"/>
                <a:cs typeface="Roboto"/>
                <a:sym typeface="Roboto"/>
              </a:defRPr>
            </a:lvl1pPr>
            <a:lvl2pPr lvl="1" algn="r" rtl="0">
              <a:spcBef>
                <a:spcPts val="0"/>
              </a:spcBef>
              <a:spcAft>
                <a:spcPts val="0"/>
              </a:spcAft>
              <a:buClr>
                <a:schemeClr val="accent1"/>
              </a:buClr>
              <a:buSzPts val="2600"/>
              <a:buNone/>
              <a:defRPr sz="2600">
                <a:solidFill>
                  <a:schemeClr val="accent1"/>
                </a:solidFill>
              </a:defRPr>
            </a:lvl2pPr>
            <a:lvl3pPr lvl="2" algn="r" rtl="0">
              <a:spcBef>
                <a:spcPts val="0"/>
              </a:spcBef>
              <a:spcAft>
                <a:spcPts val="0"/>
              </a:spcAft>
              <a:buClr>
                <a:schemeClr val="accent1"/>
              </a:buClr>
              <a:buSzPts val="2600"/>
              <a:buNone/>
              <a:defRPr sz="2600">
                <a:solidFill>
                  <a:schemeClr val="accent1"/>
                </a:solidFill>
              </a:defRPr>
            </a:lvl3pPr>
            <a:lvl4pPr lvl="3" algn="r" rtl="0">
              <a:spcBef>
                <a:spcPts val="0"/>
              </a:spcBef>
              <a:spcAft>
                <a:spcPts val="0"/>
              </a:spcAft>
              <a:buClr>
                <a:schemeClr val="accent1"/>
              </a:buClr>
              <a:buSzPts val="2600"/>
              <a:buNone/>
              <a:defRPr sz="2600">
                <a:solidFill>
                  <a:schemeClr val="accent1"/>
                </a:solidFill>
              </a:defRPr>
            </a:lvl4pPr>
            <a:lvl5pPr lvl="4" algn="r" rtl="0">
              <a:spcBef>
                <a:spcPts val="0"/>
              </a:spcBef>
              <a:spcAft>
                <a:spcPts val="0"/>
              </a:spcAft>
              <a:buClr>
                <a:schemeClr val="accent1"/>
              </a:buClr>
              <a:buSzPts val="2600"/>
              <a:buNone/>
              <a:defRPr sz="2600">
                <a:solidFill>
                  <a:schemeClr val="accent1"/>
                </a:solidFill>
              </a:defRPr>
            </a:lvl5pPr>
            <a:lvl6pPr lvl="5" algn="r" rtl="0">
              <a:spcBef>
                <a:spcPts val="0"/>
              </a:spcBef>
              <a:spcAft>
                <a:spcPts val="0"/>
              </a:spcAft>
              <a:buClr>
                <a:schemeClr val="accent1"/>
              </a:buClr>
              <a:buSzPts val="2600"/>
              <a:buNone/>
              <a:defRPr sz="2600">
                <a:solidFill>
                  <a:schemeClr val="accent1"/>
                </a:solidFill>
              </a:defRPr>
            </a:lvl6pPr>
            <a:lvl7pPr lvl="6" algn="r" rtl="0">
              <a:spcBef>
                <a:spcPts val="0"/>
              </a:spcBef>
              <a:spcAft>
                <a:spcPts val="0"/>
              </a:spcAft>
              <a:buClr>
                <a:schemeClr val="accent1"/>
              </a:buClr>
              <a:buSzPts val="2600"/>
              <a:buNone/>
              <a:defRPr sz="2600">
                <a:solidFill>
                  <a:schemeClr val="accent1"/>
                </a:solidFill>
              </a:defRPr>
            </a:lvl7pPr>
            <a:lvl8pPr lvl="7" algn="r" rtl="0">
              <a:spcBef>
                <a:spcPts val="0"/>
              </a:spcBef>
              <a:spcAft>
                <a:spcPts val="0"/>
              </a:spcAft>
              <a:buClr>
                <a:schemeClr val="accent1"/>
              </a:buClr>
              <a:buSzPts val="2600"/>
              <a:buNone/>
              <a:defRPr sz="2600">
                <a:solidFill>
                  <a:schemeClr val="accent1"/>
                </a:solidFill>
              </a:defRPr>
            </a:lvl8pPr>
            <a:lvl9pPr lvl="8" algn="r" rtl="0">
              <a:spcBef>
                <a:spcPts val="0"/>
              </a:spcBef>
              <a:spcAft>
                <a:spcPts val="0"/>
              </a:spcAft>
              <a:buClr>
                <a:schemeClr val="accent1"/>
              </a:buClr>
              <a:buSzPts val="2600"/>
              <a:buNone/>
              <a:defRPr sz="2600">
                <a:solidFill>
                  <a:schemeClr val="accent1"/>
                </a:solidFill>
              </a:defRPr>
            </a:lvl9pPr>
          </a:lstStyle>
          <a:p>
            <a:endParaRPr/>
          </a:p>
        </p:txBody>
      </p:sp>
      <p:sp>
        <p:nvSpPr>
          <p:cNvPr id="73" name="Google Shape;73;p20"/>
          <p:cNvSpPr txBox="1">
            <a:spLocks noGrp="1"/>
          </p:cNvSpPr>
          <p:nvPr>
            <p:ph type="body" idx="1"/>
          </p:nvPr>
        </p:nvSpPr>
        <p:spPr>
          <a:xfrm>
            <a:off x="355000" y="1433725"/>
            <a:ext cx="5134800" cy="3030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Clr>
                <a:srgbClr val="DF501D"/>
              </a:buClr>
              <a:buSzPts val="1800"/>
              <a:buFont typeface="Roboto"/>
              <a:buChar char="●"/>
              <a:defRPr>
                <a:solidFill>
                  <a:schemeClr val="dk1"/>
                </a:solidFill>
                <a:latin typeface="Roboto"/>
                <a:ea typeface="Roboto"/>
                <a:cs typeface="Roboto"/>
                <a:sym typeface="Roboto"/>
              </a:defRPr>
            </a:lvl1pPr>
            <a:lvl2pPr marL="914400" lvl="1" indent="-317500" rtl="0">
              <a:spcBef>
                <a:spcPts val="0"/>
              </a:spcBef>
              <a:spcAft>
                <a:spcPts val="0"/>
              </a:spcAft>
              <a:buClr>
                <a:srgbClr val="DF501D"/>
              </a:buClr>
              <a:buSzPts val="1400"/>
              <a:buFont typeface="Roboto"/>
              <a:buChar char="○"/>
              <a:defRPr>
                <a:solidFill>
                  <a:schemeClr val="dk1"/>
                </a:solidFill>
                <a:latin typeface="Roboto"/>
                <a:ea typeface="Roboto"/>
                <a:cs typeface="Roboto"/>
                <a:sym typeface="Roboto"/>
              </a:defRPr>
            </a:lvl2pPr>
            <a:lvl3pPr marL="1371600" lvl="2" indent="-317500" rtl="0">
              <a:spcBef>
                <a:spcPts val="0"/>
              </a:spcBef>
              <a:spcAft>
                <a:spcPts val="0"/>
              </a:spcAft>
              <a:buClr>
                <a:srgbClr val="DF501D"/>
              </a:buClr>
              <a:buSzPts val="1400"/>
              <a:buFont typeface="Roboto"/>
              <a:buChar char="■"/>
              <a:defRPr>
                <a:solidFill>
                  <a:schemeClr val="dk1"/>
                </a:solidFill>
                <a:latin typeface="Roboto"/>
                <a:ea typeface="Roboto"/>
                <a:cs typeface="Roboto"/>
                <a:sym typeface="Roboto"/>
              </a:defRPr>
            </a:lvl3pPr>
            <a:lvl4pPr marL="1828800" lvl="3" indent="-317500" rtl="0">
              <a:spcBef>
                <a:spcPts val="0"/>
              </a:spcBef>
              <a:spcAft>
                <a:spcPts val="0"/>
              </a:spcAft>
              <a:buClr>
                <a:schemeClr val="accent1"/>
              </a:buClr>
              <a:buSzPts val="1400"/>
              <a:buFont typeface="Roboto"/>
              <a:buChar char="●"/>
              <a:defRPr>
                <a:solidFill>
                  <a:schemeClr val="dk1"/>
                </a:solidFill>
                <a:latin typeface="Roboto"/>
                <a:ea typeface="Roboto"/>
                <a:cs typeface="Roboto"/>
                <a:sym typeface="Roboto"/>
              </a:defRPr>
            </a:lvl4pPr>
            <a:lvl5pPr marL="2286000" lvl="4" indent="-317500" rtl="0">
              <a:spcBef>
                <a:spcPts val="0"/>
              </a:spcBef>
              <a:spcAft>
                <a:spcPts val="0"/>
              </a:spcAft>
              <a:buClr>
                <a:schemeClr val="accent1"/>
              </a:buClr>
              <a:buSzPts val="1400"/>
              <a:buFont typeface="Roboto"/>
              <a:buChar char="○"/>
              <a:defRPr>
                <a:solidFill>
                  <a:schemeClr val="dk1"/>
                </a:solidFill>
                <a:latin typeface="Roboto"/>
                <a:ea typeface="Roboto"/>
                <a:cs typeface="Roboto"/>
                <a:sym typeface="Roboto"/>
              </a:defRPr>
            </a:lvl5pPr>
            <a:lvl6pPr marL="2743200" lvl="5" indent="-317500" rtl="0">
              <a:spcBef>
                <a:spcPts val="0"/>
              </a:spcBef>
              <a:spcAft>
                <a:spcPts val="0"/>
              </a:spcAft>
              <a:buClr>
                <a:schemeClr val="accent1"/>
              </a:buClr>
              <a:buSzPts val="1400"/>
              <a:buFont typeface="Roboto"/>
              <a:buChar char="■"/>
              <a:defRPr>
                <a:solidFill>
                  <a:schemeClr val="dk1"/>
                </a:solidFill>
                <a:latin typeface="Roboto"/>
                <a:ea typeface="Roboto"/>
                <a:cs typeface="Roboto"/>
                <a:sym typeface="Roboto"/>
              </a:defRPr>
            </a:lvl6pPr>
            <a:lvl7pPr marL="3200400" lvl="6" indent="-317500" rtl="0">
              <a:spcBef>
                <a:spcPts val="0"/>
              </a:spcBef>
              <a:spcAft>
                <a:spcPts val="0"/>
              </a:spcAft>
              <a:buClr>
                <a:schemeClr val="accent1"/>
              </a:buClr>
              <a:buSzPts val="1400"/>
              <a:buFont typeface="Roboto"/>
              <a:buChar char="●"/>
              <a:defRPr>
                <a:solidFill>
                  <a:schemeClr val="dk1"/>
                </a:solidFill>
                <a:latin typeface="Roboto"/>
                <a:ea typeface="Roboto"/>
                <a:cs typeface="Roboto"/>
                <a:sym typeface="Roboto"/>
              </a:defRPr>
            </a:lvl7pPr>
            <a:lvl8pPr marL="3657600" lvl="7" indent="-317500" rtl="0">
              <a:spcBef>
                <a:spcPts val="0"/>
              </a:spcBef>
              <a:spcAft>
                <a:spcPts val="0"/>
              </a:spcAft>
              <a:buClr>
                <a:schemeClr val="accent1"/>
              </a:buClr>
              <a:buSzPts val="1400"/>
              <a:buFont typeface="Roboto"/>
              <a:buChar char="○"/>
              <a:defRPr>
                <a:solidFill>
                  <a:schemeClr val="dk1"/>
                </a:solidFill>
                <a:latin typeface="Roboto"/>
                <a:ea typeface="Roboto"/>
                <a:cs typeface="Roboto"/>
                <a:sym typeface="Roboto"/>
              </a:defRPr>
            </a:lvl8pPr>
            <a:lvl9pPr marL="4114800" lvl="8" indent="-317500" rtl="0">
              <a:spcBef>
                <a:spcPts val="0"/>
              </a:spcBef>
              <a:spcAft>
                <a:spcPts val="0"/>
              </a:spcAft>
              <a:buClr>
                <a:schemeClr val="accent1"/>
              </a:buClr>
              <a:buSzPts val="1400"/>
              <a:buFont typeface="Roboto"/>
              <a:buChar char="■"/>
              <a:defRPr>
                <a:solidFill>
                  <a:schemeClr val="dk1"/>
                </a:solidFill>
                <a:latin typeface="Roboto"/>
                <a:ea typeface="Roboto"/>
                <a:cs typeface="Roboto"/>
                <a:sym typeface="Roboto"/>
              </a:defRPr>
            </a:lvl9pPr>
          </a:lstStyle>
          <a:p>
            <a:endParaRPr/>
          </a:p>
        </p:txBody>
      </p:sp>
      <p:sp>
        <p:nvSpPr>
          <p:cNvPr id="74" name="Google Shape;74;p20"/>
          <p:cNvSpPr/>
          <p:nvPr/>
        </p:nvSpPr>
        <p:spPr>
          <a:xfrm>
            <a:off x="5909100" y="0"/>
            <a:ext cx="32349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b="1">
              <a:solidFill>
                <a:srgbClr val="FFFFFF"/>
              </a:solidFill>
              <a:latin typeface="Roboto"/>
              <a:ea typeface="Roboto"/>
              <a:cs typeface="Roboto"/>
              <a:sym typeface="Roboto"/>
            </a:endParaRPr>
          </a:p>
        </p:txBody>
      </p:sp>
      <p:pic>
        <p:nvPicPr>
          <p:cNvPr id="75" name="Google Shape;75;p20"/>
          <p:cNvPicPr preferRelativeResize="0"/>
          <p:nvPr/>
        </p:nvPicPr>
        <p:blipFill>
          <a:blip r:embed="rId2">
            <a:alphaModFix amt="95000"/>
          </a:blip>
          <a:stretch>
            <a:fillRect/>
          </a:stretch>
        </p:blipFill>
        <p:spPr>
          <a:xfrm>
            <a:off x="5186868" y="0"/>
            <a:ext cx="1280794" cy="5143500"/>
          </a:xfrm>
          <a:prstGeom prst="rect">
            <a:avLst/>
          </a:prstGeom>
          <a:noFill/>
          <a:ln>
            <a:noFill/>
          </a:ln>
        </p:spPr>
      </p:pic>
      <p:sp>
        <p:nvSpPr>
          <p:cNvPr id="76" name="Google Shape;76;p20"/>
          <p:cNvSpPr txBox="1">
            <a:spLocks noGrp="1"/>
          </p:cNvSpPr>
          <p:nvPr>
            <p:ph type="subTitle" idx="2"/>
          </p:nvPr>
        </p:nvSpPr>
        <p:spPr>
          <a:xfrm>
            <a:off x="6373050" y="238800"/>
            <a:ext cx="2554500" cy="46152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lt2"/>
              </a:buClr>
              <a:buSzPts val="1400"/>
              <a:buFont typeface="Roboto"/>
              <a:buNone/>
              <a:defRPr sz="1400">
                <a:solidFill>
                  <a:schemeClr val="lt2"/>
                </a:solidFill>
                <a:latin typeface="Roboto"/>
                <a:ea typeface="Roboto"/>
                <a:cs typeface="Roboto"/>
                <a:sym typeface="Roboto"/>
              </a:defRPr>
            </a:lvl1pPr>
            <a:lvl2pPr lvl="1" algn="ctr">
              <a:spcBef>
                <a:spcPts val="0"/>
              </a:spcBef>
              <a:spcAft>
                <a:spcPts val="0"/>
              </a:spcAft>
              <a:buSzPts val="1400"/>
              <a:buFont typeface="Roboto"/>
              <a:buNone/>
              <a:defRPr>
                <a:latin typeface="Roboto"/>
                <a:ea typeface="Roboto"/>
                <a:cs typeface="Roboto"/>
                <a:sym typeface="Roboto"/>
              </a:defRPr>
            </a:lvl2pPr>
            <a:lvl3pPr lvl="2" algn="ctr">
              <a:spcBef>
                <a:spcPts val="0"/>
              </a:spcBef>
              <a:spcAft>
                <a:spcPts val="0"/>
              </a:spcAft>
              <a:buSzPts val="1400"/>
              <a:buFont typeface="Roboto"/>
              <a:buNone/>
              <a:defRPr>
                <a:latin typeface="Roboto"/>
                <a:ea typeface="Roboto"/>
                <a:cs typeface="Roboto"/>
                <a:sym typeface="Roboto"/>
              </a:defRPr>
            </a:lvl3pPr>
            <a:lvl4pPr lvl="3" algn="ctr">
              <a:spcBef>
                <a:spcPts val="0"/>
              </a:spcBef>
              <a:spcAft>
                <a:spcPts val="0"/>
              </a:spcAft>
              <a:buSzPts val="1400"/>
              <a:buFont typeface="Roboto"/>
              <a:buNone/>
              <a:defRPr>
                <a:latin typeface="Roboto"/>
                <a:ea typeface="Roboto"/>
                <a:cs typeface="Roboto"/>
                <a:sym typeface="Roboto"/>
              </a:defRPr>
            </a:lvl4pPr>
            <a:lvl5pPr lvl="4" algn="ctr">
              <a:spcBef>
                <a:spcPts val="0"/>
              </a:spcBef>
              <a:spcAft>
                <a:spcPts val="0"/>
              </a:spcAft>
              <a:buSzPts val="1400"/>
              <a:buFont typeface="Roboto"/>
              <a:buNone/>
              <a:defRPr>
                <a:latin typeface="Roboto"/>
                <a:ea typeface="Roboto"/>
                <a:cs typeface="Roboto"/>
                <a:sym typeface="Roboto"/>
              </a:defRPr>
            </a:lvl5pPr>
            <a:lvl6pPr lvl="5" algn="ctr">
              <a:spcBef>
                <a:spcPts val="0"/>
              </a:spcBef>
              <a:spcAft>
                <a:spcPts val="0"/>
              </a:spcAft>
              <a:buSzPts val="1400"/>
              <a:buFont typeface="Roboto"/>
              <a:buNone/>
              <a:defRPr>
                <a:latin typeface="Roboto"/>
                <a:ea typeface="Roboto"/>
                <a:cs typeface="Roboto"/>
                <a:sym typeface="Roboto"/>
              </a:defRPr>
            </a:lvl6pPr>
            <a:lvl7pPr lvl="6" algn="ctr">
              <a:spcBef>
                <a:spcPts val="0"/>
              </a:spcBef>
              <a:spcAft>
                <a:spcPts val="0"/>
              </a:spcAft>
              <a:buSzPts val="1400"/>
              <a:buFont typeface="Roboto"/>
              <a:buNone/>
              <a:defRPr>
                <a:latin typeface="Roboto"/>
                <a:ea typeface="Roboto"/>
                <a:cs typeface="Roboto"/>
                <a:sym typeface="Roboto"/>
              </a:defRPr>
            </a:lvl7pPr>
            <a:lvl8pPr lvl="7" algn="ctr">
              <a:spcBef>
                <a:spcPts val="0"/>
              </a:spcBef>
              <a:spcAft>
                <a:spcPts val="0"/>
              </a:spcAft>
              <a:buSzPts val="1400"/>
              <a:buFont typeface="Roboto"/>
              <a:buNone/>
              <a:defRPr>
                <a:latin typeface="Roboto"/>
                <a:ea typeface="Roboto"/>
                <a:cs typeface="Roboto"/>
                <a:sym typeface="Roboto"/>
              </a:defRPr>
            </a:lvl8pPr>
            <a:lvl9pPr lvl="8" algn="ctr">
              <a:spcBef>
                <a:spcPts val="0"/>
              </a:spcBef>
              <a:spcAft>
                <a:spcPts val="0"/>
              </a:spcAft>
              <a:buSzPts val="1400"/>
              <a:buFont typeface="Roboto"/>
              <a:buNone/>
              <a:defRPr>
                <a:latin typeface="Roboto"/>
                <a:ea typeface="Roboto"/>
                <a:cs typeface="Roboto"/>
                <a:sym typeface="Roboto"/>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Diseño personalizado 4">
  <p:cSld name="CUSTOM_3">
    <p:spTree>
      <p:nvGrpSpPr>
        <p:cNvPr id="1" name="Shape 14"/>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Diseño personalizado 2 4 4 1">
  <p:cSld name="CUSTOM_1_4_4_1">
    <p:spTree>
      <p:nvGrpSpPr>
        <p:cNvPr id="1" name="Shape 77"/>
        <p:cNvGrpSpPr/>
        <p:nvPr/>
      </p:nvGrpSpPr>
      <p:grpSpPr>
        <a:xfrm>
          <a:off x="0" y="0"/>
          <a:ext cx="0" cy="0"/>
          <a:chOff x="0" y="0"/>
          <a:chExt cx="0" cy="0"/>
        </a:xfrm>
      </p:grpSpPr>
      <p:sp>
        <p:nvSpPr>
          <p:cNvPr id="78" name="Google Shape;78;p21"/>
          <p:cNvSpPr txBox="1">
            <a:spLocks noGrp="1"/>
          </p:cNvSpPr>
          <p:nvPr>
            <p:ph type="title"/>
          </p:nvPr>
        </p:nvSpPr>
        <p:spPr>
          <a:xfrm>
            <a:off x="277050" y="328825"/>
            <a:ext cx="5290800" cy="5889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accent2"/>
              </a:buClr>
              <a:buSzPts val="2600"/>
              <a:buFont typeface="Roboto"/>
              <a:buNone/>
              <a:defRPr sz="2600" b="1">
                <a:solidFill>
                  <a:schemeClr val="accent2"/>
                </a:solidFill>
                <a:latin typeface="Roboto"/>
                <a:ea typeface="Roboto"/>
                <a:cs typeface="Roboto"/>
                <a:sym typeface="Roboto"/>
              </a:defRPr>
            </a:lvl1pPr>
            <a:lvl2pPr lvl="1" algn="r" rtl="0">
              <a:spcBef>
                <a:spcPts val="0"/>
              </a:spcBef>
              <a:spcAft>
                <a:spcPts val="0"/>
              </a:spcAft>
              <a:buClr>
                <a:schemeClr val="accent1"/>
              </a:buClr>
              <a:buSzPts val="2600"/>
              <a:buNone/>
              <a:defRPr sz="2600">
                <a:solidFill>
                  <a:schemeClr val="accent1"/>
                </a:solidFill>
              </a:defRPr>
            </a:lvl2pPr>
            <a:lvl3pPr lvl="2" algn="r" rtl="0">
              <a:spcBef>
                <a:spcPts val="0"/>
              </a:spcBef>
              <a:spcAft>
                <a:spcPts val="0"/>
              </a:spcAft>
              <a:buClr>
                <a:schemeClr val="accent1"/>
              </a:buClr>
              <a:buSzPts val="2600"/>
              <a:buNone/>
              <a:defRPr sz="2600">
                <a:solidFill>
                  <a:schemeClr val="accent1"/>
                </a:solidFill>
              </a:defRPr>
            </a:lvl3pPr>
            <a:lvl4pPr lvl="3" algn="r" rtl="0">
              <a:spcBef>
                <a:spcPts val="0"/>
              </a:spcBef>
              <a:spcAft>
                <a:spcPts val="0"/>
              </a:spcAft>
              <a:buClr>
                <a:schemeClr val="accent1"/>
              </a:buClr>
              <a:buSzPts val="2600"/>
              <a:buNone/>
              <a:defRPr sz="2600">
                <a:solidFill>
                  <a:schemeClr val="accent1"/>
                </a:solidFill>
              </a:defRPr>
            </a:lvl4pPr>
            <a:lvl5pPr lvl="4" algn="r" rtl="0">
              <a:spcBef>
                <a:spcPts val="0"/>
              </a:spcBef>
              <a:spcAft>
                <a:spcPts val="0"/>
              </a:spcAft>
              <a:buClr>
                <a:schemeClr val="accent1"/>
              </a:buClr>
              <a:buSzPts val="2600"/>
              <a:buNone/>
              <a:defRPr sz="2600">
                <a:solidFill>
                  <a:schemeClr val="accent1"/>
                </a:solidFill>
              </a:defRPr>
            </a:lvl5pPr>
            <a:lvl6pPr lvl="5" algn="r" rtl="0">
              <a:spcBef>
                <a:spcPts val="0"/>
              </a:spcBef>
              <a:spcAft>
                <a:spcPts val="0"/>
              </a:spcAft>
              <a:buClr>
                <a:schemeClr val="accent1"/>
              </a:buClr>
              <a:buSzPts val="2600"/>
              <a:buNone/>
              <a:defRPr sz="2600">
                <a:solidFill>
                  <a:schemeClr val="accent1"/>
                </a:solidFill>
              </a:defRPr>
            </a:lvl6pPr>
            <a:lvl7pPr lvl="6" algn="r" rtl="0">
              <a:spcBef>
                <a:spcPts val="0"/>
              </a:spcBef>
              <a:spcAft>
                <a:spcPts val="0"/>
              </a:spcAft>
              <a:buClr>
                <a:schemeClr val="accent1"/>
              </a:buClr>
              <a:buSzPts val="2600"/>
              <a:buNone/>
              <a:defRPr sz="2600">
                <a:solidFill>
                  <a:schemeClr val="accent1"/>
                </a:solidFill>
              </a:defRPr>
            </a:lvl7pPr>
            <a:lvl8pPr lvl="7" algn="r" rtl="0">
              <a:spcBef>
                <a:spcPts val="0"/>
              </a:spcBef>
              <a:spcAft>
                <a:spcPts val="0"/>
              </a:spcAft>
              <a:buClr>
                <a:schemeClr val="accent1"/>
              </a:buClr>
              <a:buSzPts val="2600"/>
              <a:buNone/>
              <a:defRPr sz="2600">
                <a:solidFill>
                  <a:schemeClr val="accent1"/>
                </a:solidFill>
              </a:defRPr>
            </a:lvl8pPr>
            <a:lvl9pPr lvl="8" algn="r" rtl="0">
              <a:spcBef>
                <a:spcPts val="0"/>
              </a:spcBef>
              <a:spcAft>
                <a:spcPts val="0"/>
              </a:spcAft>
              <a:buClr>
                <a:schemeClr val="accent1"/>
              </a:buClr>
              <a:buSzPts val="2600"/>
              <a:buNone/>
              <a:defRPr sz="2600">
                <a:solidFill>
                  <a:schemeClr val="accent1"/>
                </a:solidFill>
              </a:defRPr>
            </a:lvl9pPr>
          </a:lstStyle>
          <a:p>
            <a:endParaRPr/>
          </a:p>
        </p:txBody>
      </p:sp>
      <p:sp>
        <p:nvSpPr>
          <p:cNvPr id="79" name="Google Shape;79;p21"/>
          <p:cNvSpPr txBox="1">
            <a:spLocks noGrp="1"/>
          </p:cNvSpPr>
          <p:nvPr>
            <p:ph type="body" idx="1"/>
          </p:nvPr>
        </p:nvSpPr>
        <p:spPr>
          <a:xfrm>
            <a:off x="355000" y="1433725"/>
            <a:ext cx="5134800" cy="3030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Clr>
                <a:schemeClr val="accent2"/>
              </a:buClr>
              <a:buSzPts val="1800"/>
              <a:buFont typeface="Roboto"/>
              <a:buChar char="●"/>
              <a:defRPr>
                <a:solidFill>
                  <a:schemeClr val="dk1"/>
                </a:solidFill>
                <a:latin typeface="Roboto"/>
                <a:ea typeface="Roboto"/>
                <a:cs typeface="Roboto"/>
                <a:sym typeface="Roboto"/>
              </a:defRPr>
            </a:lvl1pPr>
            <a:lvl2pPr marL="914400" lvl="1" indent="-317500" rtl="0">
              <a:spcBef>
                <a:spcPts val="0"/>
              </a:spcBef>
              <a:spcAft>
                <a:spcPts val="0"/>
              </a:spcAft>
              <a:buClr>
                <a:schemeClr val="accent2"/>
              </a:buClr>
              <a:buSzPts val="1400"/>
              <a:buFont typeface="Roboto"/>
              <a:buChar char="○"/>
              <a:defRPr>
                <a:solidFill>
                  <a:schemeClr val="dk1"/>
                </a:solidFill>
                <a:latin typeface="Roboto"/>
                <a:ea typeface="Roboto"/>
                <a:cs typeface="Roboto"/>
                <a:sym typeface="Roboto"/>
              </a:defRPr>
            </a:lvl2pPr>
            <a:lvl3pPr marL="1371600" lvl="2" indent="-317500" rtl="0">
              <a:spcBef>
                <a:spcPts val="0"/>
              </a:spcBef>
              <a:spcAft>
                <a:spcPts val="0"/>
              </a:spcAft>
              <a:buClr>
                <a:schemeClr val="accent2"/>
              </a:buClr>
              <a:buSzPts val="1400"/>
              <a:buFont typeface="Roboto"/>
              <a:buChar char="■"/>
              <a:defRPr>
                <a:solidFill>
                  <a:schemeClr val="dk1"/>
                </a:solidFill>
                <a:latin typeface="Roboto"/>
                <a:ea typeface="Roboto"/>
                <a:cs typeface="Roboto"/>
                <a:sym typeface="Roboto"/>
              </a:defRPr>
            </a:lvl3pPr>
            <a:lvl4pPr marL="1828800" lvl="3" indent="-317500" rtl="0">
              <a:spcBef>
                <a:spcPts val="0"/>
              </a:spcBef>
              <a:spcAft>
                <a:spcPts val="0"/>
              </a:spcAft>
              <a:buClr>
                <a:schemeClr val="accent2"/>
              </a:buClr>
              <a:buSzPts val="1400"/>
              <a:buFont typeface="Roboto"/>
              <a:buChar char="●"/>
              <a:defRPr>
                <a:solidFill>
                  <a:schemeClr val="dk1"/>
                </a:solidFill>
                <a:latin typeface="Roboto"/>
                <a:ea typeface="Roboto"/>
                <a:cs typeface="Roboto"/>
                <a:sym typeface="Roboto"/>
              </a:defRPr>
            </a:lvl4pPr>
            <a:lvl5pPr marL="2286000" lvl="4" indent="-317500" rtl="0">
              <a:spcBef>
                <a:spcPts val="0"/>
              </a:spcBef>
              <a:spcAft>
                <a:spcPts val="0"/>
              </a:spcAft>
              <a:buClr>
                <a:schemeClr val="accent2"/>
              </a:buClr>
              <a:buSzPts val="1400"/>
              <a:buFont typeface="Roboto"/>
              <a:buChar char="○"/>
              <a:defRPr>
                <a:solidFill>
                  <a:schemeClr val="dk1"/>
                </a:solidFill>
                <a:latin typeface="Roboto"/>
                <a:ea typeface="Roboto"/>
                <a:cs typeface="Roboto"/>
                <a:sym typeface="Roboto"/>
              </a:defRPr>
            </a:lvl5pPr>
            <a:lvl6pPr marL="2743200" lvl="5" indent="-317500" rtl="0">
              <a:spcBef>
                <a:spcPts val="0"/>
              </a:spcBef>
              <a:spcAft>
                <a:spcPts val="0"/>
              </a:spcAft>
              <a:buClr>
                <a:schemeClr val="accent2"/>
              </a:buClr>
              <a:buSzPts val="1400"/>
              <a:buFont typeface="Roboto"/>
              <a:buChar char="■"/>
              <a:defRPr>
                <a:solidFill>
                  <a:schemeClr val="dk1"/>
                </a:solidFill>
                <a:latin typeface="Roboto"/>
                <a:ea typeface="Roboto"/>
                <a:cs typeface="Roboto"/>
                <a:sym typeface="Roboto"/>
              </a:defRPr>
            </a:lvl6pPr>
            <a:lvl7pPr marL="3200400" lvl="6" indent="-317500" rtl="0">
              <a:spcBef>
                <a:spcPts val="0"/>
              </a:spcBef>
              <a:spcAft>
                <a:spcPts val="0"/>
              </a:spcAft>
              <a:buClr>
                <a:schemeClr val="accent2"/>
              </a:buClr>
              <a:buSzPts val="1400"/>
              <a:buFont typeface="Roboto"/>
              <a:buChar char="●"/>
              <a:defRPr>
                <a:solidFill>
                  <a:schemeClr val="dk1"/>
                </a:solidFill>
                <a:latin typeface="Roboto"/>
                <a:ea typeface="Roboto"/>
                <a:cs typeface="Roboto"/>
                <a:sym typeface="Roboto"/>
              </a:defRPr>
            </a:lvl7pPr>
            <a:lvl8pPr marL="3657600" lvl="7" indent="-317500" rtl="0">
              <a:spcBef>
                <a:spcPts val="0"/>
              </a:spcBef>
              <a:spcAft>
                <a:spcPts val="0"/>
              </a:spcAft>
              <a:buClr>
                <a:schemeClr val="accent2"/>
              </a:buClr>
              <a:buSzPts val="1400"/>
              <a:buFont typeface="Roboto"/>
              <a:buChar char="○"/>
              <a:defRPr>
                <a:solidFill>
                  <a:schemeClr val="dk1"/>
                </a:solidFill>
                <a:latin typeface="Roboto"/>
                <a:ea typeface="Roboto"/>
                <a:cs typeface="Roboto"/>
                <a:sym typeface="Roboto"/>
              </a:defRPr>
            </a:lvl8pPr>
            <a:lvl9pPr marL="4114800" lvl="8" indent="-317500" rtl="0">
              <a:spcBef>
                <a:spcPts val="0"/>
              </a:spcBef>
              <a:spcAft>
                <a:spcPts val="0"/>
              </a:spcAft>
              <a:buClr>
                <a:schemeClr val="accent2"/>
              </a:buClr>
              <a:buSzPts val="1400"/>
              <a:buFont typeface="Roboto"/>
              <a:buChar char="■"/>
              <a:defRPr>
                <a:solidFill>
                  <a:schemeClr val="dk1"/>
                </a:solidFill>
                <a:latin typeface="Roboto"/>
                <a:ea typeface="Roboto"/>
                <a:cs typeface="Roboto"/>
                <a:sym typeface="Roboto"/>
              </a:defRPr>
            </a:lvl9pPr>
          </a:lstStyle>
          <a:p>
            <a:endParaRPr/>
          </a:p>
        </p:txBody>
      </p:sp>
      <p:sp>
        <p:nvSpPr>
          <p:cNvPr id="80" name="Google Shape;80;p21"/>
          <p:cNvSpPr/>
          <p:nvPr/>
        </p:nvSpPr>
        <p:spPr>
          <a:xfrm>
            <a:off x="5909100" y="0"/>
            <a:ext cx="3234900" cy="51435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b="1">
              <a:solidFill>
                <a:srgbClr val="FFFFFF"/>
              </a:solidFill>
              <a:latin typeface="Roboto"/>
              <a:ea typeface="Roboto"/>
              <a:cs typeface="Roboto"/>
              <a:sym typeface="Roboto"/>
            </a:endParaRPr>
          </a:p>
        </p:txBody>
      </p:sp>
      <p:pic>
        <p:nvPicPr>
          <p:cNvPr id="81" name="Google Shape;81;p21"/>
          <p:cNvPicPr preferRelativeResize="0"/>
          <p:nvPr/>
        </p:nvPicPr>
        <p:blipFill>
          <a:blip r:embed="rId2">
            <a:alphaModFix amt="95000"/>
          </a:blip>
          <a:stretch>
            <a:fillRect/>
          </a:stretch>
        </p:blipFill>
        <p:spPr>
          <a:xfrm>
            <a:off x="5186868" y="0"/>
            <a:ext cx="1280794" cy="5143500"/>
          </a:xfrm>
          <a:prstGeom prst="rect">
            <a:avLst/>
          </a:prstGeom>
          <a:noFill/>
          <a:ln>
            <a:noFill/>
          </a:ln>
        </p:spPr>
      </p:pic>
      <p:sp>
        <p:nvSpPr>
          <p:cNvPr id="82" name="Google Shape;82;p21"/>
          <p:cNvSpPr txBox="1">
            <a:spLocks noGrp="1"/>
          </p:cNvSpPr>
          <p:nvPr>
            <p:ph type="subTitle" idx="2"/>
          </p:nvPr>
        </p:nvSpPr>
        <p:spPr>
          <a:xfrm>
            <a:off x="6373050" y="238800"/>
            <a:ext cx="2554500" cy="46152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400"/>
              <a:buFont typeface="Roboto"/>
              <a:buNone/>
              <a:defRPr sz="1400">
                <a:solidFill>
                  <a:schemeClr val="lt2"/>
                </a:solidFill>
                <a:latin typeface="Roboto"/>
                <a:ea typeface="Roboto"/>
                <a:cs typeface="Roboto"/>
                <a:sym typeface="Roboto"/>
              </a:defRPr>
            </a:lvl1pPr>
            <a:lvl2pPr lvl="1" algn="ctr" rtl="0">
              <a:spcBef>
                <a:spcPts val="0"/>
              </a:spcBef>
              <a:spcAft>
                <a:spcPts val="0"/>
              </a:spcAft>
              <a:buSzPts val="1400"/>
              <a:buFont typeface="Roboto"/>
              <a:buNone/>
              <a:defRPr>
                <a:latin typeface="Roboto"/>
                <a:ea typeface="Roboto"/>
                <a:cs typeface="Roboto"/>
                <a:sym typeface="Roboto"/>
              </a:defRPr>
            </a:lvl2pPr>
            <a:lvl3pPr lvl="2" algn="ctr" rtl="0">
              <a:spcBef>
                <a:spcPts val="0"/>
              </a:spcBef>
              <a:spcAft>
                <a:spcPts val="0"/>
              </a:spcAft>
              <a:buSzPts val="1400"/>
              <a:buFont typeface="Roboto"/>
              <a:buNone/>
              <a:defRPr>
                <a:latin typeface="Roboto"/>
                <a:ea typeface="Roboto"/>
                <a:cs typeface="Roboto"/>
                <a:sym typeface="Roboto"/>
              </a:defRPr>
            </a:lvl3pPr>
            <a:lvl4pPr lvl="3" algn="ctr" rtl="0">
              <a:spcBef>
                <a:spcPts val="0"/>
              </a:spcBef>
              <a:spcAft>
                <a:spcPts val="0"/>
              </a:spcAft>
              <a:buSzPts val="1400"/>
              <a:buFont typeface="Roboto"/>
              <a:buNone/>
              <a:defRPr>
                <a:latin typeface="Roboto"/>
                <a:ea typeface="Roboto"/>
                <a:cs typeface="Roboto"/>
                <a:sym typeface="Roboto"/>
              </a:defRPr>
            </a:lvl4pPr>
            <a:lvl5pPr lvl="4" algn="ctr" rtl="0">
              <a:spcBef>
                <a:spcPts val="0"/>
              </a:spcBef>
              <a:spcAft>
                <a:spcPts val="0"/>
              </a:spcAft>
              <a:buSzPts val="1400"/>
              <a:buFont typeface="Roboto"/>
              <a:buNone/>
              <a:defRPr>
                <a:latin typeface="Roboto"/>
                <a:ea typeface="Roboto"/>
                <a:cs typeface="Roboto"/>
                <a:sym typeface="Roboto"/>
              </a:defRPr>
            </a:lvl5pPr>
            <a:lvl6pPr lvl="5" algn="ctr" rtl="0">
              <a:spcBef>
                <a:spcPts val="0"/>
              </a:spcBef>
              <a:spcAft>
                <a:spcPts val="0"/>
              </a:spcAft>
              <a:buSzPts val="1400"/>
              <a:buFont typeface="Roboto"/>
              <a:buNone/>
              <a:defRPr>
                <a:latin typeface="Roboto"/>
                <a:ea typeface="Roboto"/>
                <a:cs typeface="Roboto"/>
                <a:sym typeface="Roboto"/>
              </a:defRPr>
            </a:lvl6pPr>
            <a:lvl7pPr lvl="6" algn="ctr" rtl="0">
              <a:spcBef>
                <a:spcPts val="0"/>
              </a:spcBef>
              <a:spcAft>
                <a:spcPts val="0"/>
              </a:spcAft>
              <a:buSzPts val="1400"/>
              <a:buFont typeface="Roboto"/>
              <a:buNone/>
              <a:defRPr>
                <a:latin typeface="Roboto"/>
                <a:ea typeface="Roboto"/>
                <a:cs typeface="Roboto"/>
                <a:sym typeface="Roboto"/>
              </a:defRPr>
            </a:lvl7pPr>
            <a:lvl8pPr lvl="7" algn="ctr" rtl="0">
              <a:spcBef>
                <a:spcPts val="0"/>
              </a:spcBef>
              <a:spcAft>
                <a:spcPts val="0"/>
              </a:spcAft>
              <a:buSzPts val="1400"/>
              <a:buFont typeface="Roboto"/>
              <a:buNone/>
              <a:defRPr>
                <a:latin typeface="Roboto"/>
                <a:ea typeface="Roboto"/>
                <a:cs typeface="Roboto"/>
                <a:sym typeface="Roboto"/>
              </a:defRPr>
            </a:lvl8pPr>
            <a:lvl9pPr lvl="8" algn="ctr" rtl="0">
              <a:spcBef>
                <a:spcPts val="0"/>
              </a:spcBef>
              <a:spcAft>
                <a:spcPts val="0"/>
              </a:spcAft>
              <a:buSzPts val="1400"/>
              <a:buFont typeface="Roboto"/>
              <a:buNone/>
              <a:defRPr>
                <a:latin typeface="Roboto"/>
                <a:ea typeface="Roboto"/>
                <a:cs typeface="Roboto"/>
                <a:sym typeface="Roboto"/>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Diseño personalizado 2 4 4 2">
  <p:cSld name="CUSTOM_1_4_4_2">
    <p:spTree>
      <p:nvGrpSpPr>
        <p:cNvPr id="1" name="Shape 83"/>
        <p:cNvGrpSpPr/>
        <p:nvPr/>
      </p:nvGrpSpPr>
      <p:grpSpPr>
        <a:xfrm>
          <a:off x="0" y="0"/>
          <a:ext cx="0" cy="0"/>
          <a:chOff x="0" y="0"/>
          <a:chExt cx="0" cy="0"/>
        </a:xfrm>
      </p:grpSpPr>
      <p:sp>
        <p:nvSpPr>
          <p:cNvPr id="84" name="Google Shape;84;p22"/>
          <p:cNvSpPr txBox="1">
            <a:spLocks noGrp="1"/>
          </p:cNvSpPr>
          <p:nvPr>
            <p:ph type="title"/>
          </p:nvPr>
        </p:nvSpPr>
        <p:spPr>
          <a:xfrm>
            <a:off x="277050" y="328825"/>
            <a:ext cx="5290800" cy="5889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accent3"/>
              </a:buClr>
              <a:buSzPts val="2600"/>
              <a:buFont typeface="Roboto"/>
              <a:buNone/>
              <a:defRPr sz="2600" b="1">
                <a:solidFill>
                  <a:schemeClr val="accent3"/>
                </a:solidFill>
                <a:latin typeface="Roboto"/>
                <a:ea typeface="Roboto"/>
                <a:cs typeface="Roboto"/>
                <a:sym typeface="Roboto"/>
              </a:defRPr>
            </a:lvl1pPr>
            <a:lvl2pPr lvl="1" algn="r" rtl="0">
              <a:spcBef>
                <a:spcPts val="0"/>
              </a:spcBef>
              <a:spcAft>
                <a:spcPts val="0"/>
              </a:spcAft>
              <a:buClr>
                <a:schemeClr val="accent3"/>
              </a:buClr>
              <a:buSzPts val="2600"/>
              <a:buNone/>
              <a:defRPr sz="2600">
                <a:solidFill>
                  <a:schemeClr val="accent3"/>
                </a:solidFill>
              </a:defRPr>
            </a:lvl2pPr>
            <a:lvl3pPr lvl="2" algn="r" rtl="0">
              <a:spcBef>
                <a:spcPts val="0"/>
              </a:spcBef>
              <a:spcAft>
                <a:spcPts val="0"/>
              </a:spcAft>
              <a:buClr>
                <a:schemeClr val="accent3"/>
              </a:buClr>
              <a:buSzPts val="2600"/>
              <a:buNone/>
              <a:defRPr sz="2600">
                <a:solidFill>
                  <a:schemeClr val="accent3"/>
                </a:solidFill>
              </a:defRPr>
            </a:lvl3pPr>
            <a:lvl4pPr lvl="3" algn="r" rtl="0">
              <a:spcBef>
                <a:spcPts val="0"/>
              </a:spcBef>
              <a:spcAft>
                <a:spcPts val="0"/>
              </a:spcAft>
              <a:buClr>
                <a:schemeClr val="accent3"/>
              </a:buClr>
              <a:buSzPts val="2600"/>
              <a:buNone/>
              <a:defRPr sz="2600">
                <a:solidFill>
                  <a:schemeClr val="accent3"/>
                </a:solidFill>
              </a:defRPr>
            </a:lvl4pPr>
            <a:lvl5pPr lvl="4" algn="r" rtl="0">
              <a:spcBef>
                <a:spcPts val="0"/>
              </a:spcBef>
              <a:spcAft>
                <a:spcPts val="0"/>
              </a:spcAft>
              <a:buClr>
                <a:schemeClr val="accent3"/>
              </a:buClr>
              <a:buSzPts val="2600"/>
              <a:buNone/>
              <a:defRPr sz="2600">
                <a:solidFill>
                  <a:schemeClr val="accent3"/>
                </a:solidFill>
              </a:defRPr>
            </a:lvl5pPr>
            <a:lvl6pPr lvl="5" algn="r" rtl="0">
              <a:spcBef>
                <a:spcPts val="0"/>
              </a:spcBef>
              <a:spcAft>
                <a:spcPts val="0"/>
              </a:spcAft>
              <a:buClr>
                <a:schemeClr val="accent3"/>
              </a:buClr>
              <a:buSzPts val="2600"/>
              <a:buNone/>
              <a:defRPr sz="2600">
                <a:solidFill>
                  <a:schemeClr val="accent3"/>
                </a:solidFill>
              </a:defRPr>
            </a:lvl6pPr>
            <a:lvl7pPr lvl="6" algn="r" rtl="0">
              <a:spcBef>
                <a:spcPts val="0"/>
              </a:spcBef>
              <a:spcAft>
                <a:spcPts val="0"/>
              </a:spcAft>
              <a:buClr>
                <a:schemeClr val="accent3"/>
              </a:buClr>
              <a:buSzPts val="2600"/>
              <a:buNone/>
              <a:defRPr sz="2600">
                <a:solidFill>
                  <a:schemeClr val="accent3"/>
                </a:solidFill>
              </a:defRPr>
            </a:lvl7pPr>
            <a:lvl8pPr lvl="7" algn="r" rtl="0">
              <a:spcBef>
                <a:spcPts val="0"/>
              </a:spcBef>
              <a:spcAft>
                <a:spcPts val="0"/>
              </a:spcAft>
              <a:buClr>
                <a:schemeClr val="accent3"/>
              </a:buClr>
              <a:buSzPts val="2600"/>
              <a:buNone/>
              <a:defRPr sz="2600">
                <a:solidFill>
                  <a:schemeClr val="accent3"/>
                </a:solidFill>
              </a:defRPr>
            </a:lvl8pPr>
            <a:lvl9pPr lvl="8" algn="r" rtl="0">
              <a:spcBef>
                <a:spcPts val="0"/>
              </a:spcBef>
              <a:spcAft>
                <a:spcPts val="0"/>
              </a:spcAft>
              <a:buClr>
                <a:schemeClr val="accent3"/>
              </a:buClr>
              <a:buSzPts val="2600"/>
              <a:buNone/>
              <a:defRPr sz="2600">
                <a:solidFill>
                  <a:schemeClr val="accent3"/>
                </a:solidFill>
              </a:defRPr>
            </a:lvl9pPr>
          </a:lstStyle>
          <a:p>
            <a:endParaRPr/>
          </a:p>
        </p:txBody>
      </p:sp>
      <p:sp>
        <p:nvSpPr>
          <p:cNvPr id="85" name="Google Shape;85;p22"/>
          <p:cNvSpPr txBox="1">
            <a:spLocks noGrp="1"/>
          </p:cNvSpPr>
          <p:nvPr>
            <p:ph type="body" idx="1"/>
          </p:nvPr>
        </p:nvSpPr>
        <p:spPr>
          <a:xfrm>
            <a:off x="355000" y="1433725"/>
            <a:ext cx="5134800" cy="3030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Clr>
                <a:schemeClr val="accent3"/>
              </a:buClr>
              <a:buSzPts val="1800"/>
              <a:buFont typeface="Roboto"/>
              <a:buChar char="●"/>
              <a:defRPr>
                <a:solidFill>
                  <a:schemeClr val="dk1"/>
                </a:solidFill>
                <a:latin typeface="Roboto"/>
                <a:ea typeface="Roboto"/>
                <a:cs typeface="Roboto"/>
                <a:sym typeface="Roboto"/>
              </a:defRPr>
            </a:lvl1pPr>
            <a:lvl2pPr marL="914400" lvl="1" indent="-317500" rtl="0">
              <a:spcBef>
                <a:spcPts val="0"/>
              </a:spcBef>
              <a:spcAft>
                <a:spcPts val="0"/>
              </a:spcAft>
              <a:buClr>
                <a:schemeClr val="accent3"/>
              </a:buClr>
              <a:buSzPts val="1400"/>
              <a:buFont typeface="Roboto"/>
              <a:buChar char="○"/>
              <a:defRPr>
                <a:solidFill>
                  <a:schemeClr val="dk1"/>
                </a:solidFill>
                <a:latin typeface="Roboto"/>
                <a:ea typeface="Roboto"/>
                <a:cs typeface="Roboto"/>
                <a:sym typeface="Roboto"/>
              </a:defRPr>
            </a:lvl2pPr>
            <a:lvl3pPr marL="1371600" lvl="2" indent="-317500" rtl="0">
              <a:spcBef>
                <a:spcPts val="0"/>
              </a:spcBef>
              <a:spcAft>
                <a:spcPts val="0"/>
              </a:spcAft>
              <a:buClr>
                <a:schemeClr val="accent3"/>
              </a:buClr>
              <a:buSzPts val="1400"/>
              <a:buFont typeface="Roboto"/>
              <a:buChar char="■"/>
              <a:defRPr>
                <a:solidFill>
                  <a:schemeClr val="dk1"/>
                </a:solidFill>
                <a:latin typeface="Roboto"/>
                <a:ea typeface="Roboto"/>
                <a:cs typeface="Roboto"/>
                <a:sym typeface="Roboto"/>
              </a:defRPr>
            </a:lvl3pPr>
            <a:lvl4pPr marL="1828800" lvl="3" indent="-317500" rtl="0">
              <a:spcBef>
                <a:spcPts val="0"/>
              </a:spcBef>
              <a:spcAft>
                <a:spcPts val="0"/>
              </a:spcAft>
              <a:buClr>
                <a:schemeClr val="accent3"/>
              </a:buClr>
              <a:buSzPts val="1400"/>
              <a:buFont typeface="Roboto"/>
              <a:buChar char="●"/>
              <a:defRPr>
                <a:solidFill>
                  <a:schemeClr val="dk1"/>
                </a:solidFill>
                <a:latin typeface="Roboto"/>
                <a:ea typeface="Roboto"/>
                <a:cs typeface="Roboto"/>
                <a:sym typeface="Roboto"/>
              </a:defRPr>
            </a:lvl4pPr>
            <a:lvl5pPr marL="2286000" lvl="4" indent="-317500" rtl="0">
              <a:spcBef>
                <a:spcPts val="0"/>
              </a:spcBef>
              <a:spcAft>
                <a:spcPts val="0"/>
              </a:spcAft>
              <a:buClr>
                <a:schemeClr val="accent3"/>
              </a:buClr>
              <a:buSzPts val="1400"/>
              <a:buFont typeface="Roboto"/>
              <a:buChar char="○"/>
              <a:defRPr>
                <a:solidFill>
                  <a:schemeClr val="dk1"/>
                </a:solidFill>
                <a:latin typeface="Roboto"/>
                <a:ea typeface="Roboto"/>
                <a:cs typeface="Roboto"/>
                <a:sym typeface="Roboto"/>
              </a:defRPr>
            </a:lvl5pPr>
            <a:lvl6pPr marL="2743200" lvl="5" indent="-317500" rtl="0">
              <a:spcBef>
                <a:spcPts val="0"/>
              </a:spcBef>
              <a:spcAft>
                <a:spcPts val="0"/>
              </a:spcAft>
              <a:buClr>
                <a:schemeClr val="accent3"/>
              </a:buClr>
              <a:buSzPts val="1400"/>
              <a:buFont typeface="Roboto"/>
              <a:buChar char="■"/>
              <a:defRPr>
                <a:solidFill>
                  <a:schemeClr val="dk1"/>
                </a:solidFill>
                <a:latin typeface="Roboto"/>
                <a:ea typeface="Roboto"/>
                <a:cs typeface="Roboto"/>
                <a:sym typeface="Roboto"/>
              </a:defRPr>
            </a:lvl6pPr>
            <a:lvl7pPr marL="3200400" lvl="6" indent="-317500" rtl="0">
              <a:spcBef>
                <a:spcPts val="0"/>
              </a:spcBef>
              <a:spcAft>
                <a:spcPts val="0"/>
              </a:spcAft>
              <a:buClr>
                <a:schemeClr val="accent3"/>
              </a:buClr>
              <a:buSzPts val="1400"/>
              <a:buFont typeface="Roboto"/>
              <a:buChar char="●"/>
              <a:defRPr>
                <a:solidFill>
                  <a:schemeClr val="dk1"/>
                </a:solidFill>
                <a:latin typeface="Roboto"/>
                <a:ea typeface="Roboto"/>
                <a:cs typeface="Roboto"/>
                <a:sym typeface="Roboto"/>
              </a:defRPr>
            </a:lvl7pPr>
            <a:lvl8pPr marL="3657600" lvl="7" indent="-317500" rtl="0">
              <a:spcBef>
                <a:spcPts val="0"/>
              </a:spcBef>
              <a:spcAft>
                <a:spcPts val="0"/>
              </a:spcAft>
              <a:buClr>
                <a:schemeClr val="accent3"/>
              </a:buClr>
              <a:buSzPts val="1400"/>
              <a:buFont typeface="Roboto"/>
              <a:buChar char="○"/>
              <a:defRPr>
                <a:solidFill>
                  <a:schemeClr val="dk1"/>
                </a:solidFill>
                <a:latin typeface="Roboto"/>
                <a:ea typeface="Roboto"/>
                <a:cs typeface="Roboto"/>
                <a:sym typeface="Roboto"/>
              </a:defRPr>
            </a:lvl8pPr>
            <a:lvl9pPr marL="4114800" lvl="8" indent="-317500" rtl="0">
              <a:spcBef>
                <a:spcPts val="0"/>
              </a:spcBef>
              <a:spcAft>
                <a:spcPts val="0"/>
              </a:spcAft>
              <a:buClr>
                <a:schemeClr val="accent3"/>
              </a:buClr>
              <a:buSzPts val="1400"/>
              <a:buFont typeface="Roboto"/>
              <a:buChar char="■"/>
              <a:defRPr>
                <a:solidFill>
                  <a:schemeClr val="dk1"/>
                </a:solidFill>
                <a:latin typeface="Roboto"/>
                <a:ea typeface="Roboto"/>
                <a:cs typeface="Roboto"/>
                <a:sym typeface="Roboto"/>
              </a:defRPr>
            </a:lvl9pPr>
          </a:lstStyle>
          <a:p>
            <a:endParaRPr/>
          </a:p>
        </p:txBody>
      </p:sp>
      <p:sp>
        <p:nvSpPr>
          <p:cNvPr id="86" name="Google Shape;86;p22"/>
          <p:cNvSpPr/>
          <p:nvPr/>
        </p:nvSpPr>
        <p:spPr>
          <a:xfrm>
            <a:off x="5909100" y="0"/>
            <a:ext cx="3234900" cy="5143500"/>
          </a:xfrm>
          <a:prstGeom prst="rect">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b="1">
              <a:solidFill>
                <a:srgbClr val="FFFFFF"/>
              </a:solidFill>
              <a:latin typeface="Roboto"/>
              <a:ea typeface="Roboto"/>
              <a:cs typeface="Roboto"/>
              <a:sym typeface="Roboto"/>
            </a:endParaRPr>
          </a:p>
        </p:txBody>
      </p:sp>
      <p:pic>
        <p:nvPicPr>
          <p:cNvPr id="87" name="Google Shape;87;p22"/>
          <p:cNvPicPr preferRelativeResize="0"/>
          <p:nvPr/>
        </p:nvPicPr>
        <p:blipFill>
          <a:blip r:embed="rId2">
            <a:alphaModFix amt="95000"/>
          </a:blip>
          <a:stretch>
            <a:fillRect/>
          </a:stretch>
        </p:blipFill>
        <p:spPr>
          <a:xfrm>
            <a:off x="5186868" y="0"/>
            <a:ext cx="1280794" cy="5143500"/>
          </a:xfrm>
          <a:prstGeom prst="rect">
            <a:avLst/>
          </a:prstGeom>
          <a:noFill/>
          <a:ln>
            <a:noFill/>
          </a:ln>
        </p:spPr>
      </p:pic>
      <p:sp>
        <p:nvSpPr>
          <p:cNvPr id="88" name="Google Shape;88;p22"/>
          <p:cNvSpPr txBox="1">
            <a:spLocks noGrp="1"/>
          </p:cNvSpPr>
          <p:nvPr>
            <p:ph type="subTitle" idx="2"/>
          </p:nvPr>
        </p:nvSpPr>
        <p:spPr>
          <a:xfrm>
            <a:off x="6373050" y="238800"/>
            <a:ext cx="2554500" cy="46152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400"/>
              <a:buFont typeface="Roboto"/>
              <a:buNone/>
              <a:defRPr sz="1400">
                <a:solidFill>
                  <a:schemeClr val="lt2"/>
                </a:solidFill>
                <a:latin typeface="Roboto"/>
                <a:ea typeface="Roboto"/>
                <a:cs typeface="Roboto"/>
                <a:sym typeface="Roboto"/>
              </a:defRPr>
            </a:lvl1pPr>
            <a:lvl2pPr lvl="1" algn="ctr" rtl="0">
              <a:spcBef>
                <a:spcPts val="0"/>
              </a:spcBef>
              <a:spcAft>
                <a:spcPts val="0"/>
              </a:spcAft>
              <a:buSzPts val="1400"/>
              <a:buFont typeface="Roboto"/>
              <a:buNone/>
              <a:defRPr>
                <a:latin typeface="Roboto"/>
                <a:ea typeface="Roboto"/>
                <a:cs typeface="Roboto"/>
                <a:sym typeface="Roboto"/>
              </a:defRPr>
            </a:lvl2pPr>
            <a:lvl3pPr lvl="2" algn="ctr" rtl="0">
              <a:spcBef>
                <a:spcPts val="0"/>
              </a:spcBef>
              <a:spcAft>
                <a:spcPts val="0"/>
              </a:spcAft>
              <a:buSzPts val="1400"/>
              <a:buFont typeface="Roboto"/>
              <a:buNone/>
              <a:defRPr>
                <a:latin typeface="Roboto"/>
                <a:ea typeface="Roboto"/>
                <a:cs typeface="Roboto"/>
                <a:sym typeface="Roboto"/>
              </a:defRPr>
            </a:lvl3pPr>
            <a:lvl4pPr lvl="3" algn="ctr" rtl="0">
              <a:spcBef>
                <a:spcPts val="0"/>
              </a:spcBef>
              <a:spcAft>
                <a:spcPts val="0"/>
              </a:spcAft>
              <a:buSzPts val="1400"/>
              <a:buFont typeface="Roboto"/>
              <a:buNone/>
              <a:defRPr>
                <a:latin typeface="Roboto"/>
                <a:ea typeface="Roboto"/>
                <a:cs typeface="Roboto"/>
                <a:sym typeface="Roboto"/>
              </a:defRPr>
            </a:lvl4pPr>
            <a:lvl5pPr lvl="4" algn="ctr" rtl="0">
              <a:spcBef>
                <a:spcPts val="0"/>
              </a:spcBef>
              <a:spcAft>
                <a:spcPts val="0"/>
              </a:spcAft>
              <a:buSzPts val="1400"/>
              <a:buFont typeface="Roboto"/>
              <a:buNone/>
              <a:defRPr>
                <a:latin typeface="Roboto"/>
                <a:ea typeface="Roboto"/>
                <a:cs typeface="Roboto"/>
                <a:sym typeface="Roboto"/>
              </a:defRPr>
            </a:lvl5pPr>
            <a:lvl6pPr lvl="5" algn="ctr" rtl="0">
              <a:spcBef>
                <a:spcPts val="0"/>
              </a:spcBef>
              <a:spcAft>
                <a:spcPts val="0"/>
              </a:spcAft>
              <a:buSzPts val="1400"/>
              <a:buFont typeface="Roboto"/>
              <a:buNone/>
              <a:defRPr>
                <a:latin typeface="Roboto"/>
                <a:ea typeface="Roboto"/>
                <a:cs typeface="Roboto"/>
                <a:sym typeface="Roboto"/>
              </a:defRPr>
            </a:lvl6pPr>
            <a:lvl7pPr lvl="6" algn="ctr" rtl="0">
              <a:spcBef>
                <a:spcPts val="0"/>
              </a:spcBef>
              <a:spcAft>
                <a:spcPts val="0"/>
              </a:spcAft>
              <a:buSzPts val="1400"/>
              <a:buFont typeface="Roboto"/>
              <a:buNone/>
              <a:defRPr>
                <a:latin typeface="Roboto"/>
                <a:ea typeface="Roboto"/>
                <a:cs typeface="Roboto"/>
                <a:sym typeface="Roboto"/>
              </a:defRPr>
            </a:lvl7pPr>
            <a:lvl8pPr lvl="7" algn="ctr" rtl="0">
              <a:spcBef>
                <a:spcPts val="0"/>
              </a:spcBef>
              <a:spcAft>
                <a:spcPts val="0"/>
              </a:spcAft>
              <a:buSzPts val="1400"/>
              <a:buFont typeface="Roboto"/>
              <a:buNone/>
              <a:defRPr>
                <a:latin typeface="Roboto"/>
                <a:ea typeface="Roboto"/>
                <a:cs typeface="Roboto"/>
                <a:sym typeface="Roboto"/>
              </a:defRPr>
            </a:lvl8pPr>
            <a:lvl9pPr lvl="8" algn="ctr" rtl="0">
              <a:spcBef>
                <a:spcPts val="0"/>
              </a:spcBef>
              <a:spcAft>
                <a:spcPts val="0"/>
              </a:spcAft>
              <a:buSzPts val="1400"/>
              <a:buFont typeface="Roboto"/>
              <a:buNone/>
              <a:defRPr>
                <a:latin typeface="Roboto"/>
                <a:ea typeface="Roboto"/>
                <a:cs typeface="Roboto"/>
                <a:sym typeface="Roboto"/>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Diseño personalizado 2 4 4 3">
  <p:cSld name="CUSTOM_1_4_4_3">
    <p:spTree>
      <p:nvGrpSpPr>
        <p:cNvPr id="1" name="Shape 89"/>
        <p:cNvGrpSpPr/>
        <p:nvPr/>
      </p:nvGrpSpPr>
      <p:grpSpPr>
        <a:xfrm>
          <a:off x="0" y="0"/>
          <a:ext cx="0" cy="0"/>
          <a:chOff x="0" y="0"/>
          <a:chExt cx="0" cy="0"/>
        </a:xfrm>
      </p:grpSpPr>
      <p:sp>
        <p:nvSpPr>
          <p:cNvPr id="90" name="Google Shape;90;p23"/>
          <p:cNvSpPr txBox="1">
            <a:spLocks noGrp="1"/>
          </p:cNvSpPr>
          <p:nvPr>
            <p:ph type="title"/>
          </p:nvPr>
        </p:nvSpPr>
        <p:spPr>
          <a:xfrm>
            <a:off x="277050" y="328825"/>
            <a:ext cx="5290800" cy="5889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accent4"/>
              </a:buClr>
              <a:buSzPts val="2600"/>
              <a:buFont typeface="Roboto"/>
              <a:buNone/>
              <a:defRPr sz="2600" b="1">
                <a:solidFill>
                  <a:schemeClr val="accent4"/>
                </a:solidFill>
                <a:latin typeface="Roboto"/>
                <a:ea typeface="Roboto"/>
                <a:cs typeface="Roboto"/>
                <a:sym typeface="Roboto"/>
              </a:defRPr>
            </a:lvl1pPr>
            <a:lvl2pPr lvl="1" algn="r" rtl="0">
              <a:spcBef>
                <a:spcPts val="0"/>
              </a:spcBef>
              <a:spcAft>
                <a:spcPts val="0"/>
              </a:spcAft>
              <a:buClr>
                <a:schemeClr val="accent4"/>
              </a:buClr>
              <a:buSzPts val="2600"/>
              <a:buNone/>
              <a:defRPr sz="2600">
                <a:solidFill>
                  <a:schemeClr val="accent4"/>
                </a:solidFill>
              </a:defRPr>
            </a:lvl2pPr>
            <a:lvl3pPr lvl="2" algn="r" rtl="0">
              <a:spcBef>
                <a:spcPts val="0"/>
              </a:spcBef>
              <a:spcAft>
                <a:spcPts val="0"/>
              </a:spcAft>
              <a:buClr>
                <a:schemeClr val="accent4"/>
              </a:buClr>
              <a:buSzPts val="2600"/>
              <a:buNone/>
              <a:defRPr sz="2600">
                <a:solidFill>
                  <a:schemeClr val="accent4"/>
                </a:solidFill>
              </a:defRPr>
            </a:lvl3pPr>
            <a:lvl4pPr lvl="3" algn="r" rtl="0">
              <a:spcBef>
                <a:spcPts val="0"/>
              </a:spcBef>
              <a:spcAft>
                <a:spcPts val="0"/>
              </a:spcAft>
              <a:buClr>
                <a:schemeClr val="accent4"/>
              </a:buClr>
              <a:buSzPts val="2600"/>
              <a:buNone/>
              <a:defRPr sz="2600">
                <a:solidFill>
                  <a:schemeClr val="accent4"/>
                </a:solidFill>
              </a:defRPr>
            </a:lvl4pPr>
            <a:lvl5pPr lvl="4" algn="r" rtl="0">
              <a:spcBef>
                <a:spcPts val="0"/>
              </a:spcBef>
              <a:spcAft>
                <a:spcPts val="0"/>
              </a:spcAft>
              <a:buClr>
                <a:schemeClr val="accent4"/>
              </a:buClr>
              <a:buSzPts val="2600"/>
              <a:buNone/>
              <a:defRPr sz="2600">
                <a:solidFill>
                  <a:schemeClr val="accent4"/>
                </a:solidFill>
              </a:defRPr>
            </a:lvl5pPr>
            <a:lvl6pPr lvl="5" algn="r" rtl="0">
              <a:spcBef>
                <a:spcPts val="0"/>
              </a:spcBef>
              <a:spcAft>
                <a:spcPts val="0"/>
              </a:spcAft>
              <a:buClr>
                <a:schemeClr val="accent4"/>
              </a:buClr>
              <a:buSzPts val="2600"/>
              <a:buNone/>
              <a:defRPr sz="2600">
                <a:solidFill>
                  <a:schemeClr val="accent4"/>
                </a:solidFill>
              </a:defRPr>
            </a:lvl6pPr>
            <a:lvl7pPr lvl="6" algn="r" rtl="0">
              <a:spcBef>
                <a:spcPts val="0"/>
              </a:spcBef>
              <a:spcAft>
                <a:spcPts val="0"/>
              </a:spcAft>
              <a:buClr>
                <a:schemeClr val="accent4"/>
              </a:buClr>
              <a:buSzPts val="2600"/>
              <a:buNone/>
              <a:defRPr sz="2600">
                <a:solidFill>
                  <a:schemeClr val="accent4"/>
                </a:solidFill>
              </a:defRPr>
            </a:lvl7pPr>
            <a:lvl8pPr lvl="7" algn="r" rtl="0">
              <a:spcBef>
                <a:spcPts val="0"/>
              </a:spcBef>
              <a:spcAft>
                <a:spcPts val="0"/>
              </a:spcAft>
              <a:buClr>
                <a:schemeClr val="accent4"/>
              </a:buClr>
              <a:buSzPts val="2600"/>
              <a:buNone/>
              <a:defRPr sz="2600">
                <a:solidFill>
                  <a:schemeClr val="accent4"/>
                </a:solidFill>
              </a:defRPr>
            </a:lvl8pPr>
            <a:lvl9pPr lvl="8" algn="r" rtl="0">
              <a:spcBef>
                <a:spcPts val="0"/>
              </a:spcBef>
              <a:spcAft>
                <a:spcPts val="0"/>
              </a:spcAft>
              <a:buClr>
                <a:schemeClr val="accent4"/>
              </a:buClr>
              <a:buSzPts val="2600"/>
              <a:buNone/>
              <a:defRPr sz="2600">
                <a:solidFill>
                  <a:schemeClr val="accent4"/>
                </a:solidFill>
              </a:defRPr>
            </a:lvl9pPr>
          </a:lstStyle>
          <a:p>
            <a:endParaRPr/>
          </a:p>
        </p:txBody>
      </p:sp>
      <p:sp>
        <p:nvSpPr>
          <p:cNvPr id="91" name="Google Shape;91;p23"/>
          <p:cNvSpPr txBox="1">
            <a:spLocks noGrp="1"/>
          </p:cNvSpPr>
          <p:nvPr>
            <p:ph type="body" idx="1"/>
          </p:nvPr>
        </p:nvSpPr>
        <p:spPr>
          <a:xfrm>
            <a:off x="355000" y="1433725"/>
            <a:ext cx="5134800" cy="3030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Clr>
                <a:schemeClr val="accent4"/>
              </a:buClr>
              <a:buSzPts val="1800"/>
              <a:buFont typeface="Roboto"/>
              <a:buChar char="●"/>
              <a:defRPr>
                <a:solidFill>
                  <a:schemeClr val="dk1"/>
                </a:solidFill>
                <a:latin typeface="Roboto"/>
                <a:ea typeface="Roboto"/>
                <a:cs typeface="Roboto"/>
                <a:sym typeface="Roboto"/>
              </a:defRPr>
            </a:lvl1pPr>
            <a:lvl2pPr marL="914400" lvl="1" indent="-317500" rtl="0">
              <a:spcBef>
                <a:spcPts val="0"/>
              </a:spcBef>
              <a:spcAft>
                <a:spcPts val="0"/>
              </a:spcAft>
              <a:buClr>
                <a:schemeClr val="accent4"/>
              </a:buClr>
              <a:buSzPts val="1400"/>
              <a:buFont typeface="Roboto"/>
              <a:buChar char="○"/>
              <a:defRPr>
                <a:solidFill>
                  <a:schemeClr val="dk1"/>
                </a:solidFill>
                <a:latin typeface="Roboto"/>
                <a:ea typeface="Roboto"/>
                <a:cs typeface="Roboto"/>
                <a:sym typeface="Roboto"/>
              </a:defRPr>
            </a:lvl2pPr>
            <a:lvl3pPr marL="1371600" lvl="2" indent="-317500" rtl="0">
              <a:spcBef>
                <a:spcPts val="0"/>
              </a:spcBef>
              <a:spcAft>
                <a:spcPts val="0"/>
              </a:spcAft>
              <a:buClr>
                <a:schemeClr val="accent4"/>
              </a:buClr>
              <a:buSzPts val="1400"/>
              <a:buFont typeface="Roboto"/>
              <a:buChar char="■"/>
              <a:defRPr>
                <a:solidFill>
                  <a:schemeClr val="dk1"/>
                </a:solidFill>
                <a:latin typeface="Roboto"/>
                <a:ea typeface="Roboto"/>
                <a:cs typeface="Roboto"/>
                <a:sym typeface="Roboto"/>
              </a:defRPr>
            </a:lvl3pPr>
            <a:lvl4pPr marL="1828800" lvl="3" indent="-317500" rtl="0">
              <a:spcBef>
                <a:spcPts val="0"/>
              </a:spcBef>
              <a:spcAft>
                <a:spcPts val="0"/>
              </a:spcAft>
              <a:buClr>
                <a:schemeClr val="accent4"/>
              </a:buClr>
              <a:buSzPts val="1400"/>
              <a:buFont typeface="Roboto"/>
              <a:buChar char="●"/>
              <a:defRPr>
                <a:solidFill>
                  <a:schemeClr val="dk1"/>
                </a:solidFill>
                <a:latin typeface="Roboto"/>
                <a:ea typeface="Roboto"/>
                <a:cs typeface="Roboto"/>
                <a:sym typeface="Roboto"/>
              </a:defRPr>
            </a:lvl4pPr>
            <a:lvl5pPr marL="2286000" lvl="4" indent="-317500" rtl="0">
              <a:spcBef>
                <a:spcPts val="0"/>
              </a:spcBef>
              <a:spcAft>
                <a:spcPts val="0"/>
              </a:spcAft>
              <a:buClr>
                <a:schemeClr val="accent4"/>
              </a:buClr>
              <a:buSzPts val="1400"/>
              <a:buFont typeface="Roboto"/>
              <a:buChar char="○"/>
              <a:defRPr>
                <a:solidFill>
                  <a:schemeClr val="dk1"/>
                </a:solidFill>
                <a:latin typeface="Roboto"/>
                <a:ea typeface="Roboto"/>
                <a:cs typeface="Roboto"/>
                <a:sym typeface="Roboto"/>
              </a:defRPr>
            </a:lvl5pPr>
            <a:lvl6pPr marL="2743200" lvl="5" indent="-317500" rtl="0">
              <a:spcBef>
                <a:spcPts val="0"/>
              </a:spcBef>
              <a:spcAft>
                <a:spcPts val="0"/>
              </a:spcAft>
              <a:buClr>
                <a:schemeClr val="accent4"/>
              </a:buClr>
              <a:buSzPts val="1400"/>
              <a:buFont typeface="Roboto"/>
              <a:buChar char="■"/>
              <a:defRPr>
                <a:solidFill>
                  <a:schemeClr val="dk1"/>
                </a:solidFill>
                <a:latin typeface="Roboto"/>
                <a:ea typeface="Roboto"/>
                <a:cs typeface="Roboto"/>
                <a:sym typeface="Roboto"/>
              </a:defRPr>
            </a:lvl6pPr>
            <a:lvl7pPr marL="3200400" lvl="6" indent="-317500" rtl="0">
              <a:spcBef>
                <a:spcPts val="0"/>
              </a:spcBef>
              <a:spcAft>
                <a:spcPts val="0"/>
              </a:spcAft>
              <a:buClr>
                <a:schemeClr val="accent4"/>
              </a:buClr>
              <a:buSzPts val="1400"/>
              <a:buFont typeface="Roboto"/>
              <a:buChar char="●"/>
              <a:defRPr>
                <a:solidFill>
                  <a:schemeClr val="dk1"/>
                </a:solidFill>
                <a:latin typeface="Roboto"/>
                <a:ea typeface="Roboto"/>
                <a:cs typeface="Roboto"/>
                <a:sym typeface="Roboto"/>
              </a:defRPr>
            </a:lvl7pPr>
            <a:lvl8pPr marL="3657600" lvl="7" indent="-317500" rtl="0">
              <a:spcBef>
                <a:spcPts val="0"/>
              </a:spcBef>
              <a:spcAft>
                <a:spcPts val="0"/>
              </a:spcAft>
              <a:buClr>
                <a:schemeClr val="accent4"/>
              </a:buClr>
              <a:buSzPts val="1400"/>
              <a:buFont typeface="Roboto"/>
              <a:buChar char="○"/>
              <a:defRPr>
                <a:solidFill>
                  <a:schemeClr val="dk1"/>
                </a:solidFill>
                <a:latin typeface="Roboto"/>
                <a:ea typeface="Roboto"/>
                <a:cs typeface="Roboto"/>
                <a:sym typeface="Roboto"/>
              </a:defRPr>
            </a:lvl8pPr>
            <a:lvl9pPr marL="4114800" lvl="8" indent="-317500" rtl="0">
              <a:spcBef>
                <a:spcPts val="0"/>
              </a:spcBef>
              <a:spcAft>
                <a:spcPts val="0"/>
              </a:spcAft>
              <a:buClr>
                <a:schemeClr val="accent4"/>
              </a:buClr>
              <a:buSzPts val="1400"/>
              <a:buFont typeface="Roboto"/>
              <a:buChar char="■"/>
              <a:defRPr>
                <a:solidFill>
                  <a:schemeClr val="dk1"/>
                </a:solidFill>
                <a:latin typeface="Roboto"/>
                <a:ea typeface="Roboto"/>
                <a:cs typeface="Roboto"/>
                <a:sym typeface="Roboto"/>
              </a:defRPr>
            </a:lvl9pPr>
          </a:lstStyle>
          <a:p>
            <a:endParaRPr/>
          </a:p>
        </p:txBody>
      </p:sp>
      <p:sp>
        <p:nvSpPr>
          <p:cNvPr id="92" name="Google Shape;92;p23"/>
          <p:cNvSpPr/>
          <p:nvPr/>
        </p:nvSpPr>
        <p:spPr>
          <a:xfrm>
            <a:off x="5909100" y="0"/>
            <a:ext cx="32349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b="1">
              <a:solidFill>
                <a:srgbClr val="FFFFFF"/>
              </a:solidFill>
              <a:latin typeface="Roboto"/>
              <a:ea typeface="Roboto"/>
              <a:cs typeface="Roboto"/>
              <a:sym typeface="Roboto"/>
            </a:endParaRPr>
          </a:p>
        </p:txBody>
      </p:sp>
      <p:pic>
        <p:nvPicPr>
          <p:cNvPr id="93" name="Google Shape;93;p23"/>
          <p:cNvPicPr preferRelativeResize="0"/>
          <p:nvPr/>
        </p:nvPicPr>
        <p:blipFill>
          <a:blip r:embed="rId2">
            <a:alphaModFix amt="95000"/>
          </a:blip>
          <a:stretch>
            <a:fillRect/>
          </a:stretch>
        </p:blipFill>
        <p:spPr>
          <a:xfrm>
            <a:off x="5186868" y="0"/>
            <a:ext cx="1280794" cy="5143500"/>
          </a:xfrm>
          <a:prstGeom prst="rect">
            <a:avLst/>
          </a:prstGeom>
          <a:noFill/>
          <a:ln>
            <a:noFill/>
          </a:ln>
        </p:spPr>
      </p:pic>
      <p:sp>
        <p:nvSpPr>
          <p:cNvPr id="94" name="Google Shape;94;p23"/>
          <p:cNvSpPr txBox="1">
            <a:spLocks noGrp="1"/>
          </p:cNvSpPr>
          <p:nvPr>
            <p:ph type="subTitle" idx="2"/>
          </p:nvPr>
        </p:nvSpPr>
        <p:spPr>
          <a:xfrm>
            <a:off x="6373050" y="238800"/>
            <a:ext cx="2554500" cy="46152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400"/>
              <a:buFont typeface="Roboto"/>
              <a:buNone/>
              <a:defRPr sz="1400">
                <a:solidFill>
                  <a:schemeClr val="lt2"/>
                </a:solidFill>
                <a:latin typeface="Roboto"/>
                <a:ea typeface="Roboto"/>
                <a:cs typeface="Roboto"/>
                <a:sym typeface="Roboto"/>
              </a:defRPr>
            </a:lvl1pPr>
            <a:lvl2pPr lvl="1" algn="ctr" rtl="0">
              <a:spcBef>
                <a:spcPts val="0"/>
              </a:spcBef>
              <a:spcAft>
                <a:spcPts val="0"/>
              </a:spcAft>
              <a:buSzPts val="1400"/>
              <a:buFont typeface="Roboto"/>
              <a:buNone/>
              <a:defRPr>
                <a:latin typeface="Roboto"/>
                <a:ea typeface="Roboto"/>
                <a:cs typeface="Roboto"/>
                <a:sym typeface="Roboto"/>
              </a:defRPr>
            </a:lvl2pPr>
            <a:lvl3pPr lvl="2" algn="ctr" rtl="0">
              <a:spcBef>
                <a:spcPts val="0"/>
              </a:spcBef>
              <a:spcAft>
                <a:spcPts val="0"/>
              </a:spcAft>
              <a:buSzPts val="1400"/>
              <a:buFont typeface="Roboto"/>
              <a:buNone/>
              <a:defRPr>
                <a:latin typeface="Roboto"/>
                <a:ea typeface="Roboto"/>
                <a:cs typeface="Roboto"/>
                <a:sym typeface="Roboto"/>
              </a:defRPr>
            </a:lvl3pPr>
            <a:lvl4pPr lvl="3" algn="ctr" rtl="0">
              <a:spcBef>
                <a:spcPts val="0"/>
              </a:spcBef>
              <a:spcAft>
                <a:spcPts val="0"/>
              </a:spcAft>
              <a:buSzPts val="1400"/>
              <a:buFont typeface="Roboto"/>
              <a:buNone/>
              <a:defRPr>
                <a:latin typeface="Roboto"/>
                <a:ea typeface="Roboto"/>
                <a:cs typeface="Roboto"/>
                <a:sym typeface="Roboto"/>
              </a:defRPr>
            </a:lvl4pPr>
            <a:lvl5pPr lvl="4" algn="ctr" rtl="0">
              <a:spcBef>
                <a:spcPts val="0"/>
              </a:spcBef>
              <a:spcAft>
                <a:spcPts val="0"/>
              </a:spcAft>
              <a:buSzPts val="1400"/>
              <a:buFont typeface="Roboto"/>
              <a:buNone/>
              <a:defRPr>
                <a:latin typeface="Roboto"/>
                <a:ea typeface="Roboto"/>
                <a:cs typeface="Roboto"/>
                <a:sym typeface="Roboto"/>
              </a:defRPr>
            </a:lvl5pPr>
            <a:lvl6pPr lvl="5" algn="ctr" rtl="0">
              <a:spcBef>
                <a:spcPts val="0"/>
              </a:spcBef>
              <a:spcAft>
                <a:spcPts val="0"/>
              </a:spcAft>
              <a:buSzPts val="1400"/>
              <a:buFont typeface="Roboto"/>
              <a:buNone/>
              <a:defRPr>
                <a:latin typeface="Roboto"/>
                <a:ea typeface="Roboto"/>
                <a:cs typeface="Roboto"/>
                <a:sym typeface="Roboto"/>
              </a:defRPr>
            </a:lvl6pPr>
            <a:lvl7pPr lvl="6" algn="ctr" rtl="0">
              <a:spcBef>
                <a:spcPts val="0"/>
              </a:spcBef>
              <a:spcAft>
                <a:spcPts val="0"/>
              </a:spcAft>
              <a:buSzPts val="1400"/>
              <a:buFont typeface="Roboto"/>
              <a:buNone/>
              <a:defRPr>
                <a:latin typeface="Roboto"/>
                <a:ea typeface="Roboto"/>
                <a:cs typeface="Roboto"/>
                <a:sym typeface="Roboto"/>
              </a:defRPr>
            </a:lvl7pPr>
            <a:lvl8pPr lvl="7" algn="ctr" rtl="0">
              <a:spcBef>
                <a:spcPts val="0"/>
              </a:spcBef>
              <a:spcAft>
                <a:spcPts val="0"/>
              </a:spcAft>
              <a:buSzPts val="1400"/>
              <a:buFont typeface="Roboto"/>
              <a:buNone/>
              <a:defRPr>
                <a:latin typeface="Roboto"/>
                <a:ea typeface="Roboto"/>
                <a:cs typeface="Roboto"/>
                <a:sym typeface="Roboto"/>
              </a:defRPr>
            </a:lvl8pPr>
            <a:lvl9pPr lvl="8" algn="ctr" rtl="0">
              <a:spcBef>
                <a:spcPts val="0"/>
              </a:spcBef>
              <a:spcAft>
                <a:spcPts val="0"/>
              </a:spcAft>
              <a:buSzPts val="1400"/>
              <a:buFont typeface="Roboto"/>
              <a:buNone/>
              <a:defRPr>
                <a:latin typeface="Roboto"/>
                <a:ea typeface="Roboto"/>
                <a:cs typeface="Roboto"/>
                <a:sym typeface="Roboto"/>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Diseño personalizado 5">
  <p:cSld name="CUSTOM_4">
    <p:spTree>
      <p:nvGrpSpPr>
        <p:cNvPr id="1" name="Shape 95"/>
        <p:cNvGrpSpPr/>
        <p:nvPr/>
      </p:nvGrpSpPr>
      <p:grpSpPr>
        <a:xfrm>
          <a:off x="0" y="0"/>
          <a:ext cx="0" cy="0"/>
          <a:chOff x="0" y="0"/>
          <a:chExt cx="0" cy="0"/>
        </a:xfrm>
      </p:grpSpPr>
      <p:sp>
        <p:nvSpPr>
          <p:cNvPr id="96" name="Google Shape;96;p24"/>
          <p:cNvSpPr/>
          <p:nvPr/>
        </p:nvSpPr>
        <p:spPr>
          <a:xfrm rot="-2032841">
            <a:off x="3780280" y="1829094"/>
            <a:ext cx="1525656" cy="1506430"/>
          </a:xfrm>
          <a:prstGeom prst="ellipse">
            <a:avLst/>
          </a:prstGeom>
          <a:solidFill>
            <a:srgbClr val="A1C3FA"/>
          </a:solid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a:p>
        </p:txBody>
      </p:sp>
      <p:grpSp>
        <p:nvGrpSpPr>
          <p:cNvPr id="97" name="Google Shape;97;p24"/>
          <p:cNvGrpSpPr/>
          <p:nvPr/>
        </p:nvGrpSpPr>
        <p:grpSpPr>
          <a:xfrm>
            <a:off x="1521393" y="1042894"/>
            <a:ext cx="2801197" cy="2472538"/>
            <a:chOff x="1978637" y="1202068"/>
            <a:chExt cx="2407147" cy="2190413"/>
          </a:xfrm>
        </p:grpSpPr>
        <p:sp>
          <p:nvSpPr>
            <p:cNvPr id="98" name="Google Shape;98;p24"/>
            <p:cNvSpPr/>
            <p:nvPr/>
          </p:nvSpPr>
          <p:spPr>
            <a:xfrm rot="-2081187">
              <a:off x="2278971" y="1519484"/>
              <a:ext cx="1601327" cy="1555582"/>
            </a:xfrm>
            <a:custGeom>
              <a:avLst/>
              <a:gdLst/>
              <a:ahLst/>
              <a:cxnLst/>
              <a:rect l="l" t="t" r="r" b="b"/>
              <a:pathLst>
                <a:path w="246" h="240" extrusionOk="0">
                  <a:moveTo>
                    <a:pt x="246" y="29"/>
                  </a:moveTo>
                  <a:cubicBezTo>
                    <a:pt x="241" y="19"/>
                    <a:pt x="235" y="9"/>
                    <a:pt x="228" y="0"/>
                  </a:cubicBezTo>
                  <a:cubicBezTo>
                    <a:pt x="111" y="25"/>
                    <a:pt x="19" y="120"/>
                    <a:pt x="0" y="240"/>
                  </a:cubicBezTo>
                  <a:cubicBezTo>
                    <a:pt x="11" y="237"/>
                    <a:pt x="22" y="234"/>
                    <a:pt x="34" y="232"/>
                  </a:cubicBezTo>
                  <a:cubicBezTo>
                    <a:pt x="56" y="128"/>
                    <a:pt x="140" y="46"/>
                    <a:pt x="246" y="29"/>
                  </a:cubicBezTo>
                  <a:close/>
                </a:path>
              </a:pathLst>
            </a:custGeom>
            <a:solidFill>
              <a:schemeClr val="lt2"/>
            </a:solidFill>
            <a:ln w="9525" cap="flat" cmpd="sng">
              <a:solidFill>
                <a:schemeClr val="lt2"/>
              </a:solidFill>
              <a:prstDash val="solid"/>
              <a:miter lim="8000"/>
              <a:headEnd type="none" w="sm" len="sm"/>
              <a:tailEnd type="none" w="sm" len="sm"/>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9" name="Google Shape;99;p24"/>
            <p:cNvSpPr/>
            <p:nvPr/>
          </p:nvSpPr>
          <p:spPr>
            <a:xfrm rot="-2081188">
              <a:off x="2605674" y="1601249"/>
              <a:ext cx="1541190" cy="1320966"/>
            </a:xfrm>
            <a:custGeom>
              <a:avLst/>
              <a:gdLst/>
              <a:ahLst/>
              <a:cxnLst/>
              <a:rect l="l" t="t" r="r" b="b"/>
              <a:pathLst>
                <a:path w="248" h="213" extrusionOk="0">
                  <a:moveTo>
                    <a:pt x="142" y="213"/>
                  </a:moveTo>
                  <a:cubicBezTo>
                    <a:pt x="152" y="188"/>
                    <a:pt x="170" y="167"/>
                    <a:pt x="194" y="153"/>
                  </a:cubicBezTo>
                  <a:cubicBezTo>
                    <a:pt x="211" y="143"/>
                    <a:pt x="230" y="137"/>
                    <a:pt x="248" y="136"/>
                  </a:cubicBezTo>
                  <a:cubicBezTo>
                    <a:pt x="247" y="87"/>
                    <a:pt x="234" y="41"/>
                    <a:pt x="212" y="0"/>
                  </a:cubicBezTo>
                  <a:cubicBezTo>
                    <a:pt x="106" y="17"/>
                    <a:pt x="22" y="99"/>
                    <a:pt x="0" y="203"/>
                  </a:cubicBezTo>
                  <a:cubicBezTo>
                    <a:pt x="46" y="195"/>
                    <a:pt x="95" y="198"/>
                    <a:pt x="142" y="213"/>
                  </a:cubicBezTo>
                  <a:close/>
                </a:path>
              </a:pathLst>
            </a:custGeom>
            <a:solidFill>
              <a:schemeClr val="accent3"/>
            </a:solidFill>
            <a:ln w="12700" cap="flat" cmpd="sng">
              <a:solidFill>
                <a:srgbClr val="FFFFFF"/>
              </a:solidFill>
              <a:prstDash val="solid"/>
              <a:miter lim="8000"/>
              <a:headEnd type="none" w="sm" len="sm"/>
              <a:tailEnd type="none" w="sm" len="sm"/>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grpSp>
      <p:grpSp>
        <p:nvGrpSpPr>
          <p:cNvPr id="100" name="Google Shape;100;p24"/>
          <p:cNvGrpSpPr/>
          <p:nvPr/>
        </p:nvGrpSpPr>
        <p:grpSpPr>
          <a:xfrm>
            <a:off x="2555311" y="2620798"/>
            <a:ext cx="2453086" cy="2751070"/>
            <a:chOff x="2867112" y="2599927"/>
            <a:chExt cx="2108006" cy="2437164"/>
          </a:xfrm>
        </p:grpSpPr>
        <p:sp>
          <p:nvSpPr>
            <p:cNvPr id="101" name="Google Shape;101;p24"/>
            <p:cNvSpPr/>
            <p:nvPr/>
          </p:nvSpPr>
          <p:spPr>
            <a:xfrm rot="-2081188">
              <a:off x="3325156" y="2966530"/>
              <a:ext cx="1061085" cy="1941128"/>
            </a:xfrm>
            <a:custGeom>
              <a:avLst/>
              <a:gdLst/>
              <a:ahLst/>
              <a:cxnLst/>
              <a:rect l="l" t="t" r="r" b="b"/>
              <a:pathLst>
                <a:path w="163" h="300" extrusionOk="0">
                  <a:moveTo>
                    <a:pt x="32" y="39"/>
                  </a:moveTo>
                  <a:cubicBezTo>
                    <a:pt x="32" y="26"/>
                    <a:pt x="33" y="13"/>
                    <a:pt x="35" y="0"/>
                  </a:cubicBezTo>
                  <a:cubicBezTo>
                    <a:pt x="24" y="2"/>
                    <a:pt x="13" y="5"/>
                    <a:pt x="2" y="8"/>
                  </a:cubicBezTo>
                  <a:cubicBezTo>
                    <a:pt x="1" y="19"/>
                    <a:pt x="0" y="29"/>
                    <a:pt x="0" y="39"/>
                  </a:cubicBezTo>
                  <a:cubicBezTo>
                    <a:pt x="0" y="153"/>
                    <a:pt x="65" y="252"/>
                    <a:pt x="160" y="300"/>
                  </a:cubicBezTo>
                  <a:cubicBezTo>
                    <a:pt x="160" y="289"/>
                    <a:pt x="161" y="277"/>
                    <a:pt x="163" y="265"/>
                  </a:cubicBezTo>
                  <a:cubicBezTo>
                    <a:pt x="85" y="220"/>
                    <a:pt x="32" y="136"/>
                    <a:pt x="32" y="39"/>
                  </a:cubicBezTo>
                  <a:close/>
                </a:path>
              </a:pathLst>
            </a:custGeom>
            <a:solidFill>
              <a:schemeClr val="lt2"/>
            </a:solidFill>
            <a:ln w="9525" cap="flat" cmpd="sng">
              <a:solidFill>
                <a:schemeClr val="lt2"/>
              </a:solidFill>
              <a:prstDash val="solid"/>
              <a:miter lim="8000"/>
              <a:headEnd type="none" w="sm" len="sm"/>
              <a:tailEnd type="none" w="sm" len="sm"/>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24"/>
            <p:cNvSpPr/>
            <p:nvPr/>
          </p:nvSpPr>
          <p:spPr>
            <a:xfrm rot="-2081187">
              <a:off x="3456358" y="2773799"/>
              <a:ext cx="1138968" cy="1690435"/>
            </a:xfrm>
            <a:custGeom>
              <a:avLst/>
              <a:gdLst/>
              <a:ahLst/>
              <a:cxnLst/>
              <a:rect l="l" t="t" r="r" b="b"/>
              <a:pathLst>
                <a:path w="183" h="273" extrusionOk="0">
                  <a:moveTo>
                    <a:pt x="156" y="108"/>
                  </a:moveTo>
                  <a:cubicBezTo>
                    <a:pt x="139" y="79"/>
                    <a:pt x="136" y="46"/>
                    <a:pt x="144" y="16"/>
                  </a:cubicBezTo>
                  <a:cubicBezTo>
                    <a:pt x="97" y="2"/>
                    <a:pt x="48" y="0"/>
                    <a:pt x="3" y="8"/>
                  </a:cubicBezTo>
                  <a:cubicBezTo>
                    <a:pt x="1" y="21"/>
                    <a:pt x="0" y="34"/>
                    <a:pt x="0" y="47"/>
                  </a:cubicBezTo>
                  <a:cubicBezTo>
                    <a:pt x="0" y="144"/>
                    <a:pt x="53" y="228"/>
                    <a:pt x="131" y="273"/>
                  </a:cubicBezTo>
                  <a:cubicBezTo>
                    <a:pt x="138" y="227"/>
                    <a:pt x="155" y="182"/>
                    <a:pt x="183" y="141"/>
                  </a:cubicBezTo>
                  <a:cubicBezTo>
                    <a:pt x="173" y="132"/>
                    <a:pt x="163" y="121"/>
                    <a:pt x="156" y="108"/>
                  </a:cubicBezTo>
                  <a:close/>
                </a:path>
              </a:pathLst>
            </a:custGeom>
            <a:solidFill>
              <a:schemeClr val="dk2"/>
            </a:solidFill>
            <a:ln w="12700" cap="flat" cmpd="sng">
              <a:solidFill>
                <a:srgbClr val="FFFFFF"/>
              </a:solidFill>
              <a:prstDash val="solid"/>
              <a:miter lim="8000"/>
              <a:headEnd type="none" w="sm" len="sm"/>
              <a:tailEnd type="none" w="sm" len="sm"/>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grpSp>
      <p:grpSp>
        <p:nvGrpSpPr>
          <p:cNvPr id="103" name="Google Shape;103;p24"/>
          <p:cNvGrpSpPr/>
          <p:nvPr/>
        </p:nvGrpSpPr>
        <p:grpSpPr>
          <a:xfrm>
            <a:off x="4266420" y="2467830"/>
            <a:ext cx="2821398" cy="2367706"/>
            <a:chOff x="4337515" y="2464414"/>
            <a:chExt cx="2424506" cy="2097542"/>
          </a:xfrm>
        </p:grpSpPr>
        <p:sp>
          <p:nvSpPr>
            <p:cNvPr id="104" name="Google Shape;104;p24"/>
            <p:cNvSpPr/>
            <p:nvPr/>
          </p:nvSpPr>
          <p:spPr>
            <a:xfrm rot="-2081187">
              <a:off x="4648818" y="3375680"/>
              <a:ext cx="2119401" cy="640096"/>
            </a:xfrm>
            <a:custGeom>
              <a:avLst/>
              <a:gdLst/>
              <a:ahLst/>
              <a:cxnLst/>
              <a:rect l="l" t="t" r="r" b="b"/>
              <a:pathLst>
                <a:path w="326" h="99" extrusionOk="0">
                  <a:moveTo>
                    <a:pt x="119" y="67"/>
                  </a:moveTo>
                  <a:cubicBezTo>
                    <a:pt x="77" y="67"/>
                    <a:pt x="37" y="57"/>
                    <a:pt x="2" y="40"/>
                  </a:cubicBezTo>
                  <a:cubicBezTo>
                    <a:pt x="1" y="51"/>
                    <a:pt x="0" y="63"/>
                    <a:pt x="0" y="74"/>
                  </a:cubicBezTo>
                  <a:cubicBezTo>
                    <a:pt x="36" y="90"/>
                    <a:pt x="76" y="99"/>
                    <a:pt x="119" y="99"/>
                  </a:cubicBezTo>
                  <a:cubicBezTo>
                    <a:pt x="200" y="99"/>
                    <a:pt x="273" y="67"/>
                    <a:pt x="326" y="14"/>
                  </a:cubicBezTo>
                  <a:cubicBezTo>
                    <a:pt x="315" y="10"/>
                    <a:pt x="304" y="5"/>
                    <a:pt x="294" y="0"/>
                  </a:cubicBezTo>
                  <a:cubicBezTo>
                    <a:pt x="247" y="42"/>
                    <a:pt x="186" y="67"/>
                    <a:pt x="119" y="67"/>
                  </a:cubicBezTo>
                  <a:close/>
                </a:path>
              </a:pathLst>
            </a:custGeom>
            <a:solidFill>
              <a:schemeClr val="lt2"/>
            </a:solidFill>
            <a:ln w="9525" cap="flat" cmpd="sng">
              <a:solidFill>
                <a:schemeClr val="lt2"/>
              </a:solidFill>
              <a:prstDash val="solid"/>
              <a:miter lim="8000"/>
              <a:headEnd type="none" w="sm" len="sm"/>
              <a:tailEnd type="none" w="sm" len="sm"/>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p24"/>
            <p:cNvSpPr/>
            <p:nvPr/>
          </p:nvSpPr>
          <p:spPr>
            <a:xfrm rot="-2081187">
              <a:off x="4457034" y="2893418"/>
              <a:ext cx="1815979" cy="987157"/>
            </a:xfrm>
            <a:custGeom>
              <a:avLst/>
              <a:gdLst/>
              <a:ahLst/>
              <a:cxnLst/>
              <a:rect l="l" t="t" r="r" b="b"/>
              <a:pathLst>
                <a:path w="292" h="159" extrusionOk="0">
                  <a:moveTo>
                    <a:pt x="182" y="1"/>
                  </a:moveTo>
                  <a:cubicBezTo>
                    <a:pt x="181" y="2"/>
                    <a:pt x="179" y="3"/>
                    <a:pt x="177" y="4"/>
                  </a:cubicBezTo>
                  <a:cubicBezTo>
                    <a:pt x="137" y="27"/>
                    <a:pt x="88" y="24"/>
                    <a:pt x="51" y="0"/>
                  </a:cubicBezTo>
                  <a:cubicBezTo>
                    <a:pt x="23" y="41"/>
                    <a:pt x="6" y="86"/>
                    <a:pt x="0" y="132"/>
                  </a:cubicBezTo>
                  <a:cubicBezTo>
                    <a:pt x="35" y="149"/>
                    <a:pt x="75" y="159"/>
                    <a:pt x="117" y="159"/>
                  </a:cubicBezTo>
                  <a:cubicBezTo>
                    <a:pt x="184" y="159"/>
                    <a:pt x="245" y="134"/>
                    <a:pt x="292" y="92"/>
                  </a:cubicBezTo>
                  <a:cubicBezTo>
                    <a:pt x="250" y="71"/>
                    <a:pt x="212" y="41"/>
                    <a:pt x="182" y="1"/>
                  </a:cubicBezTo>
                  <a:close/>
                </a:path>
              </a:pathLst>
            </a:custGeom>
            <a:solidFill>
              <a:schemeClr val="accent4"/>
            </a:solidFill>
            <a:ln w="12700" cap="flat" cmpd="sng">
              <a:solidFill>
                <a:srgbClr val="FFFFFF"/>
              </a:solidFill>
              <a:prstDash val="solid"/>
              <a:miter lim="8000"/>
              <a:headEnd type="none" w="sm" len="sm"/>
              <a:tailEnd type="none" w="sm" len="sm"/>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grpSp>
      <p:grpSp>
        <p:nvGrpSpPr>
          <p:cNvPr id="106" name="Google Shape;106;p24"/>
          <p:cNvGrpSpPr/>
          <p:nvPr/>
        </p:nvGrpSpPr>
        <p:grpSpPr>
          <a:xfrm>
            <a:off x="3016118" y="-233479"/>
            <a:ext cx="2727833" cy="2676011"/>
            <a:chOff x="3263096" y="71333"/>
            <a:chExt cx="2344104" cy="2370669"/>
          </a:xfrm>
        </p:grpSpPr>
        <p:sp>
          <p:nvSpPr>
            <p:cNvPr id="107" name="Google Shape;107;p24"/>
            <p:cNvSpPr/>
            <p:nvPr/>
          </p:nvSpPr>
          <p:spPr>
            <a:xfrm rot="-2081187">
              <a:off x="3407226" y="525393"/>
              <a:ext cx="1943480" cy="1113468"/>
            </a:xfrm>
            <a:custGeom>
              <a:avLst/>
              <a:gdLst/>
              <a:ahLst/>
              <a:cxnLst/>
              <a:rect l="l" t="t" r="r" b="b"/>
              <a:pathLst>
                <a:path w="299" h="172" extrusionOk="0">
                  <a:moveTo>
                    <a:pt x="45" y="32"/>
                  </a:moveTo>
                  <a:cubicBezTo>
                    <a:pt x="146" y="32"/>
                    <a:pt x="233" y="89"/>
                    <a:pt x="276" y="172"/>
                  </a:cubicBezTo>
                  <a:cubicBezTo>
                    <a:pt x="284" y="164"/>
                    <a:pt x="292" y="155"/>
                    <a:pt x="299" y="146"/>
                  </a:cubicBezTo>
                  <a:cubicBezTo>
                    <a:pt x="248" y="59"/>
                    <a:pt x="153" y="0"/>
                    <a:pt x="45" y="0"/>
                  </a:cubicBezTo>
                  <a:cubicBezTo>
                    <a:pt x="30" y="0"/>
                    <a:pt x="14" y="1"/>
                    <a:pt x="0" y="3"/>
                  </a:cubicBezTo>
                  <a:cubicBezTo>
                    <a:pt x="6" y="13"/>
                    <a:pt x="12" y="23"/>
                    <a:pt x="18" y="33"/>
                  </a:cubicBezTo>
                  <a:cubicBezTo>
                    <a:pt x="27" y="32"/>
                    <a:pt x="36" y="32"/>
                    <a:pt x="45" y="32"/>
                  </a:cubicBezTo>
                  <a:close/>
                </a:path>
              </a:pathLst>
            </a:custGeom>
            <a:solidFill>
              <a:schemeClr val="lt2"/>
            </a:solidFill>
            <a:ln w="9525" cap="flat" cmpd="sng">
              <a:solidFill>
                <a:schemeClr val="lt2"/>
              </a:solidFill>
              <a:prstDash val="solid"/>
              <a:miter lim="8000"/>
              <a:headEnd type="none" w="sm" len="sm"/>
              <a:tailEnd type="none" w="sm" len="sm"/>
            </a:ln>
          </p:spPr>
          <p:txBody>
            <a:bodyPr spcFirstLastPara="1" wrap="square" lIns="91425" tIns="45700" rIns="91425" bIns="45700" anchor="t" anchorCtr="0">
              <a:noAutofit/>
            </a:bodyPr>
            <a:lstStyle/>
            <a:p>
              <a:pPr marL="0" lvl="0" indent="0" algn="l" rtl="0">
                <a:spcBef>
                  <a:spcPts val="0"/>
                </a:spcBef>
                <a:spcAft>
                  <a:spcPts val="0"/>
                </a:spcAft>
                <a:buNone/>
              </a:pPr>
              <a:endParaRPr>
                <a:solidFill>
                  <a:schemeClr val="lt2"/>
                </a:solidFill>
              </a:endParaRPr>
            </a:p>
          </p:txBody>
        </p:sp>
        <p:sp>
          <p:nvSpPr>
            <p:cNvPr id="108" name="Google Shape;108;p24"/>
            <p:cNvSpPr/>
            <p:nvPr/>
          </p:nvSpPr>
          <p:spPr>
            <a:xfrm rot="-2081187">
              <a:off x="3761328" y="760580"/>
              <a:ext cx="1606237" cy="1343790"/>
            </a:xfrm>
            <a:custGeom>
              <a:avLst/>
              <a:gdLst/>
              <a:ahLst/>
              <a:cxnLst/>
              <a:rect l="l" t="t" r="r" b="b"/>
              <a:pathLst>
                <a:path w="258" h="217" extrusionOk="0">
                  <a:moveTo>
                    <a:pt x="132" y="200"/>
                  </a:moveTo>
                  <a:cubicBezTo>
                    <a:pt x="135" y="205"/>
                    <a:pt x="138" y="211"/>
                    <a:pt x="140" y="217"/>
                  </a:cubicBezTo>
                  <a:cubicBezTo>
                    <a:pt x="186" y="200"/>
                    <a:pt x="227" y="174"/>
                    <a:pt x="258" y="140"/>
                  </a:cubicBezTo>
                  <a:cubicBezTo>
                    <a:pt x="215" y="57"/>
                    <a:pt x="128" y="0"/>
                    <a:pt x="27" y="0"/>
                  </a:cubicBezTo>
                  <a:cubicBezTo>
                    <a:pt x="18" y="0"/>
                    <a:pt x="9" y="0"/>
                    <a:pt x="0" y="1"/>
                  </a:cubicBezTo>
                  <a:cubicBezTo>
                    <a:pt x="21" y="43"/>
                    <a:pt x="34" y="90"/>
                    <a:pt x="34" y="140"/>
                  </a:cubicBezTo>
                  <a:cubicBezTo>
                    <a:pt x="74" y="142"/>
                    <a:pt x="111" y="163"/>
                    <a:pt x="132" y="200"/>
                  </a:cubicBezTo>
                  <a:close/>
                </a:path>
              </a:pathLst>
            </a:custGeom>
            <a:solidFill>
              <a:schemeClr val="accent1"/>
            </a:solidFill>
            <a:ln w="12700" cap="flat" cmpd="sng">
              <a:solidFill>
                <a:srgbClr val="FFFFFF"/>
              </a:solidFill>
              <a:prstDash val="solid"/>
              <a:miter lim="8000"/>
              <a:headEnd type="none" w="sm" len="sm"/>
              <a:tailEnd type="none" w="sm" len="sm"/>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grpSp>
      <p:grpSp>
        <p:nvGrpSpPr>
          <p:cNvPr id="109" name="Google Shape;109;p24"/>
          <p:cNvGrpSpPr/>
          <p:nvPr/>
        </p:nvGrpSpPr>
        <p:grpSpPr>
          <a:xfrm>
            <a:off x="4564084" y="593979"/>
            <a:ext cx="2640134" cy="2758787"/>
            <a:chOff x="4593307" y="804376"/>
            <a:chExt cx="2268741" cy="2444000"/>
          </a:xfrm>
        </p:grpSpPr>
        <p:sp>
          <p:nvSpPr>
            <p:cNvPr id="110" name="Google Shape;110;p24"/>
            <p:cNvSpPr/>
            <p:nvPr/>
          </p:nvSpPr>
          <p:spPr>
            <a:xfrm rot="-2081188">
              <a:off x="5623193" y="814800"/>
              <a:ext cx="698156" cy="2118270"/>
            </a:xfrm>
            <a:custGeom>
              <a:avLst/>
              <a:gdLst/>
              <a:ahLst/>
              <a:cxnLst/>
              <a:rect l="l" t="t" r="r" b="b"/>
              <a:pathLst>
                <a:path w="107" h="328" extrusionOk="0">
                  <a:moveTo>
                    <a:pt x="52" y="26"/>
                  </a:moveTo>
                  <a:cubicBezTo>
                    <a:pt x="67" y="59"/>
                    <a:pt x="75" y="95"/>
                    <a:pt x="75" y="132"/>
                  </a:cubicBezTo>
                  <a:cubicBezTo>
                    <a:pt x="75" y="204"/>
                    <a:pt x="46" y="268"/>
                    <a:pt x="0" y="315"/>
                  </a:cubicBezTo>
                  <a:cubicBezTo>
                    <a:pt x="10" y="320"/>
                    <a:pt x="21" y="325"/>
                    <a:pt x="32" y="328"/>
                  </a:cubicBezTo>
                  <a:cubicBezTo>
                    <a:pt x="78" y="276"/>
                    <a:pt x="107" y="208"/>
                    <a:pt x="107" y="132"/>
                  </a:cubicBezTo>
                  <a:cubicBezTo>
                    <a:pt x="107" y="85"/>
                    <a:pt x="95" y="40"/>
                    <a:pt x="75" y="0"/>
                  </a:cubicBezTo>
                  <a:cubicBezTo>
                    <a:pt x="68" y="9"/>
                    <a:pt x="60" y="18"/>
                    <a:pt x="52" y="26"/>
                  </a:cubicBezTo>
                  <a:close/>
                </a:path>
              </a:pathLst>
            </a:custGeom>
            <a:solidFill>
              <a:schemeClr val="lt2"/>
            </a:solidFill>
            <a:ln w="9525" cap="flat" cmpd="sng">
              <a:solidFill>
                <a:schemeClr val="lt2"/>
              </a:solidFill>
              <a:prstDash val="solid"/>
              <a:miter lim="8000"/>
              <a:headEnd type="none" w="sm" len="sm"/>
              <a:tailEnd type="none" w="sm" len="sm"/>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1" name="Google Shape;111;p24"/>
            <p:cNvSpPr/>
            <p:nvPr/>
          </p:nvSpPr>
          <p:spPr>
            <a:xfrm rot="-2081187">
              <a:off x="5001092" y="1289142"/>
              <a:ext cx="1148261" cy="1791718"/>
            </a:xfrm>
            <a:custGeom>
              <a:avLst/>
              <a:gdLst/>
              <a:ahLst/>
              <a:cxnLst/>
              <a:rect l="l" t="t" r="r" b="b"/>
              <a:pathLst>
                <a:path w="184" h="289" extrusionOk="0">
                  <a:moveTo>
                    <a:pt x="161" y="0"/>
                  </a:moveTo>
                  <a:cubicBezTo>
                    <a:pt x="128" y="34"/>
                    <a:pt x="87" y="60"/>
                    <a:pt x="40" y="76"/>
                  </a:cubicBezTo>
                  <a:cubicBezTo>
                    <a:pt x="52" y="121"/>
                    <a:pt x="36" y="170"/>
                    <a:pt x="0" y="200"/>
                  </a:cubicBezTo>
                  <a:cubicBezTo>
                    <a:pt x="29" y="240"/>
                    <a:pt x="67" y="270"/>
                    <a:pt x="109" y="289"/>
                  </a:cubicBezTo>
                  <a:cubicBezTo>
                    <a:pt x="155" y="242"/>
                    <a:pt x="184" y="178"/>
                    <a:pt x="184" y="106"/>
                  </a:cubicBezTo>
                  <a:cubicBezTo>
                    <a:pt x="184" y="69"/>
                    <a:pt x="176" y="33"/>
                    <a:pt x="161" y="0"/>
                  </a:cubicBezTo>
                  <a:close/>
                </a:path>
              </a:pathLst>
            </a:custGeom>
            <a:solidFill>
              <a:schemeClr val="accent2"/>
            </a:solidFill>
            <a:ln w="12700" cap="flat" cmpd="sng">
              <a:solidFill>
                <a:srgbClr val="FFFFFF"/>
              </a:solidFill>
              <a:prstDash val="solid"/>
              <a:miter lim="8000"/>
              <a:headEnd type="none" w="sm" len="sm"/>
              <a:tailEnd type="none" w="sm" len="sm"/>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grpSp>
      <p:sp>
        <p:nvSpPr>
          <p:cNvPr id="112" name="Google Shape;112;p24"/>
          <p:cNvSpPr txBox="1">
            <a:spLocks noGrp="1"/>
          </p:cNvSpPr>
          <p:nvPr>
            <p:ph type="subTitle" idx="1"/>
          </p:nvPr>
        </p:nvSpPr>
        <p:spPr>
          <a:xfrm>
            <a:off x="3759750" y="974825"/>
            <a:ext cx="1524000" cy="5022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lt2"/>
              </a:buClr>
              <a:buSzPts val="1000"/>
              <a:buNone/>
              <a:defRPr sz="1000" i="1">
                <a:solidFill>
                  <a:schemeClr val="lt2"/>
                </a:solidFill>
              </a:defRPr>
            </a:lvl1pPr>
            <a:lvl2pPr lvl="1">
              <a:spcBef>
                <a:spcPts val="0"/>
              </a:spcBef>
              <a:spcAft>
                <a:spcPts val="0"/>
              </a:spcAft>
              <a:buSzPts val="1000"/>
              <a:buNone/>
              <a:defRPr sz="1000"/>
            </a:lvl2pPr>
            <a:lvl3pPr lvl="2">
              <a:spcBef>
                <a:spcPts val="0"/>
              </a:spcBef>
              <a:spcAft>
                <a:spcPts val="0"/>
              </a:spcAft>
              <a:buSzPts val="1000"/>
              <a:buNone/>
              <a:defRPr sz="1000"/>
            </a:lvl3pPr>
            <a:lvl4pPr lvl="3">
              <a:spcBef>
                <a:spcPts val="0"/>
              </a:spcBef>
              <a:spcAft>
                <a:spcPts val="0"/>
              </a:spcAft>
              <a:buSzPts val="1000"/>
              <a:buNone/>
              <a:defRPr sz="1000"/>
            </a:lvl4pPr>
            <a:lvl5pPr lvl="4">
              <a:spcBef>
                <a:spcPts val="0"/>
              </a:spcBef>
              <a:spcAft>
                <a:spcPts val="0"/>
              </a:spcAft>
              <a:buSzPts val="1000"/>
              <a:buNone/>
              <a:defRPr sz="1000"/>
            </a:lvl5pPr>
            <a:lvl6pPr lvl="5">
              <a:spcBef>
                <a:spcPts val="0"/>
              </a:spcBef>
              <a:spcAft>
                <a:spcPts val="0"/>
              </a:spcAft>
              <a:buSzPts val="1000"/>
              <a:buNone/>
              <a:defRPr sz="1000"/>
            </a:lvl6pPr>
            <a:lvl7pPr lvl="6">
              <a:spcBef>
                <a:spcPts val="0"/>
              </a:spcBef>
              <a:spcAft>
                <a:spcPts val="0"/>
              </a:spcAft>
              <a:buSzPts val="1000"/>
              <a:buNone/>
              <a:defRPr sz="1000"/>
            </a:lvl7pPr>
            <a:lvl8pPr lvl="7">
              <a:spcBef>
                <a:spcPts val="0"/>
              </a:spcBef>
              <a:spcAft>
                <a:spcPts val="0"/>
              </a:spcAft>
              <a:buSzPts val="1000"/>
              <a:buNone/>
              <a:defRPr sz="1000"/>
            </a:lvl8pPr>
            <a:lvl9pPr lvl="8">
              <a:spcBef>
                <a:spcPts val="0"/>
              </a:spcBef>
              <a:spcAft>
                <a:spcPts val="0"/>
              </a:spcAft>
              <a:buSzPts val="1000"/>
              <a:buNone/>
              <a:defRPr sz="1000"/>
            </a:lvl9pPr>
          </a:lstStyle>
          <a:p>
            <a:endParaRPr/>
          </a:p>
        </p:txBody>
      </p:sp>
      <p:sp>
        <p:nvSpPr>
          <p:cNvPr id="113" name="Google Shape;113;p24"/>
          <p:cNvSpPr txBox="1">
            <a:spLocks noGrp="1"/>
          </p:cNvSpPr>
          <p:nvPr>
            <p:ph type="subTitle" idx="2"/>
          </p:nvPr>
        </p:nvSpPr>
        <p:spPr>
          <a:xfrm rot="-4407119">
            <a:off x="2464357" y="1965340"/>
            <a:ext cx="1524127" cy="502315"/>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000"/>
              <a:buNone/>
              <a:defRPr sz="1000" i="1">
                <a:solidFill>
                  <a:schemeClr val="lt2"/>
                </a:solidFill>
              </a:defRPr>
            </a:lvl1pPr>
            <a:lvl2pPr lvl="1" rtl="0">
              <a:spcBef>
                <a:spcPts val="0"/>
              </a:spcBef>
              <a:spcAft>
                <a:spcPts val="0"/>
              </a:spcAft>
              <a:buSzPts val="1000"/>
              <a:buNone/>
              <a:defRPr sz="1000"/>
            </a:lvl2pPr>
            <a:lvl3pPr lvl="2" rtl="0">
              <a:spcBef>
                <a:spcPts val="0"/>
              </a:spcBef>
              <a:spcAft>
                <a:spcPts val="0"/>
              </a:spcAft>
              <a:buSzPts val="1000"/>
              <a:buNone/>
              <a:defRPr sz="1000"/>
            </a:lvl3pPr>
            <a:lvl4pPr lvl="3" rtl="0">
              <a:spcBef>
                <a:spcPts val="0"/>
              </a:spcBef>
              <a:spcAft>
                <a:spcPts val="0"/>
              </a:spcAft>
              <a:buSzPts val="1000"/>
              <a:buNone/>
              <a:defRPr sz="1000"/>
            </a:lvl4pPr>
            <a:lvl5pPr lvl="4" rtl="0">
              <a:spcBef>
                <a:spcPts val="0"/>
              </a:spcBef>
              <a:spcAft>
                <a:spcPts val="0"/>
              </a:spcAft>
              <a:buSzPts val="1000"/>
              <a:buNone/>
              <a:defRPr sz="1000"/>
            </a:lvl5pPr>
            <a:lvl6pPr lvl="5" rtl="0">
              <a:spcBef>
                <a:spcPts val="0"/>
              </a:spcBef>
              <a:spcAft>
                <a:spcPts val="0"/>
              </a:spcAft>
              <a:buSzPts val="1000"/>
              <a:buNone/>
              <a:defRPr sz="1000"/>
            </a:lvl6pPr>
            <a:lvl7pPr lvl="6" rtl="0">
              <a:spcBef>
                <a:spcPts val="0"/>
              </a:spcBef>
              <a:spcAft>
                <a:spcPts val="0"/>
              </a:spcAft>
              <a:buSzPts val="1000"/>
              <a:buNone/>
              <a:defRPr sz="1000"/>
            </a:lvl7pPr>
            <a:lvl8pPr lvl="7" rtl="0">
              <a:spcBef>
                <a:spcPts val="0"/>
              </a:spcBef>
              <a:spcAft>
                <a:spcPts val="0"/>
              </a:spcAft>
              <a:buSzPts val="1000"/>
              <a:buNone/>
              <a:defRPr sz="1000"/>
            </a:lvl8pPr>
            <a:lvl9pPr lvl="8" rtl="0">
              <a:spcBef>
                <a:spcPts val="0"/>
              </a:spcBef>
              <a:spcAft>
                <a:spcPts val="0"/>
              </a:spcAft>
              <a:buSzPts val="1000"/>
              <a:buNone/>
              <a:defRPr sz="1000"/>
            </a:lvl9pPr>
          </a:lstStyle>
          <a:p>
            <a:endParaRPr/>
          </a:p>
        </p:txBody>
      </p:sp>
      <p:sp>
        <p:nvSpPr>
          <p:cNvPr id="114" name="Google Shape;114;p24"/>
          <p:cNvSpPr txBox="1">
            <a:spLocks noGrp="1"/>
          </p:cNvSpPr>
          <p:nvPr>
            <p:ph type="subTitle" idx="3"/>
          </p:nvPr>
        </p:nvSpPr>
        <p:spPr>
          <a:xfrm rot="2280274">
            <a:off x="2997688" y="3489415"/>
            <a:ext cx="1524059" cy="50224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000"/>
              <a:buNone/>
              <a:defRPr sz="1000" i="1">
                <a:solidFill>
                  <a:schemeClr val="lt2"/>
                </a:solidFill>
              </a:defRPr>
            </a:lvl1pPr>
            <a:lvl2pPr lvl="1" rtl="0">
              <a:spcBef>
                <a:spcPts val="0"/>
              </a:spcBef>
              <a:spcAft>
                <a:spcPts val="0"/>
              </a:spcAft>
              <a:buSzPts val="1000"/>
              <a:buNone/>
              <a:defRPr sz="1000"/>
            </a:lvl2pPr>
            <a:lvl3pPr lvl="2" rtl="0">
              <a:spcBef>
                <a:spcPts val="0"/>
              </a:spcBef>
              <a:spcAft>
                <a:spcPts val="0"/>
              </a:spcAft>
              <a:buSzPts val="1000"/>
              <a:buNone/>
              <a:defRPr sz="1000"/>
            </a:lvl3pPr>
            <a:lvl4pPr lvl="3" rtl="0">
              <a:spcBef>
                <a:spcPts val="0"/>
              </a:spcBef>
              <a:spcAft>
                <a:spcPts val="0"/>
              </a:spcAft>
              <a:buSzPts val="1000"/>
              <a:buNone/>
              <a:defRPr sz="1000"/>
            </a:lvl4pPr>
            <a:lvl5pPr lvl="4" rtl="0">
              <a:spcBef>
                <a:spcPts val="0"/>
              </a:spcBef>
              <a:spcAft>
                <a:spcPts val="0"/>
              </a:spcAft>
              <a:buSzPts val="1000"/>
              <a:buNone/>
              <a:defRPr sz="1000"/>
            </a:lvl5pPr>
            <a:lvl6pPr lvl="5" rtl="0">
              <a:spcBef>
                <a:spcPts val="0"/>
              </a:spcBef>
              <a:spcAft>
                <a:spcPts val="0"/>
              </a:spcAft>
              <a:buSzPts val="1000"/>
              <a:buNone/>
              <a:defRPr sz="1000"/>
            </a:lvl6pPr>
            <a:lvl7pPr lvl="6" rtl="0">
              <a:spcBef>
                <a:spcPts val="0"/>
              </a:spcBef>
              <a:spcAft>
                <a:spcPts val="0"/>
              </a:spcAft>
              <a:buSzPts val="1000"/>
              <a:buNone/>
              <a:defRPr sz="1000"/>
            </a:lvl7pPr>
            <a:lvl8pPr lvl="7" rtl="0">
              <a:spcBef>
                <a:spcPts val="0"/>
              </a:spcBef>
              <a:spcAft>
                <a:spcPts val="0"/>
              </a:spcAft>
              <a:buSzPts val="1000"/>
              <a:buNone/>
              <a:defRPr sz="1000"/>
            </a:lvl8pPr>
            <a:lvl9pPr lvl="8" rtl="0">
              <a:spcBef>
                <a:spcPts val="0"/>
              </a:spcBef>
              <a:spcAft>
                <a:spcPts val="0"/>
              </a:spcAft>
              <a:buSzPts val="1000"/>
              <a:buNone/>
              <a:defRPr sz="1000"/>
            </a:lvl9pPr>
          </a:lstStyle>
          <a:p>
            <a:endParaRPr/>
          </a:p>
        </p:txBody>
      </p:sp>
      <p:sp>
        <p:nvSpPr>
          <p:cNvPr id="115" name="Google Shape;115;p24"/>
          <p:cNvSpPr txBox="1">
            <a:spLocks noGrp="1"/>
          </p:cNvSpPr>
          <p:nvPr>
            <p:ph type="subTitle" idx="4"/>
          </p:nvPr>
        </p:nvSpPr>
        <p:spPr>
          <a:xfrm rot="-2386601">
            <a:off x="4597963" y="3413199"/>
            <a:ext cx="1523921" cy="502071"/>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000"/>
              <a:buNone/>
              <a:defRPr sz="1000" i="1">
                <a:solidFill>
                  <a:schemeClr val="lt2"/>
                </a:solidFill>
              </a:defRPr>
            </a:lvl1pPr>
            <a:lvl2pPr lvl="1" rtl="0">
              <a:spcBef>
                <a:spcPts val="0"/>
              </a:spcBef>
              <a:spcAft>
                <a:spcPts val="0"/>
              </a:spcAft>
              <a:buSzPts val="1000"/>
              <a:buNone/>
              <a:defRPr sz="1000"/>
            </a:lvl2pPr>
            <a:lvl3pPr lvl="2" rtl="0">
              <a:spcBef>
                <a:spcPts val="0"/>
              </a:spcBef>
              <a:spcAft>
                <a:spcPts val="0"/>
              </a:spcAft>
              <a:buSzPts val="1000"/>
              <a:buNone/>
              <a:defRPr sz="1000"/>
            </a:lvl3pPr>
            <a:lvl4pPr lvl="3" rtl="0">
              <a:spcBef>
                <a:spcPts val="0"/>
              </a:spcBef>
              <a:spcAft>
                <a:spcPts val="0"/>
              </a:spcAft>
              <a:buSzPts val="1000"/>
              <a:buNone/>
              <a:defRPr sz="1000"/>
            </a:lvl4pPr>
            <a:lvl5pPr lvl="4" rtl="0">
              <a:spcBef>
                <a:spcPts val="0"/>
              </a:spcBef>
              <a:spcAft>
                <a:spcPts val="0"/>
              </a:spcAft>
              <a:buSzPts val="1000"/>
              <a:buNone/>
              <a:defRPr sz="1000"/>
            </a:lvl5pPr>
            <a:lvl6pPr lvl="5" rtl="0">
              <a:spcBef>
                <a:spcPts val="0"/>
              </a:spcBef>
              <a:spcAft>
                <a:spcPts val="0"/>
              </a:spcAft>
              <a:buSzPts val="1000"/>
              <a:buNone/>
              <a:defRPr sz="1000"/>
            </a:lvl6pPr>
            <a:lvl7pPr lvl="6" rtl="0">
              <a:spcBef>
                <a:spcPts val="0"/>
              </a:spcBef>
              <a:spcAft>
                <a:spcPts val="0"/>
              </a:spcAft>
              <a:buSzPts val="1000"/>
              <a:buNone/>
              <a:defRPr sz="1000"/>
            </a:lvl7pPr>
            <a:lvl8pPr lvl="7" rtl="0">
              <a:spcBef>
                <a:spcPts val="0"/>
              </a:spcBef>
              <a:spcAft>
                <a:spcPts val="0"/>
              </a:spcAft>
              <a:buSzPts val="1000"/>
              <a:buNone/>
              <a:defRPr sz="1000"/>
            </a:lvl8pPr>
            <a:lvl9pPr lvl="8" rtl="0">
              <a:spcBef>
                <a:spcPts val="0"/>
              </a:spcBef>
              <a:spcAft>
                <a:spcPts val="0"/>
              </a:spcAft>
              <a:buSzPts val="1000"/>
              <a:buNone/>
              <a:defRPr sz="1000"/>
            </a:lvl9pPr>
          </a:lstStyle>
          <a:p>
            <a:endParaRPr/>
          </a:p>
        </p:txBody>
      </p:sp>
      <p:sp>
        <p:nvSpPr>
          <p:cNvPr id="116" name="Google Shape;116;p24"/>
          <p:cNvSpPr txBox="1">
            <a:spLocks noGrp="1"/>
          </p:cNvSpPr>
          <p:nvPr>
            <p:ph type="subTitle" idx="5"/>
          </p:nvPr>
        </p:nvSpPr>
        <p:spPr>
          <a:xfrm rot="3548906">
            <a:off x="4978823" y="1889144"/>
            <a:ext cx="1523939" cy="502509"/>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000"/>
              <a:buNone/>
              <a:defRPr sz="1000" i="1">
                <a:solidFill>
                  <a:schemeClr val="lt2"/>
                </a:solidFill>
              </a:defRPr>
            </a:lvl1pPr>
            <a:lvl2pPr lvl="1" rtl="0">
              <a:spcBef>
                <a:spcPts val="0"/>
              </a:spcBef>
              <a:spcAft>
                <a:spcPts val="0"/>
              </a:spcAft>
              <a:buSzPts val="1000"/>
              <a:buNone/>
              <a:defRPr sz="1000"/>
            </a:lvl2pPr>
            <a:lvl3pPr lvl="2" rtl="0">
              <a:spcBef>
                <a:spcPts val="0"/>
              </a:spcBef>
              <a:spcAft>
                <a:spcPts val="0"/>
              </a:spcAft>
              <a:buSzPts val="1000"/>
              <a:buNone/>
              <a:defRPr sz="1000"/>
            </a:lvl3pPr>
            <a:lvl4pPr lvl="3" rtl="0">
              <a:spcBef>
                <a:spcPts val="0"/>
              </a:spcBef>
              <a:spcAft>
                <a:spcPts val="0"/>
              </a:spcAft>
              <a:buSzPts val="1000"/>
              <a:buNone/>
              <a:defRPr sz="1000"/>
            </a:lvl4pPr>
            <a:lvl5pPr lvl="4" rtl="0">
              <a:spcBef>
                <a:spcPts val="0"/>
              </a:spcBef>
              <a:spcAft>
                <a:spcPts val="0"/>
              </a:spcAft>
              <a:buSzPts val="1000"/>
              <a:buNone/>
              <a:defRPr sz="1000"/>
            </a:lvl5pPr>
            <a:lvl6pPr lvl="5" rtl="0">
              <a:spcBef>
                <a:spcPts val="0"/>
              </a:spcBef>
              <a:spcAft>
                <a:spcPts val="0"/>
              </a:spcAft>
              <a:buSzPts val="1000"/>
              <a:buNone/>
              <a:defRPr sz="1000"/>
            </a:lvl6pPr>
            <a:lvl7pPr lvl="6" rtl="0">
              <a:spcBef>
                <a:spcPts val="0"/>
              </a:spcBef>
              <a:spcAft>
                <a:spcPts val="0"/>
              </a:spcAft>
              <a:buSzPts val="1000"/>
              <a:buNone/>
              <a:defRPr sz="1000"/>
            </a:lvl7pPr>
            <a:lvl8pPr lvl="7" rtl="0">
              <a:spcBef>
                <a:spcPts val="0"/>
              </a:spcBef>
              <a:spcAft>
                <a:spcPts val="0"/>
              </a:spcAft>
              <a:buSzPts val="1000"/>
              <a:buNone/>
              <a:defRPr sz="1000"/>
            </a:lvl8pPr>
            <a:lvl9pPr lvl="8" rtl="0">
              <a:spcBef>
                <a:spcPts val="0"/>
              </a:spcBef>
              <a:spcAft>
                <a:spcPts val="0"/>
              </a:spcAft>
              <a:buSzPts val="1000"/>
              <a:buNone/>
              <a:defRPr sz="1000"/>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Diseño personalizado 6">
  <p:cSld name="CUSTOM_5">
    <p:spTree>
      <p:nvGrpSpPr>
        <p:cNvPr id="1" name="Shape 117"/>
        <p:cNvGrpSpPr/>
        <p:nvPr/>
      </p:nvGrpSpPr>
      <p:grpSpPr>
        <a:xfrm>
          <a:off x="0" y="0"/>
          <a:ext cx="0" cy="0"/>
          <a:chOff x="0" y="0"/>
          <a:chExt cx="0" cy="0"/>
        </a:xfrm>
      </p:grpSpPr>
      <p:sp>
        <p:nvSpPr>
          <p:cNvPr id="118" name="Google Shape;118;p25"/>
          <p:cNvSpPr/>
          <p:nvPr/>
        </p:nvSpPr>
        <p:spPr>
          <a:xfrm rot="-2680328">
            <a:off x="3782081" y="1828664"/>
            <a:ext cx="1482827" cy="1479433"/>
          </a:xfrm>
          <a:prstGeom prst="ellipse">
            <a:avLst/>
          </a:prstGeom>
          <a:solidFill>
            <a:srgbClr val="A1C3FA"/>
          </a:solid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a:p>
        </p:txBody>
      </p:sp>
      <p:grpSp>
        <p:nvGrpSpPr>
          <p:cNvPr id="119" name="Google Shape;119;p25"/>
          <p:cNvGrpSpPr/>
          <p:nvPr/>
        </p:nvGrpSpPr>
        <p:grpSpPr>
          <a:xfrm>
            <a:off x="1536374" y="1323169"/>
            <a:ext cx="3089336" cy="2971548"/>
            <a:chOff x="1917433" y="1453653"/>
            <a:chExt cx="2742176" cy="2667697"/>
          </a:xfrm>
        </p:grpSpPr>
        <p:sp>
          <p:nvSpPr>
            <p:cNvPr id="120" name="Google Shape;120;p25"/>
            <p:cNvSpPr/>
            <p:nvPr/>
          </p:nvSpPr>
          <p:spPr>
            <a:xfrm rot="-2700000">
              <a:off x="2440767" y="1711670"/>
              <a:ext cx="1621029" cy="2151664"/>
            </a:xfrm>
            <a:custGeom>
              <a:avLst/>
              <a:gdLst/>
              <a:ahLst/>
              <a:cxnLst/>
              <a:rect l="l" t="t" r="r" b="b"/>
              <a:pathLst>
                <a:path w="250" h="332" extrusionOk="0">
                  <a:moveTo>
                    <a:pt x="32" y="286"/>
                  </a:moveTo>
                  <a:cubicBezTo>
                    <a:pt x="32" y="157"/>
                    <a:pt x="127" y="49"/>
                    <a:pt x="250" y="29"/>
                  </a:cubicBezTo>
                  <a:cubicBezTo>
                    <a:pt x="245" y="19"/>
                    <a:pt x="239" y="9"/>
                    <a:pt x="232" y="0"/>
                  </a:cubicBezTo>
                  <a:cubicBezTo>
                    <a:pt x="100" y="28"/>
                    <a:pt x="0" y="145"/>
                    <a:pt x="0" y="286"/>
                  </a:cubicBezTo>
                  <a:cubicBezTo>
                    <a:pt x="0" y="302"/>
                    <a:pt x="1" y="317"/>
                    <a:pt x="3" y="332"/>
                  </a:cubicBezTo>
                  <a:cubicBezTo>
                    <a:pt x="13" y="325"/>
                    <a:pt x="23" y="319"/>
                    <a:pt x="33" y="314"/>
                  </a:cubicBezTo>
                  <a:cubicBezTo>
                    <a:pt x="33" y="305"/>
                    <a:pt x="32" y="296"/>
                    <a:pt x="32" y="286"/>
                  </a:cubicBezTo>
                  <a:close/>
                </a:path>
              </a:pathLst>
            </a:custGeom>
            <a:solidFill>
              <a:schemeClr val="lt2"/>
            </a:solidFill>
            <a:ln w="9525" cap="flat" cmpd="sng">
              <a:solidFill>
                <a:schemeClr val="lt2"/>
              </a:solidFill>
              <a:prstDash val="solid"/>
              <a:miter lim="8000"/>
              <a:headEnd type="none" w="sm" len="sm"/>
              <a:tailEnd type="none" w="sm" len="sm"/>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1" name="Google Shape;121;p25"/>
            <p:cNvSpPr/>
            <p:nvPr/>
          </p:nvSpPr>
          <p:spPr>
            <a:xfrm rot="-2700000">
              <a:off x="2689034" y="1771298"/>
              <a:ext cx="1575643" cy="1769691"/>
            </a:xfrm>
            <a:custGeom>
              <a:avLst/>
              <a:gdLst/>
              <a:ahLst/>
              <a:cxnLst/>
              <a:rect l="l" t="t" r="r" b="b"/>
              <a:pathLst>
                <a:path w="254" h="285" extrusionOk="0">
                  <a:moveTo>
                    <a:pt x="200" y="153"/>
                  </a:moveTo>
                  <a:cubicBezTo>
                    <a:pt x="217" y="143"/>
                    <a:pt x="236" y="137"/>
                    <a:pt x="254" y="136"/>
                  </a:cubicBezTo>
                  <a:cubicBezTo>
                    <a:pt x="253" y="87"/>
                    <a:pt x="240" y="41"/>
                    <a:pt x="218" y="0"/>
                  </a:cubicBezTo>
                  <a:cubicBezTo>
                    <a:pt x="95" y="20"/>
                    <a:pt x="0" y="128"/>
                    <a:pt x="0" y="257"/>
                  </a:cubicBezTo>
                  <a:cubicBezTo>
                    <a:pt x="0" y="267"/>
                    <a:pt x="1" y="276"/>
                    <a:pt x="1" y="285"/>
                  </a:cubicBezTo>
                  <a:cubicBezTo>
                    <a:pt x="43" y="263"/>
                    <a:pt x="90" y="251"/>
                    <a:pt x="140" y="250"/>
                  </a:cubicBezTo>
                  <a:cubicBezTo>
                    <a:pt x="142" y="211"/>
                    <a:pt x="164" y="174"/>
                    <a:pt x="200" y="153"/>
                  </a:cubicBezTo>
                  <a:close/>
                </a:path>
              </a:pathLst>
            </a:custGeom>
            <a:solidFill>
              <a:schemeClr val="accent3"/>
            </a:solidFill>
            <a:ln w="9525" cap="flat" cmpd="sng">
              <a:solidFill>
                <a:srgbClr val="FFFFFF"/>
              </a:solidFill>
              <a:prstDash val="solid"/>
              <a:miter lim="8000"/>
              <a:headEnd type="none" w="sm" len="sm"/>
              <a:tailEnd type="none" w="sm" len="sm"/>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grpSp>
      <p:grpSp>
        <p:nvGrpSpPr>
          <p:cNvPr id="122" name="Google Shape;122;p25"/>
          <p:cNvGrpSpPr/>
          <p:nvPr/>
        </p:nvGrpSpPr>
        <p:grpSpPr>
          <a:xfrm>
            <a:off x="3264553" y="2466246"/>
            <a:ext cx="3007034" cy="3058440"/>
            <a:chOff x="3451411" y="2479847"/>
            <a:chExt cx="2669123" cy="2745704"/>
          </a:xfrm>
        </p:grpSpPr>
        <p:sp>
          <p:nvSpPr>
            <p:cNvPr id="123" name="Google Shape;123;p25"/>
            <p:cNvSpPr/>
            <p:nvPr/>
          </p:nvSpPr>
          <p:spPr>
            <a:xfrm rot="-2700000">
              <a:off x="3709147" y="3080460"/>
              <a:ext cx="2153650" cy="1621060"/>
            </a:xfrm>
            <a:custGeom>
              <a:avLst/>
              <a:gdLst/>
              <a:ahLst/>
              <a:cxnLst/>
              <a:rect l="l" t="t" r="r" b="b"/>
              <a:pathLst>
                <a:path w="333" h="250" extrusionOk="0">
                  <a:moveTo>
                    <a:pt x="287" y="218"/>
                  </a:moveTo>
                  <a:cubicBezTo>
                    <a:pt x="157" y="218"/>
                    <a:pt x="50" y="124"/>
                    <a:pt x="30" y="0"/>
                  </a:cubicBezTo>
                  <a:cubicBezTo>
                    <a:pt x="19" y="5"/>
                    <a:pt x="10" y="11"/>
                    <a:pt x="0" y="18"/>
                  </a:cubicBezTo>
                  <a:cubicBezTo>
                    <a:pt x="28" y="151"/>
                    <a:pt x="146" y="250"/>
                    <a:pt x="287" y="250"/>
                  </a:cubicBezTo>
                  <a:cubicBezTo>
                    <a:pt x="302" y="250"/>
                    <a:pt x="318" y="249"/>
                    <a:pt x="333" y="247"/>
                  </a:cubicBezTo>
                  <a:cubicBezTo>
                    <a:pt x="326" y="237"/>
                    <a:pt x="320" y="227"/>
                    <a:pt x="315" y="217"/>
                  </a:cubicBezTo>
                  <a:cubicBezTo>
                    <a:pt x="306" y="218"/>
                    <a:pt x="296" y="218"/>
                    <a:pt x="287" y="218"/>
                  </a:cubicBezTo>
                  <a:close/>
                </a:path>
              </a:pathLst>
            </a:custGeom>
            <a:solidFill>
              <a:schemeClr val="lt2"/>
            </a:solidFill>
            <a:ln w="9525" cap="flat" cmpd="sng">
              <a:solidFill>
                <a:schemeClr val="lt2"/>
              </a:solidFill>
              <a:prstDash val="solid"/>
              <a:miter lim="8000"/>
              <a:headEnd type="none" w="sm" len="sm"/>
              <a:tailEnd type="none" w="sm" len="sm"/>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4" name="Google Shape;124;p25"/>
            <p:cNvSpPr/>
            <p:nvPr/>
          </p:nvSpPr>
          <p:spPr>
            <a:xfrm rot="-2700000">
              <a:off x="3773733" y="2873178"/>
              <a:ext cx="1764275" cy="1573502"/>
            </a:xfrm>
            <a:custGeom>
              <a:avLst/>
              <a:gdLst/>
              <a:ahLst/>
              <a:cxnLst/>
              <a:rect l="l" t="t" r="r" b="b"/>
              <a:pathLst>
                <a:path w="285" h="254" extrusionOk="0">
                  <a:moveTo>
                    <a:pt x="152" y="54"/>
                  </a:moveTo>
                  <a:cubicBezTo>
                    <a:pt x="142" y="37"/>
                    <a:pt x="137" y="19"/>
                    <a:pt x="136" y="0"/>
                  </a:cubicBezTo>
                  <a:cubicBezTo>
                    <a:pt x="86" y="1"/>
                    <a:pt x="40" y="14"/>
                    <a:pt x="0" y="36"/>
                  </a:cubicBezTo>
                  <a:cubicBezTo>
                    <a:pt x="20" y="160"/>
                    <a:pt x="127" y="254"/>
                    <a:pt x="257" y="254"/>
                  </a:cubicBezTo>
                  <a:cubicBezTo>
                    <a:pt x="266" y="254"/>
                    <a:pt x="276" y="254"/>
                    <a:pt x="285" y="253"/>
                  </a:cubicBezTo>
                  <a:cubicBezTo>
                    <a:pt x="263" y="211"/>
                    <a:pt x="251" y="164"/>
                    <a:pt x="250" y="115"/>
                  </a:cubicBezTo>
                  <a:cubicBezTo>
                    <a:pt x="210" y="112"/>
                    <a:pt x="173" y="91"/>
                    <a:pt x="152" y="54"/>
                  </a:cubicBezTo>
                  <a:close/>
                </a:path>
              </a:pathLst>
            </a:custGeom>
            <a:solidFill>
              <a:schemeClr val="accent4"/>
            </a:solidFill>
            <a:ln w="9525" cap="flat" cmpd="sng">
              <a:solidFill>
                <a:srgbClr val="FFFFFF"/>
              </a:solidFill>
              <a:prstDash val="solid"/>
              <a:miter lim="8000"/>
              <a:headEnd type="none" w="sm" len="sm"/>
              <a:tailEnd type="none" w="sm" len="sm"/>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grpSp>
      <p:grpSp>
        <p:nvGrpSpPr>
          <p:cNvPr id="125" name="Google Shape;125;p25"/>
          <p:cNvGrpSpPr/>
          <p:nvPr/>
        </p:nvGrpSpPr>
        <p:grpSpPr>
          <a:xfrm>
            <a:off x="4425309" y="842410"/>
            <a:ext cx="3092301" cy="2968503"/>
            <a:chOff x="4481729" y="1022053"/>
            <a:chExt cx="2744808" cy="2664963"/>
          </a:xfrm>
        </p:grpSpPr>
        <p:sp>
          <p:nvSpPr>
            <p:cNvPr id="126" name="Google Shape;126;p25"/>
            <p:cNvSpPr/>
            <p:nvPr/>
          </p:nvSpPr>
          <p:spPr>
            <a:xfrm rot="-2700000">
              <a:off x="5085474" y="1278703"/>
              <a:ext cx="1617163" cy="2151664"/>
            </a:xfrm>
            <a:custGeom>
              <a:avLst/>
              <a:gdLst/>
              <a:ahLst/>
              <a:cxnLst/>
              <a:rect l="l" t="t" r="r" b="b"/>
              <a:pathLst>
                <a:path w="250" h="332" extrusionOk="0">
                  <a:moveTo>
                    <a:pt x="218" y="45"/>
                  </a:moveTo>
                  <a:cubicBezTo>
                    <a:pt x="218" y="175"/>
                    <a:pt x="123" y="282"/>
                    <a:pt x="0" y="303"/>
                  </a:cubicBezTo>
                  <a:cubicBezTo>
                    <a:pt x="5" y="313"/>
                    <a:pt x="11" y="323"/>
                    <a:pt x="18" y="332"/>
                  </a:cubicBezTo>
                  <a:cubicBezTo>
                    <a:pt x="150" y="304"/>
                    <a:pt x="250" y="186"/>
                    <a:pt x="250" y="45"/>
                  </a:cubicBezTo>
                  <a:cubicBezTo>
                    <a:pt x="250" y="30"/>
                    <a:pt x="248" y="15"/>
                    <a:pt x="246" y="0"/>
                  </a:cubicBezTo>
                  <a:cubicBezTo>
                    <a:pt x="237" y="6"/>
                    <a:pt x="226" y="12"/>
                    <a:pt x="216" y="18"/>
                  </a:cubicBezTo>
                  <a:cubicBezTo>
                    <a:pt x="217" y="27"/>
                    <a:pt x="218" y="36"/>
                    <a:pt x="218" y="45"/>
                  </a:cubicBezTo>
                  <a:close/>
                </a:path>
              </a:pathLst>
            </a:custGeom>
            <a:solidFill>
              <a:schemeClr val="lt2"/>
            </a:solidFill>
            <a:ln w="9525" cap="flat" cmpd="sng">
              <a:solidFill>
                <a:schemeClr val="lt2"/>
              </a:solidFill>
              <a:prstDash val="solid"/>
              <a:miter lim="8000"/>
              <a:headEnd type="none" w="sm" len="sm"/>
              <a:tailEnd type="none" w="sm" len="sm"/>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7" name="Google Shape;127;p25"/>
            <p:cNvSpPr/>
            <p:nvPr/>
          </p:nvSpPr>
          <p:spPr>
            <a:xfrm rot="-2700000">
              <a:off x="4874704" y="1604373"/>
              <a:ext cx="1579339" cy="1765685"/>
            </a:xfrm>
            <a:custGeom>
              <a:avLst/>
              <a:gdLst/>
              <a:ahLst/>
              <a:cxnLst/>
              <a:rect l="l" t="t" r="r" b="b"/>
              <a:pathLst>
                <a:path w="254" h="285" extrusionOk="0">
                  <a:moveTo>
                    <a:pt x="53" y="133"/>
                  </a:moveTo>
                  <a:cubicBezTo>
                    <a:pt x="37" y="142"/>
                    <a:pt x="18" y="148"/>
                    <a:pt x="0" y="149"/>
                  </a:cubicBezTo>
                  <a:cubicBezTo>
                    <a:pt x="1" y="198"/>
                    <a:pt x="14" y="244"/>
                    <a:pt x="36" y="285"/>
                  </a:cubicBezTo>
                  <a:cubicBezTo>
                    <a:pt x="159" y="264"/>
                    <a:pt x="254" y="157"/>
                    <a:pt x="254" y="27"/>
                  </a:cubicBezTo>
                  <a:cubicBezTo>
                    <a:pt x="254" y="18"/>
                    <a:pt x="253" y="9"/>
                    <a:pt x="252" y="0"/>
                  </a:cubicBezTo>
                  <a:cubicBezTo>
                    <a:pt x="211" y="21"/>
                    <a:pt x="164" y="34"/>
                    <a:pt x="114" y="34"/>
                  </a:cubicBezTo>
                  <a:cubicBezTo>
                    <a:pt x="112" y="74"/>
                    <a:pt x="90" y="111"/>
                    <a:pt x="53" y="133"/>
                  </a:cubicBezTo>
                  <a:close/>
                </a:path>
              </a:pathLst>
            </a:custGeom>
            <a:solidFill>
              <a:schemeClr val="accent2"/>
            </a:solidFill>
            <a:ln w="9525" cap="flat" cmpd="sng">
              <a:solidFill>
                <a:srgbClr val="FFFFFF"/>
              </a:solidFill>
              <a:prstDash val="solid"/>
              <a:miter lim="8000"/>
              <a:headEnd type="none" w="sm" len="sm"/>
              <a:tailEnd type="none" w="sm" len="sm"/>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grpSp>
      <p:grpSp>
        <p:nvGrpSpPr>
          <p:cNvPr id="128" name="Google Shape;128;p25"/>
          <p:cNvGrpSpPr/>
          <p:nvPr/>
        </p:nvGrpSpPr>
        <p:grpSpPr>
          <a:xfrm>
            <a:off x="2785478" y="-381476"/>
            <a:ext cx="2991152" cy="3052178"/>
            <a:chOff x="3026172" y="-76686"/>
            <a:chExt cx="2655026" cy="2740082"/>
          </a:xfrm>
        </p:grpSpPr>
        <p:sp>
          <p:nvSpPr>
            <p:cNvPr id="129" name="Google Shape;129;p25"/>
            <p:cNvSpPr/>
            <p:nvPr/>
          </p:nvSpPr>
          <p:spPr>
            <a:xfrm rot="-2700000">
              <a:off x="3282650" y="444474"/>
              <a:ext cx="2142068" cy="1612705"/>
            </a:xfrm>
            <a:custGeom>
              <a:avLst/>
              <a:gdLst/>
              <a:ahLst/>
              <a:cxnLst/>
              <a:rect l="l" t="t" r="r" b="b"/>
              <a:pathLst>
                <a:path w="331" h="249" extrusionOk="0">
                  <a:moveTo>
                    <a:pt x="45" y="32"/>
                  </a:moveTo>
                  <a:cubicBezTo>
                    <a:pt x="174" y="32"/>
                    <a:pt x="281" y="126"/>
                    <a:pt x="302" y="249"/>
                  </a:cubicBezTo>
                  <a:cubicBezTo>
                    <a:pt x="312" y="244"/>
                    <a:pt x="322" y="238"/>
                    <a:pt x="331" y="231"/>
                  </a:cubicBezTo>
                  <a:cubicBezTo>
                    <a:pt x="303" y="99"/>
                    <a:pt x="186" y="0"/>
                    <a:pt x="45" y="0"/>
                  </a:cubicBezTo>
                  <a:cubicBezTo>
                    <a:pt x="29" y="0"/>
                    <a:pt x="14" y="1"/>
                    <a:pt x="0" y="3"/>
                  </a:cubicBezTo>
                  <a:cubicBezTo>
                    <a:pt x="6" y="13"/>
                    <a:pt x="12" y="23"/>
                    <a:pt x="17" y="33"/>
                  </a:cubicBezTo>
                  <a:cubicBezTo>
                    <a:pt x="26" y="32"/>
                    <a:pt x="36" y="32"/>
                    <a:pt x="45" y="32"/>
                  </a:cubicBezTo>
                  <a:close/>
                </a:path>
              </a:pathLst>
            </a:custGeom>
            <a:solidFill>
              <a:schemeClr val="lt2"/>
            </a:solidFill>
            <a:ln w="9525" cap="flat" cmpd="sng">
              <a:solidFill>
                <a:schemeClr val="lt2"/>
              </a:solidFill>
              <a:prstDash val="solid"/>
              <a:miter lim="8000"/>
              <a:headEnd type="none" w="sm" len="sm"/>
              <a:tailEnd type="none" w="sm" len="sm"/>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0" name="Google Shape;130;p25"/>
            <p:cNvSpPr/>
            <p:nvPr/>
          </p:nvSpPr>
          <p:spPr>
            <a:xfrm rot="-2700000">
              <a:off x="3599956" y="695260"/>
              <a:ext cx="1767975" cy="1573496"/>
            </a:xfrm>
            <a:custGeom>
              <a:avLst/>
              <a:gdLst/>
              <a:ahLst/>
              <a:cxnLst/>
              <a:rect l="l" t="t" r="r" b="b"/>
              <a:pathLst>
                <a:path w="285" h="253" extrusionOk="0">
                  <a:moveTo>
                    <a:pt x="28" y="0"/>
                  </a:moveTo>
                  <a:cubicBezTo>
                    <a:pt x="19" y="0"/>
                    <a:pt x="9" y="0"/>
                    <a:pt x="0" y="1"/>
                  </a:cubicBezTo>
                  <a:cubicBezTo>
                    <a:pt x="22" y="43"/>
                    <a:pt x="34" y="90"/>
                    <a:pt x="35" y="140"/>
                  </a:cubicBezTo>
                  <a:cubicBezTo>
                    <a:pt x="74" y="142"/>
                    <a:pt x="112" y="163"/>
                    <a:pt x="133" y="200"/>
                  </a:cubicBezTo>
                  <a:cubicBezTo>
                    <a:pt x="143" y="217"/>
                    <a:pt x="148" y="235"/>
                    <a:pt x="149" y="253"/>
                  </a:cubicBezTo>
                  <a:cubicBezTo>
                    <a:pt x="198" y="252"/>
                    <a:pt x="244" y="239"/>
                    <a:pt x="285" y="217"/>
                  </a:cubicBezTo>
                  <a:cubicBezTo>
                    <a:pt x="264" y="94"/>
                    <a:pt x="157" y="0"/>
                    <a:pt x="28" y="0"/>
                  </a:cubicBezTo>
                  <a:close/>
                </a:path>
              </a:pathLst>
            </a:custGeom>
            <a:solidFill>
              <a:schemeClr val="accent1"/>
            </a:solidFill>
            <a:ln w="9525" cap="flat" cmpd="sng">
              <a:solidFill>
                <a:srgbClr val="FFFFFF"/>
              </a:solidFill>
              <a:prstDash val="solid"/>
              <a:miter lim="8000"/>
              <a:headEnd type="none" w="sm" len="sm"/>
              <a:tailEnd type="none" w="sm" len="sm"/>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grpSp>
      <p:sp>
        <p:nvSpPr>
          <p:cNvPr id="131" name="Google Shape;131;p25"/>
          <p:cNvSpPr txBox="1">
            <a:spLocks noGrp="1"/>
          </p:cNvSpPr>
          <p:nvPr>
            <p:ph type="subTitle" idx="1"/>
          </p:nvPr>
        </p:nvSpPr>
        <p:spPr>
          <a:xfrm>
            <a:off x="3609075" y="1051025"/>
            <a:ext cx="1674600" cy="5022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000"/>
              <a:buNone/>
              <a:defRPr sz="1000" i="1">
                <a:solidFill>
                  <a:schemeClr val="lt2"/>
                </a:solidFill>
              </a:defRPr>
            </a:lvl1pPr>
            <a:lvl2pPr lvl="1" rtl="0">
              <a:spcBef>
                <a:spcPts val="0"/>
              </a:spcBef>
              <a:spcAft>
                <a:spcPts val="0"/>
              </a:spcAft>
              <a:buSzPts val="1000"/>
              <a:buNone/>
              <a:defRPr sz="1000"/>
            </a:lvl2pPr>
            <a:lvl3pPr lvl="2" rtl="0">
              <a:spcBef>
                <a:spcPts val="0"/>
              </a:spcBef>
              <a:spcAft>
                <a:spcPts val="0"/>
              </a:spcAft>
              <a:buSzPts val="1000"/>
              <a:buNone/>
              <a:defRPr sz="1000"/>
            </a:lvl3pPr>
            <a:lvl4pPr lvl="3" rtl="0">
              <a:spcBef>
                <a:spcPts val="0"/>
              </a:spcBef>
              <a:spcAft>
                <a:spcPts val="0"/>
              </a:spcAft>
              <a:buSzPts val="1000"/>
              <a:buNone/>
              <a:defRPr sz="1000"/>
            </a:lvl4pPr>
            <a:lvl5pPr lvl="4" rtl="0">
              <a:spcBef>
                <a:spcPts val="0"/>
              </a:spcBef>
              <a:spcAft>
                <a:spcPts val="0"/>
              </a:spcAft>
              <a:buSzPts val="1000"/>
              <a:buNone/>
              <a:defRPr sz="1000"/>
            </a:lvl5pPr>
            <a:lvl6pPr lvl="5" rtl="0">
              <a:spcBef>
                <a:spcPts val="0"/>
              </a:spcBef>
              <a:spcAft>
                <a:spcPts val="0"/>
              </a:spcAft>
              <a:buSzPts val="1000"/>
              <a:buNone/>
              <a:defRPr sz="1000"/>
            </a:lvl6pPr>
            <a:lvl7pPr lvl="6" rtl="0">
              <a:spcBef>
                <a:spcPts val="0"/>
              </a:spcBef>
              <a:spcAft>
                <a:spcPts val="0"/>
              </a:spcAft>
              <a:buSzPts val="1000"/>
              <a:buNone/>
              <a:defRPr sz="1000"/>
            </a:lvl7pPr>
            <a:lvl8pPr lvl="7" rtl="0">
              <a:spcBef>
                <a:spcPts val="0"/>
              </a:spcBef>
              <a:spcAft>
                <a:spcPts val="0"/>
              </a:spcAft>
              <a:buSzPts val="1000"/>
              <a:buNone/>
              <a:defRPr sz="1000"/>
            </a:lvl8pPr>
            <a:lvl9pPr lvl="8" rtl="0">
              <a:spcBef>
                <a:spcPts val="0"/>
              </a:spcBef>
              <a:spcAft>
                <a:spcPts val="0"/>
              </a:spcAft>
              <a:buSzPts val="1000"/>
              <a:buNone/>
              <a:defRPr sz="1000"/>
            </a:lvl9pPr>
          </a:lstStyle>
          <a:p>
            <a:endParaRPr/>
          </a:p>
        </p:txBody>
      </p:sp>
      <p:sp>
        <p:nvSpPr>
          <p:cNvPr id="132" name="Google Shape;132;p25"/>
          <p:cNvSpPr txBox="1">
            <a:spLocks noGrp="1"/>
          </p:cNvSpPr>
          <p:nvPr>
            <p:ph type="subTitle" idx="2"/>
          </p:nvPr>
        </p:nvSpPr>
        <p:spPr>
          <a:xfrm>
            <a:off x="3761475" y="3565625"/>
            <a:ext cx="1674600" cy="5022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000"/>
              <a:buNone/>
              <a:defRPr sz="1000" i="1">
                <a:solidFill>
                  <a:schemeClr val="lt2"/>
                </a:solidFill>
              </a:defRPr>
            </a:lvl1pPr>
            <a:lvl2pPr lvl="1" rtl="0">
              <a:spcBef>
                <a:spcPts val="0"/>
              </a:spcBef>
              <a:spcAft>
                <a:spcPts val="0"/>
              </a:spcAft>
              <a:buSzPts val="1000"/>
              <a:buNone/>
              <a:defRPr sz="1000"/>
            </a:lvl2pPr>
            <a:lvl3pPr lvl="2" rtl="0">
              <a:spcBef>
                <a:spcPts val="0"/>
              </a:spcBef>
              <a:spcAft>
                <a:spcPts val="0"/>
              </a:spcAft>
              <a:buSzPts val="1000"/>
              <a:buNone/>
              <a:defRPr sz="1000"/>
            </a:lvl3pPr>
            <a:lvl4pPr lvl="3" rtl="0">
              <a:spcBef>
                <a:spcPts val="0"/>
              </a:spcBef>
              <a:spcAft>
                <a:spcPts val="0"/>
              </a:spcAft>
              <a:buSzPts val="1000"/>
              <a:buNone/>
              <a:defRPr sz="1000"/>
            </a:lvl4pPr>
            <a:lvl5pPr lvl="4" rtl="0">
              <a:spcBef>
                <a:spcPts val="0"/>
              </a:spcBef>
              <a:spcAft>
                <a:spcPts val="0"/>
              </a:spcAft>
              <a:buSzPts val="1000"/>
              <a:buNone/>
              <a:defRPr sz="1000"/>
            </a:lvl5pPr>
            <a:lvl6pPr lvl="5" rtl="0">
              <a:spcBef>
                <a:spcPts val="0"/>
              </a:spcBef>
              <a:spcAft>
                <a:spcPts val="0"/>
              </a:spcAft>
              <a:buSzPts val="1000"/>
              <a:buNone/>
              <a:defRPr sz="1000"/>
            </a:lvl6pPr>
            <a:lvl7pPr lvl="6" rtl="0">
              <a:spcBef>
                <a:spcPts val="0"/>
              </a:spcBef>
              <a:spcAft>
                <a:spcPts val="0"/>
              </a:spcAft>
              <a:buSzPts val="1000"/>
              <a:buNone/>
              <a:defRPr sz="1000"/>
            </a:lvl7pPr>
            <a:lvl8pPr lvl="7" rtl="0">
              <a:spcBef>
                <a:spcPts val="0"/>
              </a:spcBef>
              <a:spcAft>
                <a:spcPts val="0"/>
              </a:spcAft>
              <a:buSzPts val="1000"/>
              <a:buNone/>
              <a:defRPr sz="1000"/>
            </a:lvl8pPr>
            <a:lvl9pPr lvl="8" rtl="0">
              <a:spcBef>
                <a:spcPts val="0"/>
              </a:spcBef>
              <a:spcAft>
                <a:spcPts val="0"/>
              </a:spcAft>
              <a:buSzPts val="1000"/>
              <a:buNone/>
              <a:defRPr sz="1000"/>
            </a:lvl9pPr>
          </a:lstStyle>
          <a:p>
            <a:endParaRPr/>
          </a:p>
        </p:txBody>
      </p:sp>
      <p:sp>
        <p:nvSpPr>
          <p:cNvPr id="133" name="Google Shape;133;p25"/>
          <p:cNvSpPr txBox="1">
            <a:spLocks noGrp="1"/>
          </p:cNvSpPr>
          <p:nvPr>
            <p:ph type="subTitle" idx="3"/>
          </p:nvPr>
        </p:nvSpPr>
        <p:spPr>
          <a:xfrm rot="-5400000">
            <a:off x="2389875" y="2346425"/>
            <a:ext cx="1674600" cy="5022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000"/>
              <a:buNone/>
              <a:defRPr sz="1000" i="1">
                <a:solidFill>
                  <a:schemeClr val="lt2"/>
                </a:solidFill>
              </a:defRPr>
            </a:lvl1pPr>
            <a:lvl2pPr lvl="1" rtl="0">
              <a:spcBef>
                <a:spcPts val="0"/>
              </a:spcBef>
              <a:spcAft>
                <a:spcPts val="0"/>
              </a:spcAft>
              <a:buSzPts val="1000"/>
              <a:buNone/>
              <a:defRPr sz="1000"/>
            </a:lvl2pPr>
            <a:lvl3pPr lvl="2" rtl="0">
              <a:spcBef>
                <a:spcPts val="0"/>
              </a:spcBef>
              <a:spcAft>
                <a:spcPts val="0"/>
              </a:spcAft>
              <a:buSzPts val="1000"/>
              <a:buNone/>
              <a:defRPr sz="1000"/>
            </a:lvl3pPr>
            <a:lvl4pPr lvl="3" rtl="0">
              <a:spcBef>
                <a:spcPts val="0"/>
              </a:spcBef>
              <a:spcAft>
                <a:spcPts val="0"/>
              </a:spcAft>
              <a:buSzPts val="1000"/>
              <a:buNone/>
              <a:defRPr sz="1000"/>
            </a:lvl4pPr>
            <a:lvl5pPr lvl="4" rtl="0">
              <a:spcBef>
                <a:spcPts val="0"/>
              </a:spcBef>
              <a:spcAft>
                <a:spcPts val="0"/>
              </a:spcAft>
              <a:buSzPts val="1000"/>
              <a:buNone/>
              <a:defRPr sz="1000"/>
            </a:lvl5pPr>
            <a:lvl6pPr lvl="5" rtl="0">
              <a:spcBef>
                <a:spcPts val="0"/>
              </a:spcBef>
              <a:spcAft>
                <a:spcPts val="0"/>
              </a:spcAft>
              <a:buSzPts val="1000"/>
              <a:buNone/>
              <a:defRPr sz="1000"/>
            </a:lvl6pPr>
            <a:lvl7pPr lvl="6" rtl="0">
              <a:spcBef>
                <a:spcPts val="0"/>
              </a:spcBef>
              <a:spcAft>
                <a:spcPts val="0"/>
              </a:spcAft>
              <a:buSzPts val="1000"/>
              <a:buNone/>
              <a:defRPr sz="1000"/>
            </a:lvl7pPr>
            <a:lvl8pPr lvl="7" rtl="0">
              <a:spcBef>
                <a:spcPts val="0"/>
              </a:spcBef>
              <a:spcAft>
                <a:spcPts val="0"/>
              </a:spcAft>
              <a:buSzPts val="1000"/>
              <a:buNone/>
              <a:defRPr sz="1000"/>
            </a:lvl8pPr>
            <a:lvl9pPr lvl="8" rtl="0">
              <a:spcBef>
                <a:spcPts val="0"/>
              </a:spcBef>
              <a:spcAft>
                <a:spcPts val="0"/>
              </a:spcAft>
              <a:buSzPts val="1000"/>
              <a:buNone/>
              <a:defRPr sz="1000"/>
            </a:lvl9pPr>
          </a:lstStyle>
          <a:p>
            <a:endParaRPr/>
          </a:p>
        </p:txBody>
      </p:sp>
      <p:sp>
        <p:nvSpPr>
          <p:cNvPr id="134" name="Google Shape;134;p25"/>
          <p:cNvSpPr txBox="1">
            <a:spLocks noGrp="1"/>
          </p:cNvSpPr>
          <p:nvPr>
            <p:ph type="subTitle" idx="4"/>
          </p:nvPr>
        </p:nvSpPr>
        <p:spPr>
          <a:xfrm rot="5400000">
            <a:off x="4980675" y="2270225"/>
            <a:ext cx="1674600" cy="5022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000"/>
              <a:buNone/>
              <a:defRPr sz="1000" i="1">
                <a:solidFill>
                  <a:schemeClr val="lt2"/>
                </a:solidFill>
              </a:defRPr>
            </a:lvl1pPr>
            <a:lvl2pPr lvl="1" rtl="0">
              <a:spcBef>
                <a:spcPts val="0"/>
              </a:spcBef>
              <a:spcAft>
                <a:spcPts val="0"/>
              </a:spcAft>
              <a:buSzPts val="1000"/>
              <a:buNone/>
              <a:defRPr sz="1000"/>
            </a:lvl2pPr>
            <a:lvl3pPr lvl="2" rtl="0">
              <a:spcBef>
                <a:spcPts val="0"/>
              </a:spcBef>
              <a:spcAft>
                <a:spcPts val="0"/>
              </a:spcAft>
              <a:buSzPts val="1000"/>
              <a:buNone/>
              <a:defRPr sz="1000"/>
            </a:lvl3pPr>
            <a:lvl4pPr lvl="3" rtl="0">
              <a:spcBef>
                <a:spcPts val="0"/>
              </a:spcBef>
              <a:spcAft>
                <a:spcPts val="0"/>
              </a:spcAft>
              <a:buSzPts val="1000"/>
              <a:buNone/>
              <a:defRPr sz="1000"/>
            </a:lvl4pPr>
            <a:lvl5pPr lvl="4" rtl="0">
              <a:spcBef>
                <a:spcPts val="0"/>
              </a:spcBef>
              <a:spcAft>
                <a:spcPts val="0"/>
              </a:spcAft>
              <a:buSzPts val="1000"/>
              <a:buNone/>
              <a:defRPr sz="1000"/>
            </a:lvl5pPr>
            <a:lvl6pPr lvl="5" rtl="0">
              <a:spcBef>
                <a:spcPts val="0"/>
              </a:spcBef>
              <a:spcAft>
                <a:spcPts val="0"/>
              </a:spcAft>
              <a:buSzPts val="1000"/>
              <a:buNone/>
              <a:defRPr sz="1000"/>
            </a:lvl6pPr>
            <a:lvl7pPr lvl="6" rtl="0">
              <a:spcBef>
                <a:spcPts val="0"/>
              </a:spcBef>
              <a:spcAft>
                <a:spcPts val="0"/>
              </a:spcAft>
              <a:buSzPts val="1000"/>
              <a:buNone/>
              <a:defRPr sz="1000"/>
            </a:lvl7pPr>
            <a:lvl8pPr lvl="7" rtl="0">
              <a:spcBef>
                <a:spcPts val="0"/>
              </a:spcBef>
              <a:spcAft>
                <a:spcPts val="0"/>
              </a:spcAft>
              <a:buSzPts val="1000"/>
              <a:buNone/>
              <a:defRPr sz="1000"/>
            </a:lvl8pPr>
            <a:lvl9pPr lvl="8" rtl="0">
              <a:spcBef>
                <a:spcPts val="0"/>
              </a:spcBef>
              <a:spcAft>
                <a:spcPts val="0"/>
              </a:spcAft>
              <a:buSzPts val="1000"/>
              <a:buNone/>
              <a:defRPr sz="1000"/>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Diseño personalizado 7">
  <p:cSld name="CUSTOM_6">
    <p:spTree>
      <p:nvGrpSpPr>
        <p:cNvPr id="1" name="Shape 135"/>
        <p:cNvGrpSpPr/>
        <p:nvPr/>
      </p:nvGrpSpPr>
      <p:grpSpPr>
        <a:xfrm>
          <a:off x="0" y="0"/>
          <a:ext cx="0" cy="0"/>
          <a:chOff x="0" y="0"/>
          <a:chExt cx="0" cy="0"/>
        </a:xfrm>
      </p:grpSpPr>
      <p:sp>
        <p:nvSpPr>
          <p:cNvPr id="136" name="Google Shape;136;p26"/>
          <p:cNvSpPr/>
          <p:nvPr/>
        </p:nvSpPr>
        <p:spPr>
          <a:xfrm rot="-3245377">
            <a:off x="3808598" y="1821002"/>
            <a:ext cx="1436781" cy="1444352"/>
          </a:xfrm>
          <a:prstGeom prst="ellipse">
            <a:avLst/>
          </a:prstGeom>
          <a:solidFill>
            <a:srgbClr val="A1C3FA"/>
          </a:solid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a:p>
        </p:txBody>
      </p:sp>
      <p:grpSp>
        <p:nvGrpSpPr>
          <p:cNvPr id="137" name="Google Shape;137;p26"/>
          <p:cNvGrpSpPr/>
          <p:nvPr/>
        </p:nvGrpSpPr>
        <p:grpSpPr>
          <a:xfrm>
            <a:off x="4105452" y="1415107"/>
            <a:ext cx="3258146" cy="3554299"/>
            <a:chOff x="4184863" y="1520198"/>
            <a:chExt cx="2958454" cy="3298347"/>
          </a:xfrm>
        </p:grpSpPr>
        <p:sp>
          <p:nvSpPr>
            <p:cNvPr id="138" name="Google Shape;138;p26"/>
            <p:cNvSpPr/>
            <p:nvPr/>
          </p:nvSpPr>
          <p:spPr>
            <a:xfrm rot="-3280088">
              <a:off x="4136321" y="2563569"/>
              <a:ext cx="3184127" cy="1211606"/>
            </a:xfrm>
            <a:custGeom>
              <a:avLst/>
              <a:gdLst/>
              <a:ahLst/>
              <a:cxnLst/>
              <a:rect l="l" t="t" r="r" b="b"/>
              <a:pathLst>
                <a:path w="492" h="187" extrusionOk="0">
                  <a:moveTo>
                    <a:pt x="457" y="0"/>
                  </a:moveTo>
                  <a:cubicBezTo>
                    <a:pt x="416" y="91"/>
                    <a:pt x="325" y="155"/>
                    <a:pt x="218" y="155"/>
                  </a:cubicBezTo>
                  <a:cubicBezTo>
                    <a:pt x="137" y="155"/>
                    <a:pt x="64" y="118"/>
                    <a:pt x="17" y="60"/>
                  </a:cubicBezTo>
                  <a:cubicBezTo>
                    <a:pt x="11" y="70"/>
                    <a:pt x="5" y="80"/>
                    <a:pt x="0" y="90"/>
                  </a:cubicBezTo>
                  <a:cubicBezTo>
                    <a:pt x="54" y="150"/>
                    <a:pt x="132" y="187"/>
                    <a:pt x="218" y="187"/>
                  </a:cubicBezTo>
                  <a:cubicBezTo>
                    <a:pt x="343" y="187"/>
                    <a:pt x="449" y="109"/>
                    <a:pt x="492" y="0"/>
                  </a:cubicBezTo>
                  <a:cubicBezTo>
                    <a:pt x="480" y="0"/>
                    <a:pt x="468" y="1"/>
                    <a:pt x="457" y="0"/>
                  </a:cubicBezTo>
                  <a:close/>
                </a:path>
              </a:pathLst>
            </a:custGeom>
            <a:solidFill>
              <a:schemeClr val="lt2"/>
            </a:solidFill>
            <a:ln w="9525" cap="flat" cmpd="sng">
              <a:solidFill>
                <a:schemeClr val="lt2"/>
              </a:solidFill>
              <a:prstDash val="solid"/>
              <a:miter lim="8000"/>
              <a:headEnd type="none" w="sm" len="sm"/>
              <a:tailEnd type="none" w="sm" len="sm"/>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9" name="Google Shape;139;p26"/>
            <p:cNvSpPr/>
            <p:nvPr/>
          </p:nvSpPr>
          <p:spPr>
            <a:xfrm rot="-3280088">
              <a:off x="4100923" y="2460157"/>
              <a:ext cx="2729637" cy="1205146"/>
            </a:xfrm>
            <a:custGeom>
              <a:avLst/>
              <a:gdLst/>
              <a:ahLst/>
              <a:cxnLst/>
              <a:rect l="l" t="t" r="r" b="b"/>
              <a:pathLst>
                <a:path w="440" h="194" extrusionOk="0">
                  <a:moveTo>
                    <a:pt x="262" y="39"/>
                  </a:moveTo>
                  <a:cubicBezTo>
                    <a:pt x="206" y="71"/>
                    <a:pt x="134" y="53"/>
                    <a:pt x="100" y="0"/>
                  </a:cubicBezTo>
                  <a:cubicBezTo>
                    <a:pt x="57" y="25"/>
                    <a:pt x="24" y="60"/>
                    <a:pt x="0" y="99"/>
                  </a:cubicBezTo>
                  <a:cubicBezTo>
                    <a:pt x="47" y="157"/>
                    <a:pt x="120" y="194"/>
                    <a:pt x="201" y="194"/>
                  </a:cubicBezTo>
                  <a:cubicBezTo>
                    <a:pt x="308" y="194"/>
                    <a:pt x="399" y="130"/>
                    <a:pt x="440" y="39"/>
                  </a:cubicBezTo>
                  <a:cubicBezTo>
                    <a:pt x="393" y="37"/>
                    <a:pt x="346" y="24"/>
                    <a:pt x="303" y="0"/>
                  </a:cubicBezTo>
                  <a:cubicBezTo>
                    <a:pt x="292" y="15"/>
                    <a:pt x="279" y="29"/>
                    <a:pt x="262" y="39"/>
                  </a:cubicBezTo>
                  <a:close/>
                </a:path>
              </a:pathLst>
            </a:custGeom>
            <a:solidFill>
              <a:schemeClr val="accent2"/>
            </a:solidFill>
            <a:ln w="9525" cap="flat" cmpd="sng">
              <a:solidFill>
                <a:srgbClr val="FFFFFF"/>
              </a:solidFill>
              <a:prstDash val="solid"/>
              <a:miter lim="8000"/>
              <a:headEnd type="none" w="sm" len="sm"/>
              <a:tailEnd type="none" w="sm" len="sm"/>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grpSp>
      <p:grpSp>
        <p:nvGrpSpPr>
          <p:cNvPr id="140" name="Google Shape;140;p26"/>
          <p:cNvGrpSpPr/>
          <p:nvPr/>
        </p:nvGrpSpPr>
        <p:grpSpPr>
          <a:xfrm>
            <a:off x="2643882" y="-299926"/>
            <a:ext cx="3627216" cy="3473014"/>
            <a:chOff x="2857731" y="-71332"/>
            <a:chExt cx="3293577" cy="3222916"/>
          </a:xfrm>
        </p:grpSpPr>
        <p:sp>
          <p:nvSpPr>
            <p:cNvPr id="141" name="Google Shape;141;p26"/>
            <p:cNvSpPr/>
            <p:nvPr/>
          </p:nvSpPr>
          <p:spPr>
            <a:xfrm rot="-3280089">
              <a:off x="3410337" y="297186"/>
              <a:ext cx="2188366" cy="2485879"/>
            </a:xfrm>
            <a:custGeom>
              <a:avLst/>
              <a:gdLst/>
              <a:ahLst/>
              <a:cxnLst/>
              <a:rect l="l" t="t" r="r" b="b"/>
              <a:pathLst>
                <a:path w="338" h="384" extrusionOk="0">
                  <a:moveTo>
                    <a:pt x="45" y="32"/>
                  </a:moveTo>
                  <a:cubicBezTo>
                    <a:pt x="189" y="32"/>
                    <a:pt x="306" y="148"/>
                    <a:pt x="306" y="292"/>
                  </a:cubicBezTo>
                  <a:cubicBezTo>
                    <a:pt x="306" y="325"/>
                    <a:pt x="300" y="355"/>
                    <a:pt x="289" y="384"/>
                  </a:cubicBezTo>
                  <a:cubicBezTo>
                    <a:pt x="301" y="384"/>
                    <a:pt x="312" y="384"/>
                    <a:pt x="324" y="383"/>
                  </a:cubicBezTo>
                  <a:cubicBezTo>
                    <a:pt x="333" y="354"/>
                    <a:pt x="338" y="324"/>
                    <a:pt x="338" y="292"/>
                  </a:cubicBezTo>
                  <a:cubicBezTo>
                    <a:pt x="338" y="131"/>
                    <a:pt x="207" y="0"/>
                    <a:pt x="45" y="0"/>
                  </a:cubicBezTo>
                  <a:cubicBezTo>
                    <a:pt x="30" y="0"/>
                    <a:pt x="15" y="1"/>
                    <a:pt x="0" y="3"/>
                  </a:cubicBezTo>
                  <a:cubicBezTo>
                    <a:pt x="6" y="13"/>
                    <a:pt x="12" y="23"/>
                    <a:pt x="18" y="33"/>
                  </a:cubicBezTo>
                  <a:cubicBezTo>
                    <a:pt x="27" y="32"/>
                    <a:pt x="36" y="32"/>
                    <a:pt x="45" y="32"/>
                  </a:cubicBezTo>
                  <a:close/>
                </a:path>
              </a:pathLst>
            </a:custGeom>
            <a:solidFill>
              <a:schemeClr val="lt2"/>
            </a:solidFill>
            <a:ln w="9525" cap="flat" cmpd="sng">
              <a:solidFill>
                <a:schemeClr val="lt2"/>
              </a:solidFill>
              <a:prstDash val="solid"/>
              <a:miter lim="8000"/>
              <a:headEnd type="none" w="sm" len="sm"/>
              <a:tailEnd type="none" w="sm" len="sm"/>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2" name="Google Shape;142;p26"/>
            <p:cNvSpPr/>
            <p:nvPr/>
          </p:nvSpPr>
          <p:spPr>
            <a:xfrm rot="-3280088">
              <a:off x="3667674" y="581521"/>
              <a:ext cx="1790169" cy="2186080"/>
            </a:xfrm>
            <a:custGeom>
              <a:avLst/>
              <a:gdLst/>
              <a:ahLst/>
              <a:cxnLst/>
              <a:rect l="l" t="t" r="r" b="b"/>
              <a:pathLst>
                <a:path w="288" h="352" extrusionOk="0">
                  <a:moveTo>
                    <a:pt x="27" y="0"/>
                  </a:moveTo>
                  <a:cubicBezTo>
                    <a:pt x="18" y="0"/>
                    <a:pt x="9" y="0"/>
                    <a:pt x="0" y="1"/>
                  </a:cubicBezTo>
                  <a:cubicBezTo>
                    <a:pt x="21" y="43"/>
                    <a:pt x="34" y="90"/>
                    <a:pt x="35" y="140"/>
                  </a:cubicBezTo>
                  <a:cubicBezTo>
                    <a:pt x="74" y="142"/>
                    <a:pt x="111" y="163"/>
                    <a:pt x="132" y="200"/>
                  </a:cubicBezTo>
                  <a:cubicBezTo>
                    <a:pt x="153" y="236"/>
                    <a:pt x="153" y="279"/>
                    <a:pt x="136" y="315"/>
                  </a:cubicBezTo>
                  <a:cubicBezTo>
                    <a:pt x="179" y="339"/>
                    <a:pt x="225" y="351"/>
                    <a:pt x="271" y="352"/>
                  </a:cubicBezTo>
                  <a:cubicBezTo>
                    <a:pt x="282" y="323"/>
                    <a:pt x="288" y="293"/>
                    <a:pt x="288" y="260"/>
                  </a:cubicBezTo>
                  <a:cubicBezTo>
                    <a:pt x="288" y="116"/>
                    <a:pt x="171" y="0"/>
                    <a:pt x="27" y="0"/>
                  </a:cubicBezTo>
                  <a:close/>
                </a:path>
              </a:pathLst>
            </a:custGeom>
            <a:solidFill>
              <a:schemeClr val="accent1"/>
            </a:solidFill>
            <a:ln w="9525" cap="flat" cmpd="sng">
              <a:solidFill>
                <a:srgbClr val="FFFFFF"/>
              </a:solidFill>
              <a:prstDash val="solid"/>
              <a:miter lim="8000"/>
              <a:headEnd type="none" w="sm" len="sm"/>
              <a:tailEnd type="none" w="sm" len="sm"/>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grpSp>
      <p:grpSp>
        <p:nvGrpSpPr>
          <p:cNvPr id="143" name="Google Shape;143;p26"/>
          <p:cNvGrpSpPr/>
          <p:nvPr/>
        </p:nvGrpSpPr>
        <p:grpSpPr>
          <a:xfrm>
            <a:off x="1655086" y="1592342"/>
            <a:ext cx="3771328" cy="3364567"/>
            <a:chOff x="1959887" y="1684671"/>
            <a:chExt cx="3424433" cy="3122279"/>
          </a:xfrm>
        </p:grpSpPr>
        <p:sp>
          <p:nvSpPr>
            <p:cNvPr id="144" name="Google Shape;144;p26"/>
            <p:cNvSpPr/>
            <p:nvPr/>
          </p:nvSpPr>
          <p:spPr>
            <a:xfrm rot="-3280088">
              <a:off x="2859669" y="1740600"/>
              <a:ext cx="1624870" cy="3045726"/>
            </a:xfrm>
            <a:custGeom>
              <a:avLst/>
              <a:gdLst/>
              <a:ahLst/>
              <a:cxnLst/>
              <a:rect l="l" t="t" r="r" b="b"/>
              <a:pathLst>
                <a:path w="251" h="470" extrusionOk="0">
                  <a:moveTo>
                    <a:pt x="32" y="286"/>
                  </a:moveTo>
                  <a:cubicBezTo>
                    <a:pt x="32" y="157"/>
                    <a:pt x="127" y="49"/>
                    <a:pt x="251" y="29"/>
                  </a:cubicBezTo>
                  <a:cubicBezTo>
                    <a:pt x="245" y="19"/>
                    <a:pt x="239" y="9"/>
                    <a:pt x="233" y="0"/>
                  </a:cubicBezTo>
                  <a:cubicBezTo>
                    <a:pt x="100" y="28"/>
                    <a:pt x="0" y="145"/>
                    <a:pt x="0" y="286"/>
                  </a:cubicBezTo>
                  <a:cubicBezTo>
                    <a:pt x="0" y="356"/>
                    <a:pt x="25" y="420"/>
                    <a:pt x="65" y="470"/>
                  </a:cubicBezTo>
                  <a:cubicBezTo>
                    <a:pt x="70" y="460"/>
                    <a:pt x="76" y="450"/>
                    <a:pt x="82" y="440"/>
                  </a:cubicBezTo>
                  <a:cubicBezTo>
                    <a:pt x="51" y="397"/>
                    <a:pt x="32" y="344"/>
                    <a:pt x="32" y="286"/>
                  </a:cubicBezTo>
                  <a:close/>
                </a:path>
              </a:pathLst>
            </a:custGeom>
            <a:solidFill>
              <a:schemeClr val="lt2"/>
            </a:solidFill>
            <a:ln w="9525" cap="flat" cmpd="sng">
              <a:solidFill>
                <a:schemeClr val="lt2"/>
              </a:solidFill>
              <a:prstDash val="solid"/>
              <a:miter lim="8000"/>
              <a:headEnd type="none" w="sm" len="sm"/>
              <a:tailEnd type="none" w="sm" len="sm"/>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5" name="Google Shape;145;p26"/>
            <p:cNvSpPr/>
            <p:nvPr/>
          </p:nvSpPr>
          <p:spPr>
            <a:xfrm rot="-3280089">
              <a:off x="3037225" y="1789647"/>
              <a:ext cx="1575644" cy="2550423"/>
            </a:xfrm>
            <a:custGeom>
              <a:avLst/>
              <a:gdLst/>
              <a:ahLst/>
              <a:cxnLst/>
              <a:rect l="l" t="t" r="r" b="b"/>
              <a:pathLst>
                <a:path w="254" h="411" extrusionOk="0">
                  <a:moveTo>
                    <a:pt x="152" y="311"/>
                  </a:moveTo>
                  <a:cubicBezTo>
                    <a:pt x="124" y="254"/>
                    <a:pt x="145" y="185"/>
                    <a:pt x="200" y="153"/>
                  </a:cubicBezTo>
                  <a:cubicBezTo>
                    <a:pt x="217" y="143"/>
                    <a:pt x="236" y="137"/>
                    <a:pt x="254" y="136"/>
                  </a:cubicBezTo>
                  <a:cubicBezTo>
                    <a:pt x="253" y="87"/>
                    <a:pt x="241" y="41"/>
                    <a:pt x="219" y="0"/>
                  </a:cubicBezTo>
                  <a:cubicBezTo>
                    <a:pt x="95" y="20"/>
                    <a:pt x="0" y="128"/>
                    <a:pt x="0" y="257"/>
                  </a:cubicBezTo>
                  <a:cubicBezTo>
                    <a:pt x="0" y="315"/>
                    <a:pt x="19" y="368"/>
                    <a:pt x="50" y="411"/>
                  </a:cubicBezTo>
                  <a:cubicBezTo>
                    <a:pt x="75" y="371"/>
                    <a:pt x="110" y="337"/>
                    <a:pt x="152" y="311"/>
                  </a:cubicBezTo>
                  <a:close/>
                </a:path>
              </a:pathLst>
            </a:custGeom>
            <a:solidFill>
              <a:schemeClr val="accent3"/>
            </a:solidFill>
            <a:ln w="9525" cap="flat" cmpd="sng">
              <a:solidFill>
                <a:srgbClr val="FFFFFF"/>
              </a:solidFill>
              <a:prstDash val="solid"/>
              <a:miter lim="8000"/>
              <a:headEnd type="none" w="sm" len="sm"/>
              <a:tailEnd type="none" w="sm" len="sm"/>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grpSp>
      <p:sp>
        <p:nvSpPr>
          <p:cNvPr id="146" name="Google Shape;146;p26"/>
          <p:cNvSpPr txBox="1">
            <a:spLocks noGrp="1"/>
          </p:cNvSpPr>
          <p:nvPr>
            <p:ph type="subTitle" idx="1"/>
          </p:nvPr>
        </p:nvSpPr>
        <p:spPr>
          <a:xfrm>
            <a:off x="3512250" y="1051025"/>
            <a:ext cx="2029500" cy="6174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000"/>
              <a:buNone/>
              <a:defRPr sz="1000" i="1">
                <a:solidFill>
                  <a:schemeClr val="lt2"/>
                </a:solidFill>
              </a:defRPr>
            </a:lvl1pPr>
            <a:lvl2pPr lvl="1" rtl="0">
              <a:spcBef>
                <a:spcPts val="0"/>
              </a:spcBef>
              <a:spcAft>
                <a:spcPts val="0"/>
              </a:spcAft>
              <a:buSzPts val="1000"/>
              <a:buNone/>
              <a:defRPr sz="1000"/>
            </a:lvl2pPr>
            <a:lvl3pPr lvl="2" rtl="0">
              <a:spcBef>
                <a:spcPts val="0"/>
              </a:spcBef>
              <a:spcAft>
                <a:spcPts val="0"/>
              </a:spcAft>
              <a:buSzPts val="1000"/>
              <a:buNone/>
              <a:defRPr sz="1000"/>
            </a:lvl3pPr>
            <a:lvl4pPr lvl="3" rtl="0">
              <a:spcBef>
                <a:spcPts val="0"/>
              </a:spcBef>
              <a:spcAft>
                <a:spcPts val="0"/>
              </a:spcAft>
              <a:buSzPts val="1000"/>
              <a:buNone/>
              <a:defRPr sz="1000"/>
            </a:lvl4pPr>
            <a:lvl5pPr lvl="4" rtl="0">
              <a:spcBef>
                <a:spcPts val="0"/>
              </a:spcBef>
              <a:spcAft>
                <a:spcPts val="0"/>
              </a:spcAft>
              <a:buSzPts val="1000"/>
              <a:buNone/>
              <a:defRPr sz="1000"/>
            </a:lvl5pPr>
            <a:lvl6pPr lvl="5" rtl="0">
              <a:spcBef>
                <a:spcPts val="0"/>
              </a:spcBef>
              <a:spcAft>
                <a:spcPts val="0"/>
              </a:spcAft>
              <a:buSzPts val="1000"/>
              <a:buNone/>
              <a:defRPr sz="1000"/>
            </a:lvl6pPr>
            <a:lvl7pPr lvl="6" rtl="0">
              <a:spcBef>
                <a:spcPts val="0"/>
              </a:spcBef>
              <a:spcAft>
                <a:spcPts val="0"/>
              </a:spcAft>
              <a:buSzPts val="1000"/>
              <a:buNone/>
              <a:defRPr sz="1000"/>
            </a:lvl7pPr>
            <a:lvl8pPr lvl="7" rtl="0">
              <a:spcBef>
                <a:spcPts val="0"/>
              </a:spcBef>
              <a:spcAft>
                <a:spcPts val="0"/>
              </a:spcAft>
              <a:buSzPts val="1000"/>
              <a:buNone/>
              <a:defRPr sz="1000"/>
            </a:lvl8pPr>
            <a:lvl9pPr lvl="8" rtl="0">
              <a:spcBef>
                <a:spcPts val="0"/>
              </a:spcBef>
              <a:spcAft>
                <a:spcPts val="0"/>
              </a:spcAft>
              <a:buSzPts val="1000"/>
              <a:buNone/>
              <a:defRPr sz="1000"/>
            </a:lvl9pPr>
          </a:lstStyle>
          <a:p>
            <a:endParaRPr/>
          </a:p>
        </p:txBody>
      </p:sp>
      <p:sp>
        <p:nvSpPr>
          <p:cNvPr id="147" name="Google Shape;147;p26"/>
          <p:cNvSpPr txBox="1">
            <a:spLocks noGrp="1"/>
          </p:cNvSpPr>
          <p:nvPr>
            <p:ph type="subTitle" idx="2"/>
          </p:nvPr>
        </p:nvSpPr>
        <p:spPr>
          <a:xfrm rot="3620349">
            <a:off x="2445451" y="2651302"/>
            <a:ext cx="2029645" cy="617247"/>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000"/>
              <a:buNone/>
              <a:defRPr sz="1000" i="1">
                <a:solidFill>
                  <a:schemeClr val="lt2"/>
                </a:solidFill>
              </a:defRPr>
            </a:lvl1pPr>
            <a:lvl2pPr lvl="1" rtl="0">
              <a:spcBef>
                <a:spcPts val="0"/>
              </a:spcBef>
              <a:spcAft>
                <a:spcPts val="0"/>
              </a:spcAft>
              <a:buSzPts val="1000"/>
              <a:buNone/>
              <a:defRPr sz="1000"/>
            </a:lvl2pPr>
            <a:lvl3pPr lvl="2" rtl="0">
              <a:spcBef>
                <a:spcPts val="0"/>
              </a:spcBef>
              <a:spcAft>
                <a:spcPts val="0"/>
              </a:spcAft>
              <a:buSzPts val="1000"/>
              <a:buNone/>
              <a:defRPr sz="1000"/>
            </a:lvl3pPr>
            <a:lvl4pPr lvl="3" rtl="0">
              <a:spcBef>
                <a:spcPts val="0"/>
              </a:spcBef>
              <a:spcAft>
                <a:spcPts val="0"/>
              </a:spcAft>
              <a:buSzPts val="1000"/>
              <a:buNone/>
              <a:defRPr sz="1000"/>
            </a:lvl4pPr>
            <a:lvl5pPr lvl="4" rtl="0">
              <a:spcBef>
                <a:spcPts val="0"/>
              </a:spcBef>
              <a:spcAft>
                <a:spcPts val="0"/>
              </a:spcAft>
              <a:buSzPts val="1000"/>
              <a:buNone/>
              <a:defRPr sz="1000"/>
            </a:lvl5pPr>
            <a:lvl6pPr lvl="5" rtl="0">
              <a:spcBef>
                <a:spcPts val="0"/>
              </a:spcBef>
              <a:spcAft>
                <a:spcPts val="0"/>
              </a:spcAft>
              <a:buSzPts val="1000"/>
              <a:buNone/>
              <a:defRPr sz="1000"/>
            </a:lvl6pPr>
            <a:lvl7pPr lvl="6" rtl="0">
              <a:spcBef>
                <a:spcPts val="0"/>
              </a:spcBef>
              <a:spcAft>
                <a:spcPts val="0"/>
              </a:spcAft>
              <a:buSzPts val="1000"/>
              <a:buNone/>
              <a:defRPr sz="1000"/>
            </a:lvl7pPr>
            <a:lvl8pPr lvl="7" rtl="0">
              <a:spcBef>
                <a:spcPts val="0"/>
              </a:spcBef>
              <a:spcAft>
                <a:spcPts val="0"/>
              </a:spcAft>
              <a:buSzPts val="1000"/>
              <a:buNone/>
              <a:defRPr sz="1000"/>
            </a:lvl8pPr>
            <a:lvl9pPr lvl="8" rtl="0">
              <a:spcBef>
                <a:spcPts val="0"/>
              </a:spcBef>
              <a:spcAft>
                <a:spcPts val="0"/>
              </a:spcAft>
              <a:buSzPts val="1000"/>
              <a:buNone/>
              <a:defRPr sz="1000"/>
            </a:lvl9pPr>
          </a:lstStyle>
          <a:p>
            <a:endParaRPr/>
          </a:p>
        </p:txBody>
      </p:sp>
      <p:sp>
        <p:nvSpPr>
          <p:cNvPr id="148" name="Google Shape;148;p26"/>
          <p:cNvSpPr txBox="1">
            <a:spLocks noGrp="1"/>
          </p:cNvSpPr>
          <p:nvPr>
            <p:ph type="subTitle" idx="3"/>
          </p:nvPr>
        </p:nvSpPr>
        <p:spPr>
          <a:xfrm rot="-3304600">
            <a:off x="4578893" y="2651184"/>
            <a:ext cx="2029591" cy="617447"/>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000"/>
              <a:buNone/>
              <a:defRPr sz="1000" i="1">
                <a:solidFill>
                  <a:schemeClr val="lt2"/>
                </a:solidFill>
              </a:defRPr>
            </a:lvl1pPr>
            <a:lvl2pPr lvl="1" rtl="0">
              <a:spcBef>
                <a:spcPts val="0"/>
              </a:spcBef>
              <a:spcAft>
                <a:spcPts val="0"/>
              </a:spcAft>
              <a:buSzPts val="1000"/>
              <a:buNone/>
              <a:defRPr sz="1000"/>
            </a:lvl2pPr>
            <a:lvl3pPr lvl="2" rtl="0">
              <a:spcBef>
                <a:spcPts val="0"/>
              </a:spcBef>
              <a:spcAft>
                <a:spcPts val="0"/>
              </a:spcAft>
              <a:buSzPts val="1000"/>
              <a:buNone/>
              <a:defRPr sz="1000"/>
            </a:lvl3pPr>
            <a:lvl4pPr lvl="3" rtl="0">
              <a:spcBef>
                <a:spcPts val="0"/>
              </a:spcBef>
              <a:spcAft>
                <a:spcPts val="0"/>
              </a:spcAft>
              <a:buSzPts val="1000"/>
              <a:buNone/>
              <a:defRPr sz="1000"/>
            </a:lvl4pPr>
            <a:lvl5pPr lvl="4" rtl="0">
              <a:spcBef>
                <a:spcPts val="0"/>
              </a:spcBef>
              <a:spcAft>
                <a:spcPts val="0"/>
              </a:spcAft>
              <a:buSzPts val="1000"/>
              <a:buNone/>
              <a:defRPr sz="1000"/>
            </a:lvl5pPr>
            <a:lvl6pPr lvl="5" rtl="0">
              <a:spcBef>
                <a:spcPts val="0"/>
              </a:spcBef>
              <a:spcAft>
                <a:spcPts val="0"/>
              </a:spcAft>
              <a:buSzPts val="1000"/>
              <a:buNone/>
              <a:defRPr sz="1000"/>
            </a:lvl6pPr>
            <a:lvl7pPr lvl="6" rtl="0">
              <a:spcBef>
                <a:spcPts val="0"/>
              </a:spcBef>
              <a:spcAft>
                <a:spcPts val="0"/>
              </a:spcAft>
              <a:buSzPts val="1000"/>
              <a:buNone/>
              <a:defRPr sz="1000"/>
            </a:lvl7pPr>
            <a:lvl8pPr lvl="7" rtl="0">
              <a:spcBef>
                <a:spcPts val="0"/>
              </a:spcBef>
              <a:spcAft>
                <a:spcPts val="0"/>
              </a:spcAft>
              <a:buSzPts val="1000"/>
              <a:buNone/>
              <a:defRPr sz="1000"/>
            </a:lvl8pPr>
            <a:lvl9pPr lvl="8" rtl="0">
              <a:spcBef>
                <a:spcPts val="0"/>
              </a:spcBef>
              <a:spcAft>
                <a:spcPts val="0"/>
              </a:spcAft>
              <a:buSzPts val="1000"/>
              <a:buNone/>
              <a:defRPr sz="1000"/>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Diseño personalizado 8">
  <p:cSld name="CUSTOM_7">
    <p:spTree>
      <p:nvGrpSpPr>
        <p:cNvPr id="1" name="Shape 149"/>
        <p:cNvGrpSpPr/>
        <p:nvPr/>
      </p:nvGrpSpPr>
      <p:grpSpPr>
        <a:xfrm>
          <a:off x="0" y="0"/>
          <a:ext cx="0" cy="0"/>
          <a:chOff x="0" y="0"/>
          <a:chExt cx="0" cy="0"/>
        </a:xfrm>
      </p:grpSpPr>
      <p:sp>
        <p:nvSpPr>
          <p:cNvPr id="150" name="Google Shape;150;p27"/>
          <p:cNvSpPr/>
          <p:nvPr/>
        </p:nvSpPr>
        <p:spPr>
          <a:xfrm>
            <a:off x="2787450" y="848432"/>
            <a:ext cx="3500100" cy="3409200"/>
          </a:xfrm>
          <a:prstGeom prst="donut">
            <a:avLst>
              <a:gd name="adj" fmla="val 16067"/>
            </a:avLst>
          </a:prstGeom>
          <a:solidFill>
            <a:srgbClr val="000000">
              <a:alpha val="10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1" name="Google Shape;151;p27"/>
          <p:cNvCxnSpPr/>
          <p:nvPr/>
        </p:nvCxnSpPr>
        <p:spPr>
          <a:xfrm flipH="1">
            <a:off x="5428285" y="832366"/>
            <a:ext cx="376200" cy="507600"/>
          </a:xfrm>
          <a:prstGeom prst="straightConnector1">
            <a:avLst/>
          </a:prstGeom>
          <a:noFill/>
          <a:ln w="19050" cap="flat" cmpd="sng">
            <a:solidFill>
              <a:schemeClr val="accent2"/>
            </a:solidFill>
            <a:prstDash val="solid"/>
            <a:round/>
            <a:headEnd type="oval" w="med" len="med"/>
            <a:tailEnd type="none" w="sm" len="sm"/>
          </a:ln>
        </p:spPr>
      </p:cxnSp>
      <p:cxnSp>
        <p:nvCxnSpPr>
          <p:cNvPr id="152" name="Google Shape;152;p27"/>
          <p:cNvCxnSpPr/>
          <p:nvPr/>
        </p:nvCxnSpPr>
        <p:spPr>
          <a:xfrm>
            <a:off x="3252446" y="832366"/>
            <a:ext cx="376200" cy="507600"/>
          </a:xfrm>
          <a:prstGeom prst="straightConnector1">
            <a:avLst/>
          </a:prstGeom>
          <a:noFill/>
          <a:ln w="19050" cap="flat" cmpd="sng">
            <a:solidFill>
              <a:schemeClr val="accent1"/>
            </a:solidFill>
            <a:prstDash val="solid"/>
            <a:round/>
            <a:headEnd type="oval" w="med" len="med"/>
            <a:tailEnd type="none" w="sm" len="sm"/>
          </a:ln>
        </p:spPr>
      </p:cxnSp>
      <p:cxnSp>
        <p:nvCxnSpPr>
          <p:cNvPr id="153" name="Google Shape;153;p27"/>
          <p:cNvCxnSpPr/>
          <p:nvPr/>
        </p:nvCxnSpPr>
        <p:spPr>
          <a:xfrm rot="10800000">
            <a:off x="5995242" y="3004005"/>
            <a:ext cx="609300" cy="205500"/>
          </a:xfrm>
          <a:prstGeom prst="straightConnector1">
            <a:avLst/>
          </a:prstGeom>
          <a:noFill/>
          <a:ln w="19050" cap="flat" cmpd="sng">
            <a:solidFill>
              <a:schemeClr val="accent4"/>
            </a:solidFill>
            <a:prstDash val="solid"/>
            <a:round/>
            <a:headEnd type="oval" w="med" len="med"/>
            <a:tailEnd type="none" w="sm" len="sm"/>
          </a:ln>
        </p:spPr>
      </p:cxnSp>
      <p:cxnSp>
        <p:nvCxnSpPr>
          <p:cNvPr id="154" name="Google Shape;154;p27"/>
          <p:cNvCxnSpPr/>
          <p:nvPr/>
        </p:nvCxnSpPr>
        <p:spPr>
          <a:xfrm rot="10800000" flipH="1">
            <a:off x="2459331" y="3003634"/>
            <a:ext cx="620400" cy="195000"/>
          </a:xfrm>
          <a:prstGeom prst="straightConnector1">
            <a:avLst/>
          </a:prstGeom>
          <a:noFill/>
          <a:ln w="19050" cap="flat" cmpd="sng">
            <a:solidFill>
              <a:schemeClr val="accent3"/>
            </a:solidFill>
            <a:prstDash val="solid"/>
            <a:round/>
            <a:headEnd type="oval" w="med" len="med"/>
            <a:tailEnd type="none" w="sm" len="sm"/>
          </a:ln>
        </p:spPr>
      </p:cxnSp>
      <p:cxnSp>
        <p:nvCxnSpPr>
          <p:cNvPr id="155" name="Google Shape;155;p27"/>
          <p:cNvCxnSpPr/>
          <p:nvPr/>
        </p:nvCxnSpPr>
        <p:spPr>
          <a:xfrm rot="10800000">
            <a:off x="4531768" y="4036369"/>
            <a:ext cx="0" cy="657000"/>
          </a:xfrm>
          <a:prstGeom prst="straightConnector1">
            <a:avLst/>
          </a:prstGeom>
          <a:noFill/>
          <a:ln w="19050" cap="flat" cmpd="sng">
            <a:solidFill>
              <a:schemeClr val="dk2"/>
            </a:solidFill>
            <a:prstDash val="solid"/>
            <a:round/>
            <a:headEnd type="oval" w="med" len="med"/>
            <a:tailEnd type="none" w="sm" len="sm"/>
          </a:ln>
        </p:spPr>
      </p:cxnSp>
      <p:sp>
        <p:nvSpPr>
          <p:cNvPr id="156" name="Google Shape;156;p27"/>
          <p:cNvSpPr/>
          <p:nvPr/>
        </p:nvSpPr>
        <p:spPr>
          <a:xfrm rot="1761358">
            <a:off x="2692312" y="729913"/>
            <a:ext cx="3683954" cy="3635735"/>
          </a:xfrm>
          <a:prstGeom prst="blockArc">
            <a:avLst>
              <a:gd name="adj1" fmla="val 14414370"/>
              <a:gd name="adj2" fmla="val 18998613"/>
              <a:gd name="adj3" fmla="val 8907"/>
            </a:avLst>
          </a:prstGeom>
          <a:solidFill>
            <a:schemeClr val="accent2"/>
          </a:solidFill>
          <a:ln>
            <a:noFill/>
          </a:ln>
          <a:effectLst>
            <a:outerShdw blurRad="71438" dist="9525" dir="5400000" algn="bl"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7"/>
          <p:cNvSpPr/>
          <p:nvPr/>
        </p:nvSpPr>
        <p:spPr>
          <a:xfrm rot="-9039725" flipH="1">
            <a:off x="2700342" y="727707"/>
            <a:ext cx="3682957" cy="3634713"/>
          </a:xfrm>
          <a:prstGeom prst="blockArc">
            <a:avLst>
              <a:gd name="adj1" fmla="val 20178804"/>
              <a:gd name="adj2" fmla="val 2623923"/>
              <a:gd name="adj3" fmla="val 8858"/>
            </a:avLst>
          </a:prstGeom>
          <a:solidFill>
            <a:schemeClr val="accent4"/>
          </a:solidFill>
          <a:ln>
            <a:noFill/>
          </a:ln>
          <a:effectLst>
            <a:outerShdw blurRad="71438" dist="9525" dir="5400000" algn="bl"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7"/>
          <p:cNvSpPr/>
          <p:nvPr/>
        </p:nvSpPr>
        <p:spPr>
          <a:xfrm rot="-3743993">
            <a:off x="5905641" y="1772452"/>
            <a:ext cx="490181" cy="497617"/>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7"/>
          <p:cNvSpPr/>
          <p:nvPr/>
        </p:nvSpPr>
        <p:spPr>
          <a:xfrm rot="-1761100" flipH="1">
            <a:off x="2685546" y="724515"/>
            <a:ext cx="3692403" cy="3644071"/>
          </a:xfrm>
          <a:prstGeom prst="blockArc">
            <a:avLst>
              <a:gd name="adj1" fmla="val 14334136"/>
              <a:gd name="adj2" fmla="val 18854681"/>
              <a:gd name="adj3" fmla="val 8846"/>
            </a:avLst>
          </a:prstGeom>
          <a:solidFill>
            <a:schemeClr val="accent1"/>
          </a:solidFill>
          <a:ln>
            <a:noFill/>
          </a:ln>
          <a:effectLst>
            <a:outerShdw blurRad="71438" dist="9525" dir="5400000" algn="bl"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7"/>
          <p:cNvSpPr/>
          <p:nvPr/>
        </p:nvSpPr>
        <p:spPr>
          <a:xfrm rot="9039725">
            <a:off x="2675509" y="731499"/>
            <a:ext cx="3682957" cy="3634713"/>
          </a:xfrm>
          <a:prstGeom prst="blockArc">
            <a:avLst>
              <a:gd name="adj1" fmla="val 20184517"/>
              <a:gd name="adj2" fmla="val 3007258"/>
              <a:gd name="adj3" fmla="val 9336"/>
            </a:avLst>
          </a:prstGeom>
          <a:solidFill>
            <a:schemeClr val="accent3"/>
          </a:solidFill>
          <a:ln w="9525" cap="flat" cmpd="sng">
            <a:solidFill>
              <a:srgbClr val="0E9453"/>
            </a:solidFill>
            <a:prstDash val="solid"/>
            <a:round/>
            <a:headEnd type="none" w="sm" len="sm"/>
            <a:tailEnd type="none" w="sm" len="sm"/>
          </a:ln>
          <a:effectLst>
            <a:outerShdw blurRad="71438" dist="9525" dir="5400000" algn="bl"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7"/>
          <p:cNvSpPr/>
          <p:nvPr/>
        </p:nvSpPr>
        <p:spPr>
          <a:xfrm rot="-9039725" flipH="1">
            <a:off x="2675281" y="733545"/>
            <a:ext cx="3682957" cy="3634713"/>
          </a:xfrm>
          <a:prstGeom prst="blockArc">
            <a:avLst>
              <a:gd name="adj1" fmla="val 15738599"/>
              <a:gd name="adj2" fmla="val 20008131"/>
              <a:gd name="adj3" fmla="val 9063"/>
            </a:avLst>
          </a:prstGeom>
          <a:solidFill>
            <a:schemeClr val="dk2"/>
          </a:solidFill>
          <a:ln>
            <a:noFill/>
          </a:ln>
          <a:effectLst>
            <a:outerShdw blurRad="71438" dist="9525" dir="5400000" algn="bl"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7"/>
          <p:cNvSpPr/>
          <p:nvPr/>
        </p:nvSpPr>
        <p:spPr>
          <a:xfrm rot="9276472">
            <a:off x="2673111" y="1775870"/>
            <a:ext cx="498121" cy="490236"/>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7"/>
          <p:cNvSpPr/>
          <p:nvPr/>
        </p:nvSpPr>
        <p:spPr>
          <a:xfrm rot="463587">
            <a:off x="5298652" y="3631062"/>
            <a:ext cx="499838" cy="487055"/>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7"/>
          <p:cNvSpPr/>
          <p:nvPr/>
        </p:nvSpPr>
        <p:spPr>
          <a:xfrm rot="4843388">
            <a:off x="3284577" y="3624663"/>
            <a:ext cx="487577" cy="499941"/>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7"/>
          <p:cNvSpPr/>
          <p:nvPr/>
        </p:nvSpPr>
        <p:spPr>
          <a:xfrm rot="-8142840">
            <a:off x="4286170" y="659577"/>
            <a:ext cx="493670" cy="49367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7"/>
          <p:cNvSpPr txBox="1">
            <a:spLocks noGrp="1"/>
          </p:cNvSpPr>
          <p:nvPr>
            <p:ph type="subTitle" idx="1"/>
          </p:nvPr>
        </p:nvSpPr>
        <p:spPr>
          <a:xfrm>
            <a:off x="150650" y="547075"/>
            <a:ext cx="3091500" cy="502200"/>
          </a:xfrm>
          <a:prstGeom prst="rect">
            <a:avLst/>
          </a:prstGeom>
        </p:spPr>
        <p:txBody>
          <a:bodyPr spcFirstLastPara="1" wrap="square" lIns="91425" tIns="91425" rIns="91425" bIns="91425" anchor="ctr" anchorCtr="0">
            <a:normAutofit/>
          </a:bodyPr>
          <a:lstStyle>
            <a:lvl1pPr lvl="0" algn="r" rtl="0">
              <a:spcBef>
                <a:spcPts val="0"/>
              </a:spcBef>
              <a:spcAft>
                <a:spcPts val="0"/>
              </a:spcAft>
              <a:buClr>
                <a:schemeClr val="dk2"/>
              </a:buClr>
              <a:buSzPts val="1000"/>
              <a:buNone/>
              <a:defRPr sz="1000" i="1">
                <a:solidFill>
                  <a:schemeClr val="dk2"/>
                </a:solidFill>
              </a:defRPr>
            </a:lvl1pPr>
            <a:lvl2pPr lvl="1" algn="r" rtl="0">
              <a:spcBef>
                <a:spcPts val="0"/>
              </a:spcBef>
              <a:spcAft>
                <a:spcPts val="0"/>
              </a:spcAft>
              <a:buClr>
                <a:schemeClr val="dk2"/>
              </a:buClr>
              <a:buSzPts val="1000"/>
              <a:buNone/>
              <a:defRPr sz="1000">
                <a:solidFill>
                  <a:schemeClr val="dk2"/>
                </a:solidFill>
              </a:defRPr>
            </a:lvl2pPr>
            <a:lvl3pPr lvl="2" algn="r" rtl="0">
              <a:spcBef>
                <a:spcPts val="0"/>
              </a:spcBef>
              <a:spcAft>
                <a:spcPts val="0"/>
              </a:spcAft>
              <a:buClr>
                <a:schemeClr val="dk2"/>
              </a:buClr>
              <a:buSzPts val="1000"/>
              <a:buNone/>
              <a:defRPr sz="1000">
                <a:solidFill>
                  <a:schemeClr val="dk2"/>
                </a:solidFill>
              </a:defRPr>
            </a:lvl3pPr>
            <a:lvl4pPr lvl="3" algn="r" rtl="0">
              <a:spcBef>
                <a:spcPts val="0"/>
              </a:spcBef>
              <a:spcAft>
                <a:spcPts val="0"/>
              </a:spcAft>
              <a:buClr>
                <a:schemeClr val="dk2"/>
              </a:buClr>
              <a:buSzPts val="1000"/>
              <a:buNone/>
              <a:defRPr sz="1000">
                <a:solidFill>
                  <a:schemeClr val="dk2"/>
                </a:solidFill>
              </a:defRPr>
            </a:lvl4pPr>
            <a:lvl5pPr lvl="4" algn="r" rtl="0">
              <a:spcBef>
                <a:spcPts val="0"/>
              </a:spcBef>
              <a:spcAft>
                <a:spcPts val="0"/>
              </a:spcAft>
              <a:buClr>
                <a:schemeClr val="dk2"/>
              </a:buClr>
              <a:buSzPts val="1000"/>
              <a:buNone/>
              <a:defRPr sz="1000">
                <a:solidFill>
                  <a:schemeClr val="dk2"/>
                </a:solidFill>
              </a:defRPr>
            </a:lvl5pPr>
            <a:lvl6pPr lvl="5" algn="r" rtl="0">
              <a:spcBef>
                <a:spcPts val="0"/>
              </a:spcBef>
              <a:spcAft>
                <a:spcPts val="0"/>
              </a:spcAft>
              <a:buClr>
                <a:schemeClr val="dk2"/>
              </a:buClr>
              <a:buSzPts val="1000"/>
              <a:buNone/>
              <a:defRPr sz="1000">
                <a:solidFill>
                  <a:schemeClr val="dk2"/>
                </a:solidFill>
              </a:defRPr>
            </a:lvl6pPr>
            <a:lvl7pPr lvl="6" algn="r" rtl="0">
              <a:spcBef>
                <a:spcPts val="0"/>
              </a:spcBef>
              <a:spcAft>
                <a:spcPts val="0"/>
              </a:spcAft>
              <a:buClr>
                <a:schemeClr val="dk2"/>
              </a:buClr>
              <a:buSzPts val="1000"/>
              <a:buNone/>
              <a:defRPr sz="1000">
                <a:solidFill>
                  <a:schemeClr val="dk2"/>
                </a:solidFill>
              </a:defRPr>
            </a:lvl7pPr>
            <a:lvl8pPr lvl="7" algn="r" rtl="0">
              <a:spcBef>
                <a:spcPts val="0"/>
              </a:spcBef>
              <a:spcAft>
                <a:spcPts val="0"/>
              </a:spcAft>
              <a:buClr>
                <a:schemeClr val="dk2"/>
              </a:buClr>
              <a:buSzPts val="1000"/>
              <a:buNone/>
              <a:defRPr sz="1000">
                <a:solidFill>
                  <a:schemeClr val="dk2"/>
                </a:solidFill>
              </a:defRPr>
            </a:lvl8pPr>
            <a:lvl9pPr lvl="8" algn="r" rtl="0">
              <a:spcBef>
                <a:spcPts val="0"/>
              </a:spcBef>
              <a:spcAft>
                <a:spcPts val="0"/>
              </a:spcAft>
              <a:buClr>
                <a:schemeClr val="dk2"/>
              </a:buClr>
              <a:buSzPts val="1000"/>
              <a:buNone/>
              <a:defRPr sz="1000">
                <a:solidFill>
                  <a:schemeClr val="dk2"/>
                </a:solidFill>
              </a:defRPr>
            </a:lvl9pPr>
          </a:lstStyle>
          <a:p>
            <a:endParaRPr/>
          </a:p>
        </p:txBody>
      </p:sp>
      <p:sp>
        <p:nvSpPr>
          <p:cNvPr id="167" name="Google Shape;167;p27"/>
          <p:cNvSpPr txBox="1">
            <a:spLocks noGrp="1"/>
          </p:cNvSpPr>
          <p:nvPr>
            <p:ph type="subTitle" idx="2"/>
          </p:nvPr>
        </p:nvSpPr>
        <p:spPr>
          <a:xfrm>
            <a:off x="5811691" y="547075"/>
            <a:ext cx="3091500" cy="5022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dk2"/>
              </a:buClr>
              <a:buSzPts val="1000"/>
              <a:buNone/>
              <a:defRPr sz="1000" i="1">
                <a:solidFill>
                  <a:schemeClr val="dk2"/>
                </a:solidFill>
              </a:defRPr>
            </a:lvl1pPr>
            <a:lvl2pPr lvl="1" rtl="0">
              <a:spcBef>
                <a:spcPts val="0"/>
              </a:spcBef>
              <a:spcAft>
                <a:spcPts val="0"/>
              </a:spcAft>
              <a:buClr>
                <a:schemeClr val="dk2"/>
              </a:buClr>
              <a:buSzPts val="1000"/>
              <a:buNone/>
              <a:defRPr sz="1000">
                <a:solidFill>
                  <a:schemeClr val="dk2"/>
                </a:solidFill>
              </a:defRPr>
            </a:lvl2pPr>
            <a:lvl3pPr lvl="2" rtl="0">
              <a:spcBef>
                <a:spcPts val="0"/>
              </a:spcBef>
              <a:spcAft>
                <a:spcPts val="0"/>
              </a:spcAft>
              <a:buClr>
                <a:schemeClr val="dk2"/>
              </a:buClr>
              <a:buSzPts val="1000"/>
              <a:buNone/>
              <a:defRPr sz="1000">
                <a:solidFill>
                  <a:schemeClr val="dk2"/>
                </a:solidFill>
              </a:defRPr>
            </a:lvl3pPr>
            <a:lvl4pPr lvl="3" rtl="0">
              <a:spcBef>
                <a:spcPts val="0"/>
              </a:spcBef>
              <a:spcAft>
                <a:spcPts val="0"/>
              </a:spcAft>
              <a:buClr>
                <a:schemeClr val="dk2"/>
              </a:buClr>
              <a:buSzPts val="1000"/>
              <a:buNone/>
              <a:defRPr sz="1000">
                <a:solidFill>
                  <a:schemeClr val="dk2"/>
                </a:solidFill>
              </a:defRPr>
            </a:lvl4pPr>
            <a:lvl5pPr lvl="4" rtl="0">
              <a:spcBef>
                <a:spcPts val="0"/>
              </a:spcBef>
              <a:spcAft>
                <a:spcPts val="0"/>
              </a:spcAft>
              <a:buClr>
                <a:schemeClr val="dk2"/>
              </a:buClr>
              <a:buSzPts val="1000"/>
              <a:buNone/>
              <a:defRPr sz="1000">
                <a:solidFill>
                  <a:schemeClr val="dk2"/>
                </a:solidFill>
              </a:defRPr>
            </a:lvl5pPr>
            <a:lvl6pPr lvl="5" rtl="0">
              <a:spcBef>
                <a:spcPts val="0"/>
              </a:spcBef>
              <a:spcAft>
                <a:spcPts val="0"/>
              </a:spcAft>
              <a:buClr>
                <a:schemeClr val="dk2"/>
              </a:buClr>
              <a:buSzPts val="1000"/>
              <a:buNone/>
              <a:defRPr sz="1000">
                <a:solidFill>
                  <a:schemeClr val="dk2"/>
                </a:solidFill>
              </a:defRPr>
            </a:lvl6pPr>
            <a:lvl7pPr lvl="6" rtl="0">
              <a:spcBef>
                <a:spcPts val="0"/>
              </a:spcBef>
              <a:spcAft>
                <a:spcPts val="0"/>
              </a:spcAft>
              <a:buClr>
                <a:schemeClr val="dk2"/>
              </a:buClr>
              <a:buSzPts val="1000"/>
              <a:buNone/>
              <a:defRPr sz="1000">
                <a:solidFill>
                  <a:schemeClr val="dk2"/>
                </a:solidFill>
              </a:defRPr>
            </a:lvl7pPr>
            <a:lvl8pPr lvl="7" rtl="0">
              <a:spcBef>
                <a:spcPts val="0"/>
              </a:spcBef>
              <a:spcAft>
                <a:spcPts val="0"/>
              </a:spcAft>
              <a:buClr>
                <a:schemeClr val="dk2"/>
              </a:buClr>
              <a:buSzPts val="1000"/>
              <a:buNone/>
              <a:defRPr sz="1000">
                <a:solidFill>
                  <a:schemeClr val="dk2"/>
                </a:solidFill>
              </a:defRPr>
            </a:lvl8pPr>
            <a:lvl9pPr lvl="8" rtl="0">
              <a:spcBef>
                <a:spcPts val="0"/>
              </a:spcBef>
              <a:spcAft>
                <a:spcPts val="0"/>
              </a:spcAft>
              <a:buClr>
                <a:schemeClr val="dk2"/>
              </a:buClr>
              <a:buSzPts val="1000"/>
              <a:buNone/>
              <a:defRPr sz="1000">
                <a:solidFill>
                  <a:schemeClr val="dk2"/>
                </a:solidFill>
              </a:defRPr>
            </a:lvl9pPr>
          </a:lstStyle>
          <a:p>
            <a:endParaRPr/>
          </a:p>
        </p:txBody>
      </p:sp>
      <p:sp>
        <p:nvSpPr>
          <p:cNvPr id="168" name="Google Shape;168;p27"/>
          <p:cNvSpPr txBox="1">
            <a:spLocks noGrp="1"/>
          </p:cNvSpPr>
          <p:nvPr>
            <p:ph type="subTitle" idx="3"/>
          </p:nvPr>
        </p:nvSpPr>
        <p:spPr>
          <a:xfrm>
            <a:off x="6664724" y="2985475"/>
            <a:ext cx="2238600" cy="5022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dk2"/>
              </a:buClr>
              <a:buSzPts val="1000"/>
              <a:buNone/>
              <a:defRPr sz="1000" i="1">
                <a:solidFill>
                  <a:schemeClr val="dk2"/>
                </a:solidFill>
              </a:defRPr>
            </a:lvl1pPr>
            <a:lvl2pPr lvl="1" rtl="0">
              <a:spcBef>
                <a:spcPts val="0"/>
              </a:spcBef>
              <a:spcAft>
                <a:spcPts val="0"/>
              </a:spcAft>
              <a:buClr>
                <a:schemeClr val="dk2"/>
              </a:buClr>
              <a:buSzPts val="1000"/>
              <a:buNone/>
              <a:defRPr sz="1000">
                <a:solidFill>
                  <a:schemeClr val="dk2"/>
                </a:solidFill>
              </a:defRPr>
            </a:lvl2pPr>
            <a:lvl3pPr lvl="2" rtl="0">
              <a:spcBef>
                <a:spcPts val="0"/>
              </a:spcBef>
              <a:spcAft>
                <a:spcPts val="0"/>
              </a:spcAft>
              <a:buClr>
                <a:schemeClr val="dk2"/>
              </a:buClr>
              <a:buSzPts val="1000"/>
              <a:buNone/>
              <a:defRPr sz="1000">
                <a:solidFill>
                  <a:schemeClr val="dk2"/>
                </a:solidFill>
              </a:defRPr>
            </a:lvl3pPr>
            <a:lvl4pPr lvl="3" rtl="0">
              <a:spcBef>
                <a:spcPts val="0"/>
              </a:spcBef>
              <a:spcAft>
                <a:spcPts val="0"/>
              </a:spcAft>
              <a:buClr>
                <a:schemeClr val="dk2"/>
              </a:buClr>
              <a:buSzPts val="1000"/>
              <a:buNone/>
              <a:defRPr sz="1000">
                <a:solidFill>
                  <a:schemeClr val="dk2"/>
                </a:solidFill>
              </a:defRPr>
            </a:lvl4pPr>
            <a:lvl5pPr lvl="4" rtl="0">
              <a:spcBef>
                <a:spcPts val="0"/>
              </a:spcBef>
              <a:spcAft>
                <a:spcPts val="0"/>
              </a:spcAft>
              <a:buClr>
                <a:schemeClr val="dk2"/>
              </a:buClr>
              <a:buSzPts val="1000"/>
              <a:buNone/>
              <a:defRPr sz="1000">
                <a:solidFill>
                  <a:schemeClr val="dk2"/>
                </a:solidFill>
              </a:defRPr>
            </a:lvl5pPr>
            <a:lvl6pPr lvl="5" rtl="0">
              <a:spcBef>
                <a:spcPts val="0"/>
              </a:spcBef>
              <a:spcAft>
                <a:spcPts val="0"/>
              </a:spcAft>
              <a:buClr>
                <a:schemeClr val="dk2"/>
              </a:buClr>
              <a:buSzPts val="1000"/>
              <a:buNone/>
              <a:defRPr sz="1000">
                <a:solidFill>
                  <a:schemeClr val="dk2"/>
                </a:solidFill>
              </a:defRPr>
            </a:lvl6pPr>
            <a:lvl7pPr lvl="6" rtl="0">
              <a:spcBef>
                <a:spcPts val="0"/>
              </a:spcBef>
              <a:spcAft>
                <a:spcPts val="0"/>
              </a:spcAft>
              <a:buClr>
                <a:schemeClr val="dk2"/>
              </a:buClr>
              <a:buSzPts val="1000"/>
              <a:buNone/>
              <a:defRPr sz="1000">
                <a:solidFill>
                  <a:schemeClr val="dk2"/>
                </a:solidFill>
              </a:defRPr>
            </a:lvl7pPr>
            <a:lvl8pPr lvl="7" rtl="0">
              <a:spcBef>
                <a:spcPts val="0"/>
              </a:spcBef>
              <a:spcAft>
                <a:spcPts val="0"/>
              </a:spcAft>
              <a:buClr>
                <a:schemeClr val="dk2"/>
              </a:buClr>
              <a:buSzPts val="1000"/>
              <a:buNone/>
              <a:defRPr sz="1000">
                <a:solidFill>
                  <a:schemeClr val="dk2"/>
                </a:solidFill>
              </a:defRPr>
            </a:lvl8pPr>
            <a:lvl9pPr lvl="8" rtl="0">
              <a:spcBef>
                <a:spcPts val="0"/>
              </a:spcBef>
              <a:spcAft>
                <a:spcPts val="0"/>
              </a:spcAft>
              <a:buClr>
                <a:schemeClr val="dk2"/>
              </a:buClr>
              <a:buSzPts val="1000"/>
              <a:buNone/>
              <a:defRPr sz="1000">
                <a:solidFill>
                  <a:schemeClr val="dk2"/>
                </a:solidFill>
              </a:defRPr>
            </a:lvl9pPr>
          </a:lstStyle>
          <a:p>
            <a:endParaRPr/>
          </a:p>
        </p:txBody>
      </p:sp>
      <p:sp>
        <p:nvSpPr>
          <p:cNvPr id="169" name="Google Shape;169;p27"/>
          <p:cNvSpPr txBox="1">
            <a:spLocks noGrp="1"/>
          </p:cNvSpPr>
          <p:nvPr>
            <p:ph type="subTitle" idx="4"/>
          </p:nvPr>
        </p:nvSpPr>
        <p:spPr>
          <a:xfrm>
            <a:off x="150650" y="2985475"/>
            <a:ext cx="2238600" cy="502200"/>
          </a:xfrm>
          <a:prstGeom prst="rect">
            <a:avLst/>
          </a:prstGeom>
        </p:spPr>
        <p:txBody>
          <a:bodyPr spcFirstLastPara="1" wrap="square" lIns="91425" tIns="91425" rIns="91425" bIns="91425" anchor="ctr" anchorCtr="0">
            <a:normAutofit/>
          </a:bodyPr>
          <a:lstStyle>
            <a:lvl1pPr lvl="0" algn="r" rtl="0">
              <a:spcBef>
                <a:spcPts val="0"/>
              </a:spcBef>
              <a:spcAft>
                <a:spcPts val="0"/>
              </a:spcAft>
              <a:buClr>
                <a:schemeClr val="dk2"/>
              </a:buClr>
              <a:buSzPts val="1000"/>
              <a:buNone/>
              <a:defRPr sz="1000" i="1">
                <a:solidFill>
                  <a:schemeClr val="dk2"/>
                </a:solidFill>
              </a:defRPr>
            </a:lvl1pPr>
            <a:lvl2pPr lvl="1" rtl="0">
              <a:spcBef>
                <a:spcPts val="0"/>
              </a:spcBef>
              <a:spcAft>
                <a:spcPts val="0"/>
              </a:spcAft>
              <a:buClr>
                <a:schemeClr val="dk2"/>
              </a:buClr>
              <a:buSzPts val="1000"/>
              <a:buNone/>
              <a:defRPr sz="1000">
                <a:solidFill>
                  <a:schemeClr val="dk2"/>
                </a:solidFill>
              </a:defRPr>
            </a:lvl2pPr>
            <a:lvl3pPr lvl="2" rtl="0">
              <a:spcBef>
                <a:spcPts val="0"/>
              </a:spcBef>
              <a:spcAft>
                <a:spcPts val="0"/>
              </a:spcAft>
              <a:buClr>
                <a:schemeClr val="dk2"/>
              </a:buClr>
              <a:buSzPts val="1000"/>
              <a:buNone/>
              <a:defRPr sz="1000">
                <a:solidFill>
                  <a:schemeClr val="dk2"/>
                </a:solidFill>
              </a:defRPr>
            </a:lvl3pPr>
            <a:lvl4pPr lvl="3" rtl="0">
              <a:spcBef>
                <a:spcPts val="0"/>
              </a:spcBef>
              <a:spcAft>
                <a:spcPts val="0"/>
              </a:spcAft>
              <a:buClr>
                <a:schemeClr val="dk2"/>
              </a:buClr>
              <a:buSzPts val="1000"/>
              <a:buNone/>
              <a:defRPr sz="1000">
                <a:solidFill>
                  <a:schemeClr val="dk2"/>
                </a:solidFill>
              </a:defRPr>
            </a:lvl4pPr>
            <a:lvl5pPr lvl="4" rtl="0">
              <a:spcBef>
                <a:spcPts val="0"/>
              </a:spcBef>
              <a:spcAft>
                <a:spcPts val="0"/>
              </a:spcAft>
              <a:buClr>
                <a:schemeClr val="dk2"/>
              </a:buClr>
              <a:buSzPts val="1000"/>
              <a:buNone/>
              <a:defRPr sz="1000">
                <a:solidFill>
                  <a:schemeClr val="dk2"/>
                </a:solidFill>
              </a:defRPr>
            </a:lvl5pPr>
            <a:lvl6pPr lvl="5" rtl="0">
              <a:spcBef>
                <a:spcPts val="0"/>
              </a:spcBef>
              <a:spcAft>
                <a:spcPts val="0"/>
              </a:spcAft>
              <a:buClr>
                <a:schemeClr val="dk2"/>
              </a:buClr>
              <a:buSzPts val="1000"/>
              <a:buNone/>
              <a:defRPr sz="1000">
                <a:solidFill>
                  <a:schemeClr val="dk2"/>
                </a:solidFill>
              </a:defRPr>
            </a:lvl6pPr>
            <a:lvl7pPr lvl="6" rtl="0">
              <a:spcBef>
                <a:spcPts val="0"/>
              </a:spcBef>
              <a:spcAft>
                <a:spcPts val="0"/>
              </a:spcAft>
              <a:buClr>
                <a:schemeClr val="dk2"/>
              </a:buClr>
              <a:buSzPts val="1000"/>
              <a:buNone/>
              <a:defRPr sz="1000">
                <a:solidFill>
                  <a:schemeClr val="dk2"/>
                </a:solidFill>
              </a:defRPr>
            </a:lvl7pPr>
            <a:lvl8pPr lvl="7" rtl="0">
              <a:spcBef>
                <a:spcPts val="0"/>
              </a:spcBef>
              <a:spcAft>
                <a:spcPts val="0"/>
              </a:spcAft>
              <a:buClr>
                <a:schemeClr val="dk2"/>
              </a:buClr>
              <a:buSzPts val="1000"/>
              <a:buNone/>
              <a:defRPr sz="1000">
                <a:solidFill>
                  <a:schemeClr val="dk2"/>
                </a:solidFill>
              </a:defRPr>
            </a:lvl8pPr>
            <a:lvl9pPr lvl="8" rtl="0">
              <a:spcBef>
                <a:spcPts val="0"/>
              </a:spcBef>
              <a:spcAft>
                <a:spcPts val="0"/>
              </a:spcAft>
              <a:buClr>
                <a:schemeClr val="dk2"/>
              </a:buClr>
              <a:buSzPts val="1000"/>
              <a:buNone/>
              <a:defRPr sz="1000">
                <a:solidFill>
                  <a:schemeClr val="dk2"/>
                </a:solidFill>
              </a:defRPr>
            </a:lvl9pPr>
          </a:lstStyle>
          <a:p>
            <a:endParaRPr/>
          </a:p>
        </p:txBody>
      </p:sp>
      <p:sp>
        <p:nvSpPr>
          <p:cNvPr id="170" name="Google Shape;170;p27"/>
          <p:cNvSpPr txBox="1">
            <a:spLocks noGrp="1"/>
          </p:cNvSpPr>
          <p:nvPr>
            <p:ph type="subTitle" idx="5"/>
          </p:nvPr>
        </p:nvSpPr>
        <p:spPr>
          <a:xfrm>
            <a:off x="2585744" y="4552750"/>
            <a:ext cx="3862200" cy="5022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dk2"/>
              </a:buClr>
              <a:buSzPts val="1000"/>
              <a:buNone/>
              <a:defRPr sz="1000" i="1">
                <a:solidFill>
                  <a:schemeClr val="dk2"/>
                </a:solidFill>
              </a:defRPr>
            </a:lvl1pPr>
            <a:lvl2pPr lvl="1" algn="ctr" rtl="0">
              <a:spcBef>
                <a:spcPts val="0"/>
              </a:spcBef>
              <a:spcAft>
                <a:spcPts val="0"/>
              </a:spcAft>
              <a:buClr>
                <a:schemeClr val="dk2"/>
              </a:buClr>
              <a:buSzPts val="1000"/>
              <a:buNone/>
              <a:defRPr sz="1000">
                <a:solidFill>
                  <a:schemeClr val="dk2"/>
                </a:solidFill>
              </a:defRPr>
            </a:lvl2pPr>
            <a:lvl3pPr lvl="2" algn="ctr" rtl="0">
              <a:spcBef>
                <a:spcPts val="0"/>
              </a:spcBef>
              <a:spcAft>
                <a:spcPts val="0"/>
              </a:spcAft>
              <a:buClr>
                <a:schemeClr val="dk2"/>
              </a:buClr>
              <a:buSzPts val="1000"/>
              <a:buNone/>
              <a:defRPr sz="1000">
                <a:solidFill>
                  <a:schemeClr val="dk2"/>
                </a:solidFill>
              </a:defRPr>
            </a:lvl3pPr>
            <a:lvl4pPr lvl="3" algn="ctr" rtl="0">
              <a:spcBef>
                <a:spcPts val="0"/>
              </a:spcBef>
              <a:spcAft>
                <a:spcPts val="0"/>
              </a:spcAft>
              <a:buClr>
                <a:schemeClr val="dk2"/>
              </a:buClr>
              <a:buSzPts val="1000"/>
              <a:buNone/>
              <a:defRPr sz="1000">
                <a:solidFill>
                  <a:schemeClr val="dk2"/>
                </a:solidFill>
              </a:defRPr>
            </a:lvl4pPr>
            <a:lvl5pPr lvl="4" algn="ctr" rtl="0">
              <a:spcBef>
                <a:spcPts val="0"/>
              </a:spcBef>
              <a:spcAft>
                <a:spcPts val="0"/>
              </a:spcAft>
              <a:buClr>
                <a:schemeClr val="dk2"/>
              </a:buClr>
              <a:buSzPts val="1000"/>
              <a:buNone/>
              <a:defRPr sz="1000">
                <a:solidFill>
                  <a:schemeClr val="dk2"/>
                </a:solidFill>
              </a:defRPr>
            </a:lvl5pPr>
            <a:lvl6pPr lvl="5" algn="ctr" rtl="0">
              <a:spcBef>
                <a:spcPts val="0"/>
              </a:spcBef>
              <a:spcAft>
                <a:spcPts val="0"/>
              </a:spcAft>
              <a:buClr>
                <a:schemeClr val="dk2"/>
              </a:buClr>
              <a:buSzPts val="1000"/>
              <a:buNone/>
              <a:defRPr sz="1000">
                <a:solidFill>
                  <a:schemeClr val="dk2"/>
                </a:solidFill>
              </a:defRPr>
            </a:lvl6pPr>
            <a:lvl7pPr lvl="6" algn="ctr" rtl="0">
              <a:spcBef>
                <a:spcPts val="0"/>
              </a:spcBef>
              <a:spcAft>
                <a:spcPts val="0"/>
              </a:spcAft>
              <a:buClr>
                <a:schemeClr val="dk2"/>
              </a:buClr>
              <a:buSzPts val="1000"/>
              <a:buNone/>
              <a:defRPr sz="1000">
                <a:solidFill>
                  <a:schemeClr val="dk2"/>
                </a:solidFill>
              </a:defRPr>
            </a:lvl7pPr>
            <a:lvl8pPr lvl="7" algn="ctr" rtl="0">
              <a:spcBef>
                <a:spcPts val="0"/>
              </a:spcBef>
              <a:spcAft>
                <a:spcPts val="0"/>
              </a:spcAft>
              <a:buClr>
                <a:schemeClr val="dk2"/>
              </a:buClr>
              <a:buSzPts val="1000"/>
              <a:buNone/>
              <a:defRPr sz="1000">
                <a:solidFill>
                  <a:schemeClr val="dk2"/>
                </a:solidFill>
              </a:defRPr>
            </a:lvl8pPr>
            <a:lvl9pPr lvl="8" algn="ctr" rtl="0">
              <a:spcBef>
                <a:spcPts val="0"/>
              </a:spcBef>
              <a:spcAft>
                <a:spcPts val="0"/>
              </a:spcAft>
              <a:buClr>
                <a:schemeClr val="dk2"/>
              </a:buClr>
              <a:buSzPts val="1000"/>
              <a:buNone/>
              <a:defRPr sz="1000">
                <a:solidFill>
                  <a:schemeClr val="dk2"/>
                </a:solidFill>
              </a:defRPr>
            </a:lvl9pPr>
          </a:lstStyle>
          <a:p>
            <a:endParaRPr/>
          </a:p>
        </p:txBody>
      </p:sp>
      <p:sp>
        <p:nvSpPr>
          <p:cNvPr id="171" name="Google Shape;171;p27"/>
          <p:cNvSpPr txBox="1">
            <a:spLocks noGrp="1"/>
          </p:cNvSpPr>
          <p:nvPr>
            <p:ph type="subTitle" idx="6"/>
          </p:nvPr>
        </p:nvSpPr>
        <p:spPr>
          <a:xfrm>
            <a:off x="3497550" y="2266750"/>
            <a:ext cx="2095500" cy="5022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rgbClr val="434343"/>
              </a:buClr>
              <a:buSzPts val="1400"/>
              <a:buNone/>
              <a:defRPr sz="1400" b="1">
                <a:solidFill>
                  <a:srgbClr val="434343"/>
                </a:solidFill>
              </a:defRPr>
            </a:lvl1pPr>
            <a:lvl2pPr lvl="1" algn="ctr" rtl="0">
              <a:spcBef>
                <a:spcPts val="0"/>
              </a:spcBef>
              <a:spcAft>
                <a:spcPts val="0"/>
              </a:spcAft>
              <a:buClr>
                <a:srgbClr val="434343"/>
              </a:buClr>
              <a:buSzPts val="1400"/>
              <a:buNone/>
              <a:defRPr b="1">
                <a:solidFill>
                  <a:srgbClr val="434343"/>
                </a:solidFill>
              </a:defRPr>
            </a:lvl2pPr>
            <a:lvl3pPr lvl="2" algn="ctr" rtl="0">
              <a:spcBef>
                <a:spcPts val="0"/>
              </a:spcBef>
              <a:spcAft>
                <a:spcPts val="0"/>
              </a:spcAft>
              <a:buClr>
                <a:srgbClr val="434343"/>
              </a:buClr>
              <a:buSzPts val="1400"/>
              <a:buNone/>
              <a:defRPr b="1">
                <a:solidFill>
                  <a:srgbClr val="434343"/>
                </a:solidFill>
              </a:defRPr>
            </a:lvl3pPr>
            <a:lvl4pPr lvl="3" algn="ctr" rtl="0">
              <a:spcBef>
                <a:spcPts val="0"/>
              </a:spcBef>
              <a:spcAft>
                <a:spcPts val="0"/>
              </a:spcAft>
              <a:buClr>
                <a:srgbClr val="434343"/>
              </a:buClr>
              <a:buSzPts val="1400"/>
              <a:buNone/>
              <a:defRPr b="1">
                <a:solidFill>
                  <a:srgbClr val="434343"/>
                </a:solidFill>
              </a:defRPr>
            </a:lvl4pPr>
            <a:lvl5pPr lvl="4" algn="ctr" rtl="0">
              <a:spcBef>
                <a:spcPts val="0"/>
              </a:spcBef>
              <a:spcAft>
                <a:spcPts val="0"/>
              </a:spcAft>
              <a:buClr>
                <a:srgbClr val="434343"/>
              </a:buClr>
              <a:buSzPts val="1400"/>
              <a:buNone/>
              <a:defRPr b="1">
                <a:solidFill>
                  <a:srgbClr val="434343"/>
                </a:solidFill>
              </a:defRPr>
            </a:lvl5pPr>
            <a:lvl6pPr lvl="5" algn="ctr" rtl="0">
              <a:spcBef>
                <a:spcPts val="0"/>
              </a:spcBef>
              <a:spcAft>
                <a:spcPts val="0"/>
              </a:spcAft>
              <a:buClr>
                <a:srgbClr val="434343"/>
              </a:buClr>
              <a:buSzPts val="1400"/>
              <a:buNone/>
              <a:defRPr b="1">
                <a:solidFill>
                  <a:srgbClr val="434343"/>
                </a:solidFill>
              </a:defRPr>
            </a:lvl6pPr>
            <a:lvl7pPr lvl="6" algn="ctr" rtl="0">
              <a:spcBef>
                <a:spcPts val="0"/>
              </a:spcBef>
              <a:spcAft>
                <a:spcPts val="0"/>
              </a:spcAft>
              <a:buClr>
                <a:srgbClr val="434343"/>
              </a:buClr>
              <a:buSzPts val="1400"/>
              <a:buNone/>
              <a:defRPr b="1">
                <a:solidFill>
                  <a:srgbClr val="434343"/>
                </a:solidFill>
              </a:defRPr>
            </a:lvl7pPr>
            <a:lvl8pPr lvl="7" algn="ctr" rtl="0">
              <a:spcBef>
                <a:spcPts val="0"/>
              </a:spcBef>
              <a:spcAft>
                <a:spcPts val="0"/>
              </a:spcAft>
              <a:buClr>
                <a:srgbClr val="434343"/>
              </a:buClr>
              <a:buSzPts val="1400"/>
              <a:buNone/>
              <a:defRPr b="1">
                <a:solidFill>
                  <a:srgbClr val="434343"/>
                </a:solidFill>
              </a:defRPr>
            </a:lvl8pPr>
            <a:lvl9pPr lvl="8" algn="ctr" rtl="0">
              <a:spcBef>
                <a:spcPts val="0"/>
              </a:spcBef>
              <a:spcAft>
                <a:spcPts val="0"/>
              </a:spcAft>
              <a:buClr>
                <a:srgbClr val="434343"/>
              </a:buClr>
              <a:buSzPts val="1400"/>
              <a:buNone/>
              <a:defRPr b="1">
                <a:solidFill>
                  <a:srgbClr val="434343"/>
                </a:solidFill>
              </a:defRPr>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Diseño personalizado 9">
  <p:cSld name="CUSTOM_8">
    <p:spTree>
      <p:nvGrpSpPr>
        <p:cNvPr id="1" name="Shape 172"/>
        <p:cNvGrpSpPr/>
        <p:nvPr/>
      </p:nvGrpSpPr>
      <p:grpSpPr>
        <a:xfrm>
          <a:off x="0" y="0"/>
          <a:ext cx="0" cy="0"/>
          <a:chOff x="0" y="0"/>
          <a:chExt cx="0" cy="0"/>
        </a:xfrm>
      </p:grpSpPr>
      <p:sp>
        <p:nvSpPr>
          <p:cNvPr id="173" name="Google Shape;173;p28"/>
          <p:cNvSpPr/>
          <p:nvPr/>
        </p:nvSpPr>
        <p:spPr>
          <a:xfrm>
            <a:off x="2764562" y="834894"/>
            <a:ext cx="3550500" cy="3400800"/>
          </a:xfrm>
          <a:prstGeom prst="donut">
            <a:avLst>
              <a:gd name="adj" fmla="val 16067"/>
            </a:avLst>
          </a:prstGeom>
          <a:solidFill>
            <a:srgbClr val="000000">
              <a:alpha val="10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74" name="Google Shape;174;p28"/>
          <p:cNvCxnSpPr/>
          <p:nvPr/>
        </p:nvCxnSpPr>
        <p:spPr>
          <a:xfrm>
            <a:off x="2961697" y="1027176"/>
            <a:ext cx="480900" cy="460800"/>
          </a:xfrm>
          <a:prstGeom prst="straightConnector1">
            <a:avLst/>
          </a:prstGeom>
          <a:noFill/>
          <a:ln w="19050" cap="flat" cmpd="sng">
            <a:solidFill>
              <a:schemeClr val="accent1"/>
            </a:solidFill>
            <a:prstDash val="solid"/>
            <a:round/>
            <a:headEnd type="oval" w="med" len="med"/>
            <a:tailEnd type="none" w="sm" len="sm"/>
          </a:ln>
        </p:spPr>
      </p:cxnSp>
      <p:cxnSp>
        <p:nvCxnSpPr>
          <p:cNvPr id="175" name="Google Shape;175;p28"/>
          <p:cNvCxnSpPr/>
          <p:nvPr/>
        </p:nvCxnSpPr>
        <p:spPr>
          <a:xfrm rot="10800000" flipH="1">
            <a:off x="2958377" y="3578033"/>
            <a:ext cx="482700" cy="459300"/>
          </a:xfrm>
          <a:prstGeom prst="straightConnector1">
            <a:avLst/>
          </a:prstGeom>
          <a:noFill/>
          <a:ln w="19050" cap="flat" cmpd="sng">
            <a:solidFill>
              <a:schemeClr val="accent3"/>
            </a:solidFill>
            <a:prstDash val="solid"/>
            <a:round/>
            <a:headEnd type="oval" w="med" len="med"/>
            <a:tailEnd type="none" w="sm" len="sm"/>
          </a:ln>
        </p:spPr>
      </p:cxnSp>
      <p:sp>
        <p:nvSpPr>
          <p:cNvPr id="176" name="Google Shape;176;p28"/>
          <p:cNvSpPr/>
          <p:nvPr/>
        </p:nvSpPr>
        <p:spPr>
          <a:xfrm rot="-1736549" flipH="1">
            <a:off x="2678474" y="708501"/>
            <a:ext cx="3722635" cy="3643410"/>
          </a:xfrm>
          <a:prstGeom prst="blockArc">
            <a:avLst>
              <a:gd name="adj1" fmla="val 14348563"/>
              <a:gd name="adj2" fmla="val 19872341"/>
              <a:gd name="adj3" fmla="val 9100"/>
            </a:avLst>
          </a:prstGeom>
          <a:solidFill>
            <a:schemeClr val="accent1"/>
          </a:solidFill>
          <a:ln>
            <a:noFill/>
          </a:ln>
          <a:effectLst>
            <a:outerShdw blurRad="71438" dist="9525" dir="5400000" algn="bl"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77" name="Google Shape;177;p28"/>
          <p:cNvCxnSpPr/>
          <p:nvPr/>
        </p:nvCxnSpPr>
        <p:spPr>
          <a:xfrm rot="10800000">
            <a:off x="5624717" y="3578373"/>
            <a:ext cx="495900" cy="468600"/>
          </a:xfrm>
          <a:prstGeom prst="straightConnector1">
            <a:avLst/>
          </a:prstGeom>
          <a:noFill/>
          <a:ln w="19050" cap="flat" cmpd="sng">
            <a:solidFill>
              <a:schemeClr val="accent4"/>
            </a:solidFill>
            <a:prstDash val="solid"/>
            <a:round/>
            <a:headEnd type="oval" w="med" len="med"/>
            <a:tailEnd type="none" w="sm" len="sm"/>
          </a:ln>
        </p:spPr>
      </p:cxnSp>
      <p:cxnSp>
        <p:nvCxnSpPr>
          <p:cNvPr id="178" name="Google Shape;178;p28"/>
          <p:cNvCxnSpPr/>
          <p:nvPr/>
        </p:nvCxnSpPr>
        <p:spPr>
          <a:xfrm flipH="1">
            <a:off x="5626343" y="1034005"/>
            <a:ext cx="471000" cy="453900"/>
          </a:xfrm>
          <a:prstGeom prst="straightConnector1">
            <a:avLst/>
          </a:prstGeom>
          <a:noFill/>
          <a:ln w="19050" cap="flat" cmpd="sng">
            <a:solidFill>
              <a:schemeClr val="accent2"/>
            </a:solidFill>
            <a:prstDash val="solid"/>
            <a:round/>
            <a:headEnd type="oval" w="med" len="med"/>
            <a:tailEnd type="none" w="sm" len="sm"/>
          </a:ln>
        </p:spPr>
      </p:cxnSp>
      <p:sp>
        <p:nvSpPr>
          <p:cNvPr id="179" name="Google Shape;179;p28"/>
          <p:cNvSpPr/>
          <p:nvPr/>
        </p:nvSpPr>
        <p:spPr>
          <a:xfrm rot="1736549">
            <a:off x="2675453" y="708501"/>
            <a:ext cx="3722635" cy="3643410"/>
          </a:xfrm>
          <a:prstGeom prst="blockArc">
            <a:avLst>
              <a:gd name="adj1" fmla="val 14545937"/>
              <a:gd name="adj2" fmla="val 19902139"/>
              <a:gd name="adj3" fmla="val 9115"/>
            </a:avLst>
          </a:prstGeom>
          <a:solidFill>
            <a:schemeClr val="accent2"/>
          </a:solidFill>
          <a:ln>
            <a:noFill/>
          </a:ln>
          <a:effectLst>
            <a:outerShdw blurRad="71438" dist="9525" dir="5400000" algn="bl"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8"/>
          <p:cNvSpPr/>
          <p:nvPr/>
        </p:nvSpPr>
        <p:spPr>
          <a:xfrm rot="9064153">
            <a:off x="2667412" y="707889"/>
            <a:ext cx="3721529" cy="3642378"/>
          </a:xfrm>
          <a:prstGeom prst="blockArc">
            <a:avLst>
              <a:gd name="adj1" fmla="val 18041678"/>
              <a:gd name="adj2" fmla="val 1798478"/>
              <a:gd name="adj3" fmla="val 9595"/>
            </a:avLst>
          </a:prstGeom>
          <a:solidFill>
            <a:schemeClr val="accent3"/>
          </a:solidFill>
          <a:ln>
            <a:noFill/>
          </a:ln>
          <a:effectLst>
            <a:outerShdw blurRad="71438" dist="9525" algn="bl"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8"/>
          <p:cNvSpPr/>
          <p:nvPr/>
        </p:nvSpPr>
        <p:spPr>
          <a:xfrm rot="-9064153" flipH="1">
            <a:off x="2677959" y="708893"/>
            <a:ext cx="3721529" cy="3642378"/>
          </a:xfrm>
          <a:prstGeom prst="blockArc">
            <a:avLst>
              <a:gd name="adj1" fmla="val 17967225"/>
              <a:gd name="adj2" fmla="val 1529547"/>
              <a:gd name="adj3" fmla="val 9279"/>
            </a:avLst>
          </a:prstGeom>
          <a:solidFill>
            <a:schemeClr val="accent4"/>
          </a:solidFill>
          <a:ln>
            <a:noFill/>
          </a:ln>
          <a:effectLst>
            <a:outerShdw blurRad="71438" dist="9525" dir="5400000" algn="bl"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8"/>
          <p:cNvSpPr/>
          <p:nvPr/>
        </p:nvSpPr>
        <p:spPr>
          <a:xfrm rot="8174818">
            <a:off x="2586044" y="2291177"/>
            <a:ext cx="497143" cy="497143"/>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8"/>
          <p:cNvSpPr/>
          <p:nvPr/>
        </p:nvSpPr>
        <p:spPr>
          <a:xfrm rot="-2625182">
            <a:off x="5986640" y="2281588"/>
            <a:ext cx="497143" cy="497143"/>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8"/>
          <p:cNvSpPr/>
          <p:nvPr/>
        </p:nvSpPr>
        <p:spPr>
          <a:xfrm rot="2625182">
            <a:off x="4285852" y="3905373"/>
            <a:ext cx="497143" cy="497143"/>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8"/>
          <p:cNvSpPr/>
          <p:nvPr/>
        </p:nvSpPr>
        <p:spPr>
          <a:xfrm rot="-8174818">
            <a:off x="4286820" y="644251"/>
            <a:ext cx="497143" cy="497143"/>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8"/>
          <p:cNvSpPr txBox="1">
            <a:spLocks noGrp="1"/>
          </p:cNvSpPr>
          <p:nvPr>
            <p:ph type="subTitle" idx="1"/>
          </p:nvPr>
        </p:nvSpPr>
        <p:spPr>
          <a:xfrm>
            <a:off x="3505313" y="2272288"/>
            <a:ext cx="2059200" cy="5022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rgbClr val="434343"/>
              </a:buClr>
              <a:buSzPts val="1400"/>
              <a:buNone/>
              <a:defRPr sz="1400" b="1">
                <a:solidFill>
                  <a:srgbClr val="434343"/>
                </a:solidFill>
              </a:defRPr>
            </a:lvl1pPr>
            <a:lvl2pPr lvl="1" algn="ctr" rtl="0">
              <a:spcBef>
                <a:spcPts val="0"/>
              </a:spcBef>
              <a:spcAft>
                <a:spcPts val="0"/>
              </a:spcAft>
              <a:buClr>
                <a:srgbClr val="434343"/>
              </a:buClr>
              <a:buSzPts val="1400"/>
              <a:buNone/>
              <a:defRPr b="1">
                <a:solidFill>
                  <a:srgbClr val="434343"/>
                </a:solidFill>
              </a:defRPr>
            </a:lvl2pPr>
            <a:lvl3pPr lvl="2" algn="ctr" rtl="0">
              <a:spcBef>
                <a:spcPts val="0"/>
              </a:spcBef>
              <a:spcAft>
                <a:spcPts val="0"/>
              </a:spcAft>
              <a:buClr>
                <a:srgbClr val="434343"/>
              </a:buClr>
              <a:buSzPts val="1400"/>
              <a:buNone/>
              <a:defRPr b="1">
                <a:solidFill>
                  <a:srgbClr val="434343"/>
                </a:solidFill>
              </a:defRPr>
            </a:lvl3pPr>
            <a:lvl4pPr lvl="3" algn="ctr" rtl="0">
              <a:spcBef>
                <a:spcPts val="0"/>
              </a:spcBef>
              <a:spcAft>
                <a:spcPts val="0"/>
              </a:spcAft>
              <a:buClr>
                <a:srgbClr val="434343"/>
              </a:buClr>
              <a:buSzPts val="1400"/>
              <a:buNone/>
              <a:defRPr b="1">
                <a:solidFill>
                  <a:srgbClr val="434343"/>
                </a:solidFill>
              </a:defRPr>
            </a:lvl4pPr>
            <a:lvl5pPr lvl="4" algn="ctr" rtl="0">
              <a:spcBef>
                <a:spcPts val="0"/>
              </a:spcBef>
              <a:spcAft>
                <a:spcPts val="0"/>
              </a:spcAft>
              <a:buClr>
                <a:srgbClr val="434343"/>
              </a:buClr>
              <a:buSzPts val="1400"/>
              <a:buNone/>
              <a:defRPr b="1">
                <a:solidFill>
                  <a:srgbClr val="434343"/>
                </a:solidFill>
              </a:defRPr>
            </a:lvl5pPr>
            <a:lvl6pPr lvl="5" algn="ctr" rtl="0">
              <a:spcBef>
                <a:spcPts val="0"/>
              </a:spcBef>
              <a:spcAft>
                <a:spcPts val="0"/>
              </a:spcAft>
              <a:buClr>
                <a:srgbClr val="434343"/>
              </a:buClr>
              <a:buSzPts val="1400"/>
              <a:buNone/>
              <a:defRPr b="1">
                <a:solidFill>
                  <a:srgbClr val="434343"/>
                </a:solidFill>
              </a:defRPr>
            </a:lvl6pPr>
            <a:lvl7pPr lvl="6" algn="ctr" rtl="0">
              <a:spcBef>
                <a:spcPts val="0"/>
              </a:spcBef>
              <a:spcAft>
                <a:spcPts val="0"/>
              </a:spcAft>
              <a:buClr>
                <a:srgbClr val="434343"/>
              </a:buClr>
              <a:buSzPts val="1400"/>
              <a:buNone/>
              <a:defRPr b="1">
                <a:solidFill>
                  <a:srgbClr val="434343"/>
                </a:solidFill>
              </a:defRPr>
            </a:lvl7pPr>
            <a:lvl8pPr lvl="7" algn="ctr" rtl="0">
              <a:spcBef>
                <a:spcPts val="0"/>
              </a:spcBef>
              <a:spcAft>
                <a:spcPts val="0"/>
              </a:spcAft>
              <a:buClr>
                <a:srgbClr val="434343"/>
              </a:buClr>
              <a:buSzPts val="1400"/>
              <a:buNone/>
              <a:defRPr b="1">
                <a:solidFill>
                  <a:srgbClr val="434343"/>
                </a:solidFill>
              </a:defRPr>
            </a:lvl8pPr>
            <a:lvl9pPr lvl="8" algn="ctr" rtl="0">
              <a:spcBef>
                <a:spcPts val="0"/>
              </a:spcBef>
              <a:spcAft>
                <a:spcPts val="0"/>
              </a:spcAft>
              <a:buClr>
                <a:srgbClr val="434343"/>
              </a:buClr>
              <a:buSzPts val="1400"/>
              <a:buNone/>
              <a:defRPr b="1">
                <a:solidFill>
                  <a:srgbClr val="434343"/>
                </a:solidFill>
              </a:defRPr>
            </a:lvl9pPr>
          </a:lstStyle>
          <a:p>
            <a:endParaRPr/>
          </a:p>
        </p:txBody>
      </p:sp>
      <p:sp>
        <p:nvSpPr>
          <p:cNvPr id="187" name="Google Shape;187;p28"/>
          <p:cNvSpPr txBox="1">
            <a:spLocks noGrp="1"/>
          </p:cNvSpPr>
          <p:nvPr>
            <p:ph type="subTitle" idx="2"/>
          </p:nvPr>
        </p:nvSpPr>
        <p:spPr>
          <a:xfrm>
            <a:off x="226850" y="775675"/>
            <a:ext cx="2734800" cy="502200"/>
          </a:xfrm>
          <a:prstGeom prst="rect">
            <a:avLst/>
          </a:prstGeom>
        </p:spPr>
        <p:txBody>
          <a:bodyPr spcFirstLastPara="1" wrap="square" lIns="91425" tIns="91425" rIns="91425" bIns="91425" anchor="ctr" anchorCtr="0">
            <a:normAutofit/>
          </a:bodyPr>
          <a:lstStyle>
            <a:lvl1pPr lvl="0" algn="r" rtl="0">
              <a:spcBef>
                <a:spcPts val="0"/>
              </a:spcBef>
              <a:spcAft>
                <a:spcPts val="0"/>
              </a:spcAft>
              <a:buClr>
                <a:schemeClr val="dk2"/>
              </a:buClr>
              <a:buSzPts val="1000"/>
              <a:buNone/>
              <a:defRPr sz="1000" i="1">
                <a:solidFill>
                  <a:schemeClr val="dk2"/>
                </a:solidFill>
              </a:defRPr>
            </a:lvl1pPr>
            <a:lvl2pPr lvl="1" algn="r" rtl="0">
              <a:spcBef>
                <a:spcPts val="0"/>
              </a:spcBef>
              <a:spcAft>
                <a:spcPts val="0"/>
              </a:spcAft>
              <a:buClr>
                <a:schemeClr val="dk2"/>
              </a:buClr>
              <a:buSzPts val="1000"/>
              <a:buNone/>
              <a:defRPr sz="1000">
                <a:solidFill>
                  <a:schemeClr val="dk2"/>
                </a:solidFill>
              </a:defRPr>
            </a:lvl2pPr>
            <a:lvl3pPr lvl="2" algn="r" rtl="0">
              <a:spcBef>
                <a:spcPts val="0"/>
              </a:spcBef>
              <a:spcAft>
                <a:spcPts val="0"/>
              </a:spcAft>
              <a:buClr>
                <a:schemeClr val="dk2"/>
              </a:buClr>
              <a:buSzPts val="1000"/>
              <a:buNone/>
              <a:defRPr sz="1000">
                <a:solidFill>
                  <a:schemeClr val="dk2"/>
                </a:solidFill>
              </a:defRPr>
            </a:lvl3pPr>
            <a:lvl4pPr lvl="3" algn="r" rtl="0">
              <a:spcBef>
                <a:spcPts val="0"/>
              </a:spcBef>
              <a:spcAft>
                <a:spcPts val="0"/>
              </a:spcAft>
              <a:buClr>
                <a:schemeClr val="dk2"/>
              </a:buClr>
              <a:buSzPts val="1000"/>
              <a:buNone/>
              <a:defRPr sz="1000">
                <a:solidFill>
                  <a:schemeClr val="dk2"/>
                </a:solidFill>
              </a:defRPr>
            </a:lvl4pPr>
            <a:lvl5pPr lvl="4" algn="r" rtl="0">
              <a:spcBef>
                <a:spcPts val="0"/>
              </a:spcBef>
              <a:spcAft>
                <a:spcPts val="0"/>
              </a:spcAft>
              <a:buClr>
                <a:schemeClr val="dk2"/>
              </a:buClr>
              <a:buSzPts val="1000"/>
              <a:buNone/>
              <a:defRPr sz="1000">
                <a:solidFill>
                  <a:schemeClr val="dk2"/>
                </a:solidFill>
              </a:defRPr>
            </a:lvl5pPr>
            <a:lvl6pPr lvl="5" algn="r" rtl="0">
              <a:spcBef>
                <a:spcPts val="0"/>
              </a:spcBef>
              <a:spcAft>
                <a:spcPts val="0"/>
              </a:spcAft>
              <a:buClr>
                <a:schemeClr val="dk2"/>
              </a:buClr>
              <a:buSzPts val="1000"/>
              <a:buNone/>
              <a:defRPr sz="1000">
                <a:solidFill>
                  <a:schemeClr val="dk2"/>
                </a:solidFill>
              </a:defRPr>
            </a:lvl6pPr>
            <a:lvl7pPr lvl="6" algn="r" rtl="0">
              <a:spcBef>
                <a:spcPts val="0"/>
              </a:spcBef>
              <a:spcAft>
                <a:spcPts val="0"/>
              </a:spcAft>
              <a:buClr>
                <a:schemeClr val="dk2"/>
              </a:buClr>
              <a:buSzPts val="1000"/>
              <a:buNone/>
              <a:defRPr sz="1000">
                <a:solidFill>
                  <a:schemeClr val="dk2"/>
                </a:solidFill>
              </a:defRPr>
            </a:lvl7pPr>
            <a:lvl8pPr lvl="7" algn="r" rtl="0">
              <a:spcBef>
                <a:spcPts val="0"/>
              </a:spcBef>
              <a:spcAft>
                <a:spcPts val="0"/>
              </a:spcAft>
              <a:buClr>
                <a:schemeClr val="dk2"/>
              </a:buClr>
              <a:buSzPts val="1000"/>
              <a:buNone/>
              <a:defRPr sz="1000">
                <a:solidFill>
                  <a:schemeClr val="dk2"/>
                </a:solidFill>
              </a:defRPr>
            </a:lvl8pPr>
            <a:lvl9pPr lvl="8" algn="r" rtl="0">
              <a:spcBef>
                <a:spcPts val="0"/>
              </a:spcBef>
              <a:spcAft>
                <a:spcPts val="0"/>
              </a:spcAft>
              <a:buClr>
                <a:schemeClr val="dk2"/>
              </a:buClr>
              <a:buSzPts val="1000"/>
              <a:buNone/>
              <a:defRPr sz="1000">
                <a:solidFill>
                  <a:schemeClr val="dk2"/>
                </a:solidFill>
              </a:defRPr>
            </a:lvl9pPr>
          </a:lstStyle>
          <a:p>
            <a:endParaRPr/>
          </a:p>
        </p:txBody>
      </p:sp>
      <p:sp>
        <p:nvSpPr>
          <p:cNvPr id="188" name="Google Shape;188;p28"/>
          <p:cNvSpPr txBox="1">
            <a:spLocks noGrp="1"/>
          </p:cNvSpPr>
          <p:nvPr>
            <p:ph type="subTitle" idx="3"/>
          </p:nvPr>
        </p:nvSpPr>
        <p:spPr>
          <a:xfrm>
            <a:off x="6094250" y="775675"/>
            <a:ext cx="2734800" cy="5022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dk2"/>
              </a:buClr>
              <a:buSzPts val="1000"/>
              <a:buNone/>
              <a:defRPr sz="1000" i="1">
                <a:solidFill>
                  <a:schemeClr val="dk2"/>
                </a:solidFill>
              </a:defRPr>
            </a:lvl1pPr>
            <a:lvl2pPr lvl="1" rtl="0">
              <a:spcBef>
                <a:spcPts val="0"/>
              </a:spcBef>
              <a:spcAft>
                <a:spcPts val="0"/>
              </a:spcAft>
              <a:buClr>
                <a:schemeClr val="dk2"/>
              </a:buClr>
              <a:buSzPts val="1000"/>
              <a:buNone/>
              <a:defRPr sz="1000">
                <a:solidFill>
                  <a:schemeClr val="dk2"/>
                </a:solidFill>
              </a:defRPr>
            </a:lvl2pPr>
            <a:lvl3pPr lvl="2" rtl="0">
              <a:spcBef>
                <a:spcPts val="0"/>
              </a:spcBef>
              <a:spcAft>
                <a:spcPts val="0"/>
              </a:spcAft>
              <a:buClr>
                <a:schemeClr val="dk2"/>
              </a:buClr>
              <a:buSzPts val="1000"/>
              <a:buNone/>
              <a:defRPr sz="1000">
                <a:solidFill>
                  <a:schemeClr val="dk2"/>
                </a:solidFill>
              </a:defRPr>
            </a:lvl3pPr>
            <a:lvl4pPr lvl="3" rtl="0">
              <a:spcBef>
                <a:spcPts val="0"/>
              </a:spcBef>
              <a:spcAft>
                <a:spcPts val="0"/>
              </a:spcAft>
              <a:buClr>
                <a:schemeClr val="dk2"/>
              </a:buClr>
              <a:buSzPts val="1000"/>
              <a:buNone/>
              <a:defRPr sz="1000">
                <a:solidFill>
                  <a:schemeClr val="dk2"/>
                </a:solidFill>
              </a:defRPr>
            </a:lvl4pPr>
            <a:lvl5pPr lvl="4" rtl="0">
              <a:spcBef>
                <a:spcPts val="0"/>
              </a:spcBef>
              <a:spcAft>
                <a:spcPts val="0"/>
              </a:spcAft>
              <a:buClr>
                <a:schemeClr val="dk2"/>
              </a:buClr>
              <a:buSzPts val="1000"/>
              <a:buNone/>
              <a:defRPr sz="1000">
                <a:solidFill>
                  <a:schemeClr val="dk2"/>
                </a:solidFill>
              </a:defRPr>
            </a:lvl5pPr>
            <a:lvl6pPr lvl="5" rtl="0">
              <a:spcBef>
                <a:spcPts val="0"/>
              </a:spcBef>
              <a:spcAft>
                <a:spcPts val="0"/>
              </a:spcAft>
              <a:buClr>
                <a:schemeClr val="dk2"/>
              </a:buClr>
              <a:buSzPts val="1000"/>
              <a:buNone/>
              <a:defRPr sz="1000">
                <a:solidFill>
                  <a:schemeClr val="dk2"/>
                </a:solidFill>
              </a:defRPr>
            </a:lvl6pPr>
            <a:lvl7pPr lvl="6" rtl="0">
              <a:spcBef>
                <a:spcPts val="0"/>
              </a:spcBef>
              <a:spcAft>
                <a:spcPts val="0"/>
              </a:spcAft>
              <a:buClr>
                <a:schemeClr val="dk2"/>
              </a:buClr>
              <a:buSzPts val="1000"/>
              <a:buNone/>
              <a:defRPr sz="1000">
                <a:solidFill>
                  <a:schemeClr val="dk2"/>
                </a:solidFill>
              </a:defRPr>
            </a:lvl7pPr>
            <a:lvl8pPr lvl="7" rtl="0">
              <a:spcBef>
                <a:spcPts val="0"/>
              </a:spcBef>
              <a:spcAft>
                <a:spcPts val="0"/>
              </a:spcAft>
              <a:buClr>
                <a:schemeClr val="dk2"/>
              </a:buClr>
              <a:buSzPts val="1000"/>
              <a:buNone/>
              <a:defRPr sz="1000">
                <a:solidFill>
                  <a:schemeClr val="dk2"/>
                </a:solidFill>
              </a:defRPr>
            </a:lvl8pPr>
            <a:lvl9pPr lvl="8" rtl="0">
              <a:spcBef>
                <a:spcPts val="0"/>
              </a:spcBef>
              <a:spcAft>
                <a:spcPts val="0"/>
              </a:spcAft>
              <a:buClr>
                <a:schemeClr val="dk2"/>
              </a:buClr>
              <a:buSzPts val="1000"/>
              <a:buNone/>
              <a:defRPr sz="1000">
                <a:solidFill>
                  <a:schemeClr val="dk2"/>
                </a:solidFill>
              </a:defRPr>
            </a:lvl9pPr>
          </a:lstStyle>
          <a:p>
            <a:endParaRPr/>
          </a:p>
        </p:txBody>
      </p:sp>
      <p:sp>
        <p:nvSpPr>
          <p:cNvPr id="189" name="Google Shape;189;p28"/>
          <p:cNvSpPr txBox="1">
            <a:spLocks noGrp="1"/>
          </p:cNvSpPr>
          <p:nvPr>
            <p:ph type="subTitle" idx="4"/>
          </p:nvPr>
        </p:nvSpPr>
        <p:spPr>
          <a:xfrm>
            <a:off x="226850" y="3823675"/>
            <a:ext cx="2734800" cy="502200"/>
          </a:xfrm>
          <a:prstGeom prst="rect">
            <a:avLst/>
          </a:prstGeom>
        </p:spPr>
        <p:txBody>
          <a:bodyPr spcFirstLastPara="1" wrap="square" lIns="91425" tIns="91425" rIns="91425" bIns="91425" anchor="ctr" anchorCtr="0">
            <a:normAutofit/>
          </a:bodyPr>
          <a:lstStyle>
            <a:lvl1pPr lvl="0" algn="r" rtl="0">
              <a:spcBef>
                <a:spcPts val="0"/>
              </a:spcBef>
              <a:spcAft>
                <a:spcPts val="0"/>
              </a:spcAft>
              <a:buClr>
                <a:schemeClr val="dk2"/>
              </a:buClr>
              <a:buSzPts val="1000"/>
              <a:buNone/>
              <a:defRPr sz="1000" i="1">
                <a:solidFill>
                  <a:schemeClr val="dk2"/>
                </a:solidFill>
              </a:defRPr>
            </a:lvl1pPr>
            <a:lvl2pPr lvl="1" algn="r" rtl="0">
              <a:spcBef>
                <a:spcPts val="0"/>
              </a:spcBef>
              <a:spcAft>
                <a:spcPts val="0"/>
              </a:spcAft>
              <a:buClr>
                <a:schemeClr val="dk2"/>
              </a:buClr>
              <a:buSzPts val="1000"/>
              <a:buNone/>
              <a:defRPr sz="1000">
                <a:solidFill>
                  <a:schemeClr val="dk2"/>
                </a:solidFill>
              </a:defRPr>
            </a:lvl2pPr>
            <a:lvl3pPr lvl="2" algn="r" rtl="0">
              <a:spcBef>
                <a:spcPts val="0"/>
              </a:spcBef>
              <a:spcAft>
                <a:spcPts val="0"/>
              </a:spcAft>
              <a:buClr>
                <a:schemeClr val="dk2"/>
              </a:buClr>
              <a:buSzPts val="1000"/>
              <a:buNone/>
              <a:defRPr sz="1000">
                <a:solidFill>
                  <a:schemeClr val="dk2"/>
                </a:solidFill>
              </a:defRPr>
            </a:lvl3pPr>
            <a:lvl4pPr lvl="3" algn="r" rtl="0">
              <a:spcBef>
                <a:spcPts val="0"/>
              </a:spcBef>
              <a:spcAft>
                <a:spcPts val="0"/>
              </a:spcAft>
              <a:buClr>
                <a:schemeClr val="dk2"/>
              </a:buClr>
              <a:buSzPts val="1000"/>
              <a:buNone/>
              <a:defRPr sz="1000">
                <a:solidFill>
                  <a:schemeClr val="dk2"/>
                </a:solidFill>
              </a:defRPr>
            </a:lvl4pPr>
            <a:lvl5pPr lvl="4" algn="r" rtl="0">
              <a:spcBef>
                <a:spcPts val="0"/>
              </a:spcBef>
              <a:spcAft>
                <a:spcPts val="0"/>
              </a:spcAft>
              <a:buClr>
                <a:schemeClr val="dk2"/>
              </a:buClr>
              <a:buSzPts val="1000"/>
              <a:buNone/>
              <a:defRPr sz="1000">
                <a:solidFill>
                  <a:schemeClr val="dk2"/>
                </a:solidFill>
              </a:defRPr>
            </a:lvl5pPr>
            <a:lvl6pPr lvl="5" algn="r" rtl="0">
              <a:spcBef>
                <a:spcPts val="0"/>
              </a:spcBef>
              <a:spcAft>
                <a:spcPts val="0"/>
              </a:spcAft>
              <a:buClr>
                <a:schemeClr val="dk2"/>
              </a:buClr>
              <a:buSzPts val="1000"/>
              <a:buNone/>
              <a:defRPr sz="1000">
                <a:solidFill>
                  <a:schemeClr val="dk2"/>
                </a:solidFill>
              </a:defRPr>
            </a:lvl6pPr>
            <a:lvl7pPr lvl="6" algn="r" rtl="0">
              <a:spcBef>
                <a:spcPts val="0"/>
              </a:spcBef>
              <a:spcAft>
                <a:spcPts val="0"/>
              </a:spcAft>
              <a:buClr>
                <a:schemeClr val="dk2"/>
              </a:buClr>
              <a:buSzPts val="1000"/>
              <a:buNone/>
              <a:defRPr sz="1000">
                <a:solidFill>
                  <a:schemeClr val="dk2"/>
                </a:solidFill>
              </a:defRPr>
            </a:lvl7pPr>
            <a:lvl8pPr lvl="7" algn="r" rtl="0">
              <a:spcBef>
                <a:spcPts val="0"/>
              </a:spcBef>
              <a:spcAft>
                <a:spcPts val="0"/>
              </a:spcAft>
              <a:buClr>
                <a:schemeClr val="dk2"/>
              </a:buClr>
              <a:buSzPts val="1000"/>
              <a:buNone/>
              <a:defRPr sz="1000">
                <a:solidFill>
                  <a:schemeClr val="dk2"/>
                </a:solidFill>
              </a:defRPr>
            </a:lvl8pPr>
            <a:lvl9pPr lvl="8" algn="r" rtl="0">
              <a:spcBef>
                <a:spcPts val="0"/>
              </a:spcBef>
              <a:spcAft>
                <a:spcPts val="0"/>
              </a:spcAft>
              <a:buClr>
                <a:schemeClr val="dk2"/>
              </a:buClr>
              <a:buSzPts val="1000"/>
              <a:buNone/>
              <a:defRPr sz="1000">
                <a:solidFill>
                  <a:schemeClr val="dk2"/>
                </a:solidFill>
              </a:defRPr>
            </a:lvl9pPr>
          </a:lstStyle>
          <a:p>
            <a:endParaRPr/>
          </a:p>
        </p:txBody>
      </p:sp>
      <p:sp>
        <p:nvSpPr>
          <p:cNvPr id="190" name="Google Shape;190;p28"/>
          <p:cNvSpPr txBox="1">
            <a:spLocks noGrp="1"/>
          </p:cNvSpPr>
          <p:nvPr>
            <p:ph type="subTitle" idx="5"/>
          </p:nvPr>
        </p:nvSpPr>
        <p:spPr>
          <a:xfrm>
            <a:off x="6094250" y="3823675"/>
            <a:ext cx="2734800" cy="5022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dk2"/>
              </a:buClr>
              <a:buSzPts val="1000"/>
              <a:buNone/>
              <a:defRPr sz="1000" i="1">
                <a:solidFill>
                  <a:schemeClr val="dk2"/>
                </a:solidFill>
              </a:defRPr>
            </a:lvl1pPr>
            <a:lvl2pPr lvl="1" rtl="0">
              <a:spcBef>
                <a:spcPts val="0"/>
              </a:spcBef>
              <a:spcAft>
                <a:spcPts val="0"/>
              </a:spcAft>
              <a:buClr>
                <a:schemeClr val="dk2"/>
              </a:buClr>
              <a:buSzPts val="1000"/>
              <a:buNone/>
              <a:defRPr sz="1000">
                <a:solidFill>
                  <a:schemeClr val="dk2"/>
                </a:solidFill>
              </a:defRPr>
            </a:lvl2pPr>
            <a:lvl3pPr lvl="2" rtl="0">
              <a:spcBef>
                <a:spcPts val="0"/>
              </a:spcBef>
              <a:spcAft>
                <a:spcPts val="0"/>
              </a:spcAft>
              <a:buClr>
                <a:schemeClr val="dk2"/>
              </a:buClr>
              <a:buSzPts val="1000"/>
              <a:buNone/>
              <a:defRPr sz="1000">
                <a:solidFill>
                  <a:schemeClr val="dk2"/>
                </a:solidFill>
              </a:defRPr>
            </a:lvl3pPr>
            <a:lvl4pPr lvl="3" rtl="0">
              <a:spcBef>
                <a:spcPts val="0"/>
              </a:spcBef>
              <a:spcAft>
                <a:spcPts val="0"/>
              </a:spcAft>
              <a:buClr>
                <a:schemeClr val="dk2"/>
              </a:buClr>
              <a:buSzPts val="1000"/>
              <a:buNone/>
              <a:defRPr sz="1000">
                <a:solidFill>
                  <a:schemeClr val="dk2"/>
                </a:solidFill>
              </a:defRPr>
            </a:lvl4pPr>
            <a:lvl5pPr lvl="4" rtl="0">
              <a:spcBef>
                <a:spcPts val="0"/>
              </a:spcBef>
              <a:spcAft>
                <a:spcPts val="0"/>
              </a:spcAft>
              <a:buClr>
                <a:schemeClr val="dk2"/>
              </a:buClr>
              <a:buSzPts val="1000"/>
              <a:buNone/>
              <a:defRPr sz="1000">
                <a:solidFill>
                  <a:schemeClr val="dk2"/>
                </a:solidFill>
              </a:defRPr>
            </a:lvl5pPr>
            <a:lvl6pPr lvl="5" rtl="0">
              <a:spcBef>
                <a:spcPts val="0"/>
              </a:spcBef>
              <a:spcAft>
                <a:spcPts val="0"/>
              </a:spcAft>
              <a:buClr>
                <a:schemeClr val="dk2"/>
              </a:buClr>
              <a:buSzPts val="1000"/>
              <a:buNone/>
              <a:defRPr sz="1000">
                <a:solidFill>
                  <a:schemeClr val="dk2"/>
                </a:solidFill>
              </a:defRPr>
            </a:lvl6pPr>
            <a:lvl7pPr lvl="6" rtl="0">
              <a:spcBef>
                <a:spcPts val="0"/>
              </a:spcBef>
              <a:spcAft>
                <a:spcPts val="0"/>
              </a:spcAft>
              <a:buClr>
                <a:schemeClr val="dk2"/>
              </a:buClr>
              <a:buSzPts val="1000"/>
              <a:buNone/>
              <a:defRPr sz="1000">
                <a:solidFill>
                  <a:schemeClr val="dk2"/>
                </a:solidFill>
              </a:defRPr>
            </a:lvl7pPr>
            <a:lvl8pPr lvl="7" rtl="0">
              <a:spcBef>
                <a:spcPts val="0"/>
              </a:spcBef>
              <a:spcAft>
                <a:spcPts val="0"/>
              </a:spcAft>
              <a:buClr>
                <a:schemeClr val="dk2"/>
              </a:buClr>
              <a:buSzPts val="1000"/>
              <a:buNone/>
              <a:defRPr sz="1000">
                <a:solidFill>
                  <a:schemeClr val="dk2"/>
                </a:solidFill>
              </a:defRPr>
            </a:lvl8pPr>
            <a:lvl9pPr lvl="8" rtl="0">
              <a:spcBef>
                <a:spcPts val="0"/>
              </a:spcBef>
              <a:spcAft>
                <a:spcPts val="0"/>
              </a:spcAft>
              <a:buClr>
                <a:schemeClr val="dk2"/>
              </a:buClr>
              <a:buSzPts val="1000"/>
              <a:buNone/>
              <a:defRPr sz="1000">
                <a:solidFill>
                  <a:schemeClr val="dk2"/>
                </a:solidFill>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Diseño personalizado 10">
  <p:cSld name="CUSTOM_9">
    <p:spTree>
      <p:nvGrpSpPr>
        <p:cNvPr id="1" name="Shape 191"/>
        <p:cNvGrpSpPr/>
        <p:nvPr/>
      </p:nvGrpSpPr>
      <p:grpSpPr>
        <a:xfrm>
          <a:off x="0" y="0"/>
          <a:ext cx="0" cy="0"/>
          <a:chOff x="0" y="0"/>
          <a:chExt cx="0" cy="0"/>
        </a:xfrm>
      </p:grpSpPr>
      <p:sp>
        <p:nvSpPr>
          <p:cNvPr id="192" name="Google Shape;192;p29"/>
          <p:cNvSpPr/>
          <p:nvPr/>
        </p:nvSpPr>
        <p:spPr>
          <a:xfrm>
            <a:off x="2760022" y="832783"/>
            <a:ext cx="3540600" cy="3352800"/>
          </a:xfrm>
          <a:prstGeom prst="donut">
            <a:avLst>
              <a:gd name="adj" fmla="val 16067"/>
            </a:avLst>
          </a:prstGeom>
          <a:solidFill>
            <a:srgbClr val="000000">
              <a:alpha val="10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93" name="Google Shape;193;p29"/>
          <p:cNvCxnSpPr/>
          <p:nvPr/>
        </p:nvCxnSpPr>
        <p:spPr>
          <a:xfrm>
            <a:off x="2594813" y="1456542"/>
            <a:ext cx="604200" cy="333300"/>
          </a:xfrm>
          <a:prstGeom prst="straightConnector1">
            <a:avLst/>
          </a:prstGeom>
          <a:noFill/>
          <a:ln w="19050" cap="flat" cmpd="sng">
            <a:solidFill>
              <a:schemeClr val="accent1"/>
            </a:solidFill>
            <a:prstDash val="solid"/>
            <a:round/>
            <a:headEnd type="oval" w="med" len="med"/>
            <a:tailEnd type="none" w="sm" len="sm"/>
          </a:ln>
        </p:spPr>
      </p:cxnSp>
      <p:cxnSp>
        <p:nvCxnSpPr>
          <p:cNvPr id="194" name="Google Shape;194;p29"/>
          <p:cNvCxnSpPr/>
          <p:nvPr/>
        </p:nvCxnSpPr>
        <p:spPr>
          <a:xfrm flipH="1">
            <a:off x="5854030" y="1456542"/>
            <a:ext cx="604200" cy="333300"/>
          </a:xfrm>
          <a:prstGeom prst="straightConnector1">
            <a:avLst/>
          </a:prstGeom>
          <a:noFill/>
          <a:ln w="19050" cap="flat" cmpd="sng">
            <a:solidFill>
              <a:schemeClr val="accent2"/>
            </a:solidFill>
            <a:prstDash val="solid"/>
            <a:round/>
            <a:headEnd type="oval" w="med" len="med"/>
            <a:tailEnd type="none" w="sm" len="sm"/>
          </a:ln>
        </p:spPr>
      </p:cxnSp>
      <p:cxnSp>
        <p:nvCxnSpPr>
          <p:cNvPr id="195" name="Google Shape;195;p29"/>
          <p:cNvCxnSpPr/>
          <p:nvPr/>
        </p:nvCxnSpPr>
        <p:spPr>
          <a:xfrm rot="10800000">
            <a:off x="4514622" y="3960343"/>
            <a:ext cx="0" cy="607800"/>
          </a:xfrm>
          <a:prstGeom prst="straightConnector1">
            <a:avLst/>
          </a:prstGeom>
          <a:noFill/>
          <a:ln w="19050" cap="flat" cmpd="sng">
            <a:solidFill>
              <a:schemeClr val="accent3"/>
            </a:solidFill>
            <a:prstDash val="solid"/>
            <a:round/>
            <a:headEnd type="oval" w="med" len="med"/>
            <a:tailEnd type="none" w="sm" len="sm"/>
          </a:ln>
        </p:spPr>
      </p:cxnSp>
      <p:sp>
        <p:nvSpPr>
          <p:cNvPr id="196" name="Google Shape;196;p29"/>
          <p:cNvSpPr/>
          <p:nvPr/>
        </p:nvSpPr>
        <p:spPr>
          <a:xfrm rot="1720274">
            <a:off x="2676138" y="702771"/>
            <a:ext cx="3701673" cy="3602743"/>
          </a:xfrm>
          <a:prstGeom prst="blockArc">
            <a:avLst>
              <a:gd name="adj1" fmla="val 14414370"/>
              <a:gd name="adj2" fmla="val 694"/>
              <a:gd name="adj3" fmla="val 9562"/>
            </a:avLst>
          </a:prstGeom>
          <a:solidFill>
            <a:schemeClr val="accent2"/>
          </a:solidFill>
          <a:ln>
            <a:noFill/>
          </a:ln>
          <a:effectLst>
            <a:outerShdw blurRad="71438" dist="9525" dir="5400000" algn="bl"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9"/>
          <p:cNvSpPr/>
          <p:nvPr/>
        </p:nvSpPr>
        <p:spPr>
          <a:xfrm rot="-1720274" flipH="1">
            <a:off x="2679340" y="702771"/>
            <a:ext cx="3701673" cy="3602743"/>
          </a:xfrm>
          <a:prstGeom prst="blockArc">
            <a:avLst>
              <a:gd name="adj1" fmla="val 14348563"/>
              <a:gd name="adj2" fmla="val 21472873"/>
              <a:gd name="adj3" fmla="val 9381"/>
            </a:avLst>
          </a:prstGeom>
          <a:solidFill>
            <a:schemeClr val="accent1"/>
          </a:solidFill>
          <a:ln>
            <a:noFill/>
          </a:ln>
          <a:effectLst>
            <a:outerShdw blurRad="71438" dist="9525" dir="5400000" algn="bl"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9"/>
          <p:cNvSpPr/>
          <p:nvPr/>
        </p:nvSpPr>
        <p:spPr>
          <a:xfrm rot="-8193209">
            <a:off x="4279212" y="643338"/>
            <a:ext cx="492964" cy="492964"/>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9"/>
          <p:cNvSpPr/>
          <p:nvPr/>
        </p:nvSpPr>
        <p:spPr>
          <a:xfrm rot="-9080570" flipH="1">
            <a:off x="2677632" y="700383"/>
            <a:ext cx="3700834" cy="3601862"/>
          </a:xfrm>
          <a:prstGeom prst="blockArc">
            <a:avLst>
              <a:gd name="adj1" fmla="val 14316164"/>
              <a:gd name="adj2" fmla="val 21502663"/>
              <a:gd name="adj3" fmla="val 9415"/>
            </a:avLst>
          </a:prstGeom>
          <a:solidFill>
            <a:schemeClr val="accent3"/>
          </a:solidFill>
          <a:ln>
            <a:noFill/>
          </a:ln>
          <a:effectLst>
            <a:outerShdw blurRad="71438" dist="9525" dir="5400000" algn="bl"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9"/>
          <p:cNvSpPr/>
          <p:nvPr/>
        </p:nvSpPr>
        <p:spPr>
          <a:xfrm rot="-975993">
            <a:off x="5811039" y="3054763"/>
            <a:ext cx="433764" cy="414492"/>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9"/>
          <p:cNvSpPr/>
          <p:nvPr/>
        </p:nvSpPr>
        <p:spPr>
          <a:xfrm rot="6411380">
            <a:off x="2797749" y="3040537"/>
            <a:ext cx="482114" cy="504844"/>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9"/>
          <p:cNvSpPr txBox="1">
            <a:spLocks noGrp="1"/>
          </p:cNvSpPr>
          <p:nvPr>
            <p:ph type="subTitle" idx="1"/>
          </p:nvPr>
        </p:nvSpPr>
        <p:spPr>
          <a:xfrm>
            <a:off x="3505313" y="2272288"/>
            <a:ext cx="2059200" cy="5022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rgbClr val="434343"/>
              </a:buClr>
              <a:buSzPts val="1400"/>
              <a:buNone/>
              <a:defRPr sz="1400" b="1">
                <a:solidFill>
                  <a:srgbClr val="434343"/>
                </a:solidFill>
              </a:defRPr>
            </a:lvl1pPr>
            <a:lvl2pPr lvl="1" algn="ctr" rtl="0">
              <a:spcBef>
                <a:spcPts val="0"/>
              </a:spcBef>
              <a:spcAft>
                <a:spcPts val="0"/>
              </a:spcAft>
              <a:buClr>
                <a:srgbClr val="434343"/>
              </a:buClr>
              <a:buSzPts val="1400"/>
              <a:buNone/>
              <a:defRPr b="1">
                <a:solidFill>
                  <a:srgbClr val="434343"/>
                </a:solidFill>
              </a:defRPr>
            </a:lvl2pPr>
            <a:lvl3pPr lvl="2" algn="ctr" rtl="0">
              <a:spcBef>
                <a:spcPts val="0"/>
              </a:spcBef>
              <a:spcAft>
                <a:spcPts val="0"/>
              </a:spcAft>
              <a:buClr>
                <a:srgbClr val="434343"/>
              </a:buClr>
              <a:buSzPts val="1400"/>
              <a:buNone/>
              <a:defRPr b="1">
                <a:solidFill>
                  <a:srgbClr val="434343"/>
                </a:solidFill>
              </a:defRPr>
            </a:lvl3pPr>
            <a:lvl4pPr lvl="3" algn="ctr" rtl="0">
              <a:spcBef>
                <a:spcPts val="0"/>
              </a:spcBef>
              <a:spcAft>
                <a:spcPts val="0"/>
              </a:spcAft>
              <a:buClr>
                <a:srgbClr val="434343"/>
              </a:buClr>
              <a:buSzPts val="1400"/>
              <a:buNone/>
              <a:defRPr b="1">
                <a:solidFill>
                  <a:srgbClr val="434343"/>
                </a:solidFill>
              </a:defRPr>
            </a:lvl4pPr>
            <a:lvl5pPr lvl="4" algn="ctr" rtl="0">
              <a:spcBef>
                <a:spcPts val="0"/>
              </a:spcBef>
              <a:spcAft>
                <a:spcPts val="0"/>
              </a:spcAft>
              <a:buClr>
                <a:srgbClr val="434343"/>
              </a:buClr>
              <a:buSzPts val="1400"/>
              <a:buNone/>
              <a:defRPr b="1">
                <a:solidFill>
                  <a:srgbClr val="434343"/>
                </a:solidFill>
              </a:defRPr>
            </a:lvl5pPr>
            <a:lvl6pPr lvl="5" algn="ctr" rtl="0">
              <a:spcBef>
                <a:spcPts val="0"/>
              </a:spcBef>
              <a:spcAft>
                <a:spcPts val="0"/>
              </a:spcAft>
              <a:buClr>
                <a:srgbClr val="434343"/>
              </a:buClr>
              <a:buSzPts val="1400"/>
              <a:buNone/>
              <a:defRPr b="1">
                <a:solidFill>
                  <a:srgbClr val="434343"/>
                </a:solidFill>
              </a:defRPr>
            </a:lvl6pPr>
            <a:lvl7pPr lvl="6" algn="ctr" rtl="0">
              <a:spcBef>
                <a:spcPts val="0"/>
              </a:spcBef>
              <a:spcAft>
                <a:spcPts val="0"/>
              </a:spcAft>
              <a:buClr>
                <a:srgbClr val="434343"/>
              </a:buClr>
              <a:buSzPts val="1400"/>
              <a:buNone/>
              <a:defRPr b="1">
                <a:solidFill>
                  <a:srgbClr val="434343"/>
                </a:solidFill>
              </a:defRPr>
            </a:lvl7pPr>
            <a:lvl8pPr lvl="7" algn="ctr" rtl="0">
              <a:spcBef>
                <a:spcPts val="0"/>
              </a:spcBef>
              <a:spcAft>
                <a:spcPts val="0"/>
              </a:spcAft>
              <a:buClr>
                <a:srgbClr val="434343"/>
              </a:buClr>
              <a:buSzPts val="1400"/>
              <a:buNone/>
              <a:defRPr b="1">
                <a:solidFill>
                  <a:srgbClr val="434343"/>
                </a:solidFill>
              </a:defRPr>
            </a:lvl8pPr>
            <a:lvl9pPr lvl="8" algn="ctr" rtl="0">
              <a:spcBef>
                <a:spcPts val="0"/>
              </a:spcBef>
              <a:spcAft>
                <a:spcPts val="0"/>
              </a:spcAft>
              <a:buClr>
                <a:srgbClr val="434343"/>
              </a:buClr>
              <a:buSzPts val="1400"/>
              <a:buNone/>
              <a:defRPr b="1">
                <a:solidFill>
                  <a:srgbClr val="434343"/>
                </a:solidFill>
              </a:defRPr>
            </a:lvl9pPr>
          </a:lstStyle>
          <a:p>
            <a:endParaRPr/>
          </a:p>
        </p:txBody>
      </p:sp>
      <p:sp>
        <p:nvSpPr>
          <p:cNvPr id="203" name="Google Shape;203;p29"/>
          <p:cNvSpPr txBox="1">
            <a:spLocks noGrp="1"/>
          </p:cNvSpPr>
          <p:nvPr>
            <p:ph type="subTitle" idx="2"/>
          </p:nvPr>
        </p:nvSpPr>
        <p:spPr>
          <a:xfrm>
            <a:off x="226850" y="1232875"/>
            <a:ext cx="2367900" cy="502200"/>
          </a:xfrm>
          <a:prstGeom prst="rect">
            <a:avLst/>
          </a:prstGeom>
        </p:spPr>
        <p:txBody>
          <a:bodyPr spcFirstLastPara="1" wrap="square" lIns="91425" tIns="91425" rIns="91425" bIns="91425" anchor="ctr" anchorCtr="0">
            <a:normAutofit/>
          </a:bodyPr>
          <a:lstStyle>
            <a:lvl1pPr lvl="0" algn="r" rtl="0">
              <a:spcBef>
                <a:spcPts val="0"/>
              </a:spcBef>
              <a:spcAft>
                <a:spcPts val="0"/>
              </a:spcAft>
              <a:buClr>
                <a:schemeClr val="dk2"/>
              </a:buClr>
              <a:buSzPts val="1000"/>
              <a:buNone/>
              <a:defRPr sz="1000" i="1">
                <a:solidFill>
                  <a:schemeClr val="dk2"/>
                </a:solidFill>
              </a:defRPr>
            </a:lvl1pPr>
            <a:lvl2pPr lvl="1" algn="r" rtl="0">
              <a:spcBef>
                <a:spcPts val="0"/>
              </a:spcBef>
              <a:spcAft>
                <a:spcPts val="0"/>
              </a:spcAft>
              <a:buClr>
                <a:schemeClr val="dk2"/>
              </a:buClr>
              <a:buSzPts val="1000"/>
              <a:buNone/>
              <a:defRPr sz="1000">
                <a:solidFill>
                  <a:schemeClr val="dk2"/>
                </a:solidFill>
              </a:defRPr>
            </a:lvl2pPr>
            <a:lvl3pPr lvl="2" algn="r" rtl="0">
              <a:spcBef>
                <a:spcPts val="0"/>
              </a:spcBef>
              <a:spcAft>
                <a:spcPts val="0"/>
              </a:spcAft>
              <a:buClr>
                <a:schemeClr val="dk2"/>
              </a:buClr>
              <a:buSzPts val="1000"/>
              <a:buNone/>
              <a:defRPr sz="1000">
                <a:solidFill>
                  <a:schemeClr val="dk2"/>
                </a:solidFill>
              </a:defRPr>
            </a:lvl3pPr>
            <a:lvl4pPr lvl="3" algn="r" rtl="0">
              <a:spcBef>
                <a:spcPts val="0"/>
              </a:spcBef>
              <a:spcAft>
                <a:spcPts val="0"/>
              </a:spcAft>
              <a:buClr>
                <a:schemeClr val="dk2"/>
              </a:buClr>
              <a:buSzPts val="1000"/>
              <a:buNone/>
              <a:defRPr sz="1000">
                <a:solidFill>
                  <a:schemeClr val="dk2"/>
                </a:solidFill>
              </a:defRPr>
            </a:lvl4pPr>
            <a:lvl5pPr lvl="4" algn="r" rtl="0">
              <a:spcBef>
                <a:spcPts val="0"/>
              </a:spcBef>
              <a:spcAft>
                <a:spcPts val="0"/>
              </a:spcAft>
              <a:buClr>
                <a:schemeClr val="dk2"/>
              </a:buClr>
              <a:buSzPts val="1000"/>
              <a:buNone/>
              <a:defRPr sz="1000">
                <a:solidFill>
                  <a:schemeClr val="dk2"/>
                </a:solidFill>
              </a:defRPr>
            </a:lvl5pPr>
            <a:lvl6pPr lvl="5" algn="r" rtl="0">
              <a:spcBef>
                <a:spcPts val="0"/>
              </a:spcBef>
              <a:spcAft>
                <a:spcPts val="0"/>
              </a:spcAft>
              <a:buClr>
                <a:schemeClr val="dk2"/>
              </a:buClr>
              <a:buSzPts val="1000"/>
              <a:buNone/>
              <a:defRPr sz="1000">
                <a:solidFill>
                  <a:schemeClr val="dk2"/>
                </a:solidFill>
              </a:defRPr>
            </a:lvl6pPr>
            <a:lvl7pPr lvl="6" algn="r" rtl="0">
              <a:spcBef>
                <a:spcPts val="0"/>
              </a:spcBef>
              <a:spcAft>
                <a:spcPts val="0"/>
              </a:spcAft>
              <a:buClr>
                <a:schemeClr val="dk2"/>
              </a:buClr>
              <a:buSzPts val="1000"/>
              <a:buNone/>
              <a:defRPr sz="1000">
                <a:solidFill>
                  <a:schemeClr val="dk2"/>
                </a:solidFill>
              </a:defRPr>
            </a:lvl7pPr>
            <a:lvl8pPr lvl="7" algn="r" rtl="0">
              <a:spcBef>
                <a:spcPts val="0"/>
              </a:spcBef>
              <a:spcAft>
                <a:spcPts val="0"/>
              </a:spcAft>
              <a:buClr>
                <a:schemeClr val="dk2"/>
              </a:buClr>
              <a:buSzPts val="1000"/>
              <a:buNone/>
              <a:defRPr sz="1000">
                <a:solidFill>
                  <a:schemeClr val="dk2"/>
                </a:solidFill>
              </a:defRPr>
            </a:lvl8pPr>
            <a:lvl9pPr lvl="8" algn="r" rtl="0">
              <a:spcBef>
                <a:spcPts val="0"/>
              </a:spcBef>
              <a:spcAft>
                <a:spcPts val="0"/>
              </a:spcAft>
              <a:buClr>
                <a:schemeClr val="dk2"/>
              </a:buClr>
              <a:buSzPts val="1000"/>
              <a:buNone/>
              <a:defRPr sz="1000">
                <a:solidFill>
                  <a:schemeClr val="dk2"/>
                </a:solidFill>
              </a:defRPr>
            </a:lvl9pPr>
          </a:lstStyle>
          <a:p>
            <a:endParaRPr/>
          </a:p>
        </p:txBody>
      </p:sp>
      <p:sp>
        <p:nvSpPr>
          <p:cNvPr id="204" name="Google Shape;204;p29"/>
          <p:cNvSpPr txBox="1">
            <a:spLocks noGrp="1"/>
          </p:cNvSpPr>
          <p:nvPr>
            <p:ph type="subTitle" idx="3"/>
          </p:nvPr>
        </p:nvSpPr>
        <p:spPr>
          <a:xfrm>
            <a:off x="6475250" y="1232875"/>
            <a:ext cx="2367900" cy="5022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dk2"/>
              </a:buClr>
              <a:buSzPts val="1000"/>
              <a:buNone/>
              <a:defRPr sz="1000" i="1">
                <a:solidFill>
                  <a:schemeClr val="dk2"/>
                </a:solidFill>
              </a:defRPr>
            </a:lvl1pPr>
            <a:lvl2pPr lvl="1" rtl="0">
              <a:spcBef>
                <a:spcPts val="0"/>
              </a:spcBef>
              <a:spcAft>
                <a:spcPts val="0"/>
              </a:spcAft>
              <a:buClr>
                <a:schemeClr val="dk2"/>
              </a:buClr>
              <a:buSzPts val="1000"/>
              <a:buNone/>
              <a:defRPr sz="1000">
                <a:solidFill>
                  <a:schemeClr val="dk2"/>
                </a:solidFill>
              </a:defRPr>
            </a:lvl2pPr>
            <a:lvl3pPr lvl="2" rtl="0">
              <a:spcBef>
                <a:spcPts val="0"/>
              </a:spcBef>
              <a:spcAft>
                <a:spcPts val="0"/>
              </a:spcAft>
              <a:buClr>
                <a:schemeClr val="dk2"/>
              </a:buClr>
              <a:buSzPts val="1000"/>
              <a:buNone/>
              <a:defRPr sz="1000">
                <a:solidFill>
                  <a:schemeClr val="dk2"/>
                </a:solidFill>
              </a:defRPr>
            </a:lvl3pPr>
            <a:lvl4pPr lvl="3" rtl="0">
              <a:spcBef>
                <a:spcPts val="0"/>
              </a:spcBef>
              <a:spcAft>
                <a:spcPts val="0"/>
              </a:spcAft>
              <a:buClr>
                <a:schemeClr val="dk2"/>
              </a:buClr>
              <a:buSzPts val="1000"/>
              <a:buNone/>
              <a:defRPr sz="1000">
                <a:solidFill>
                  <a:schemeClr val="dk2"/>
                </a:solidFill>
              </a:defRPr>
            </a:lvl4pPr>
            <a:lvl5pPr lvl="4" rtl="0">
              <a:spcBef>
                <a:spcPts val="0"/>
              </a:spcBef>
              <a:spcAft>
                <a:spcPts val="0"/>
              </a:spcAft>
              <a:buClr>
                <a:schemeClr val="dk2"/>
              </a:buClr>
              <a:buSzPts val="1000"/>
              <a:buNone/>
              <a:defRPr sz="1000">
                <a:solidFill>
                  <a:schemeClr val="dk2"/>
                </a:solidFill>
              </a:defRPr>
            </a:lvl5pPr>
            <a:lvl6pPr lvl="5" rtl="0">
              <a:spcBef>
                <a:spcPts val="0"/>
              </a:spcBef>
              <a:spcAft>
                <a:spcPts val="0"/>
              </a:spcAft>
              <a:buClr>
                <a:schemeClr val="dk2"/>
              </a:buClr>
              <a:buSzPts val="1000"/>
              <a:buNone/>
              <a:defRPr sz="1000">
                <a:solidFill>
                  <a:schemeClr val="dk2"/>
                </a:solidFill>
              </a:defRPr>
            </a:lvl6pPr>
            <a:lvl7pPr lvl="6" rtl="0">
              <a:spcBef>
                <a:spcPts val="0"/>
              </a:spcBef>
              <a:spcAft>
                <a:spcPts val="0"/>
              </a:spcAft>
              <a:buClr>
                <a:schemeClr val="dk2"/>
              </a:buClr>
              <a:buSzPts val="1000"/>
              <a:buNone/>
              <a:defRPr sz="1000">
                <a:solidFill>
                  <a:schemeClr val="dk2"/>
                </a:solidFill>
              </a:defRPr>
            </a:lvl7pPr>
            <a:lvl8pPr lvl="7" rtl="0">
              <a:spcBef>
                <a:spcPts val="0"/>
              </a:spcBef>
              <a:spcAft>
                <a:spcPts val="0"/>
              </a:spcAft>
              <a:buClr>
                <a:schemeClr val="dk2"/>
              </a:buClr>
              <a:buSzPts val="1000"/>
              <a:buNone/>
              <a:defRPr sz="1000">
                <a:solidFill>
                  <a:schemeClr val="dk2"/>
                </a:solidFill>
              </a:defRPr>
            </a:lvl8pPr>
            <a:lvl9pPr lvl="8" rtl="0">
              <a:spcBef>
                <a:spcPts val="0"/>
              </a:spcBef>
              <a:spcAft>
                <a:spcPts val="0"/>
              </a:spcAft>
              <a:buClr>
                <a:schemeClr val="dk2"/>
              </a:buClr>
              <a:buSzPts val="1000"/>
              <a:buNone/>
              <a:defRPr sz="1000">
                <a:solidFill>
                  <a:schemeClr val="dk2"/>
                </a:solidFill>
              </a:defRPr>
            </a:lvl9pPr>
          </a:lstStyle>
          <a:p>
            <a:endParaRPr/>
          </a:p>
        </p:txBody>
      </p:sp>
      <p:sp>
        <p:nvSpPr>
          <p:cNvPr id="205" name="Google Shape;205;p29"/>
          <p:cNvSpPr txBox="1">
            <a:spLocks noGrp="1"/>
          </p:cNvSpPr>
          <p:nvPr>
            <p:ph type="subTitle" idx="4"/>
          </p:nvPr>
        </p:nvSpPr>
        <p:spPr>
          <a:xfrm>
            <a:off x="2585744" y="4552750"/>
            <a:ext cx="3862200" cy="5022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dk2"/>
              </a:buClr>
              <a:buSzPts val="1000"/>
              <a:buNone/>
              <a:defRPr sz="1000" i="1">
                <a:solidFill>
                  <a:schemeClr val="dk2"/>
                </a:solidFill>
              </a:defRPr>
            </a:lvl1pPr>
            <a:lvl2pPr lvl="1" algn="ctr" rtl="0">
              <a:spcBef>
                <a:spcPts val="0"/>
              </a:spcBef>
              <a:spcAft>
                <a:spcPts val="0"/>
              </a:spcAft>
              <a:buClr>
                <a:schemeClr val="dk2"/>
              </a:buClr>
              <a:buSzPts val="1000"/>
              <a:buNone/>
              <a:defRPr sz="1000">
                <a:solidFill>
                  <a:schemeClr val="dk2"/>
                </a:solidFill>
              </a:defRPr>
            </a:lvl2pPr>
            <a:lvl3pPr lvl="2" algn="ctr" rtl="0">
              <a:spcBef>
                <a:spcPts val="0"/>
              </a:spcBef>
              <a:spcAft>
                <a:spcPts val="0"/>
              </a:spcAft>
              <a:buClr>
                <a:schemeClr val="dk2"/>
              </a:buClr>
              <a:buSzPts val="1000"/>
              <a:buNone/>
              <a:defRPr sz="1000">
                <a:solidFill>
                  <a:schemeClr val="dk2"/>
                </a:solidFill>
              </a:defRPr>
            </a:lvl3pPr>
            <a:lvl4pPr lvl="3" algn="ctr" rtl="0">
              <a:spcBef>
                <a:spcPts val="0"/>
              </a:spcBef>
              <a:spcAft>
                <a:spcPts val="0"/>
              </a:spcAft>
              <a:buClr>
                <a:schemeClr val="dk2"/>
              </a:buClr>
              <a:buSzPts val="1000"/>
              <a:buNone/>
              <a:defRPr sz="1000">
                <a:solidFill>
                  <a:schemeClr val="dk2"/>
                </a:solidFill>
              </a:defRPr>
            </a:lvl4pPr>
            <a:lvl5pPr lvl="4" algn="ctr" rtl="0">
              <a:spcBef>
                <a:spcPts val="0"/>
              </a:spcBef>
              <a:spcAft>
                <a:spcPts val="0"/>
              </a:spcAft>
              <a:buClr>
                <a:schemeClr val="dk2"/>
              </a:buClr>
              <a:buSzPts val="1000"/>
              <a:buNone/>
              <a:defRPr sz="1000">
                <a:solidFill>
                  <a:schemeClr val="dk2"/>
                </a:solidFill>
              </a:defRPr>
            </a:lvl5pPr>
            <a:lvl6pPr lvl="5" algn="ctr" rtl="0">
              <a:spcBef>
                <a:spcPts val="0"/>
              </a:spcBef>
              <a:spcAft>
                <a:spcPts val="0"/>
              </a:spcAft>
              <a:buClr>
                <a:schemeClr val="dk2"/>
              </a:buClr>
              <a:buSzPts val="1000"/>
              <a:buNone/>
              <a:defRPr sz="1000">
                <a:solidFill>
                  <a:schemeClr val="dk2"/>
                </a:solidFill>
              </a:defRPr>
            </a:lvl6pPr>
            <a:lvl7pPr lvl="6" algn="ctr" rtl="0">
              <a:spcBef>
                <a:spcPts val="0"/>
              </a:spcBef>
              <a:spcAft>
                <a:spcPts val="0"/>
              </a:spcAft>
              <a:buClr>
                <a:schemeClr val="dk2"/>
              </a:buClr>
              <a:buSzPts val="1000"/>
              <a:buNone/>
              <a:defRPr sz="1000">
                <a:solidFill>
                  <a:schemeClr val="dk2"/>
                </a:solidFill>
              </a:defRPr>
            </a:lvl7pPr>
            <a:lvl8pPr lvl="7" algn="ctr" rtl="0">
              <a:spcBef>
                <a:spcPts val="0"/>
              </a:spcBef>
              <a:spcAft>
                <a:spcPts val="0"/>
              </a:spcAft>
              <a:buClr>
                <a:schemeClr val="dk2"/>
              </a:buClr>
              <a:buSzPts val="1000"/>
              <a:buNone/>
              <a:defRPr sz="1000">
                <a:solidFill>
                  <a:schemeClr val="dk2"/>
                </a:solidFill>
              </a:defRPr>
            </a:lvl8pPr>
            <a:lvl9pPr lvl="8" algn="ctr" rtl="0">
              <a:spcBef>
                <a:spcPts val="0"/>
              </a:spcBef>
              <a:spcAft>
                <a:spcPts val="0"/>
              </a:spcAft>
              <a:buClr>
                <a:schemeClr val="dk2"/>
              </a:buClr>
              <a:buSzPts val="1000"/>
              <a:buNone/>
              <a:defRPr sz="1000">
                <a:solidFill>
                  <a:schemeClr val="dk2"/>
                </a:solidFill>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Diseño personalizado 11">
  <p:cSld name="CUSTOM_10">
    <p:spTree>
      <p:nvGrpSpPr>
        <p:cNvPr id="1" name="Shape 206"/>
        <p:cNvGrpSpPr/>
        <p:nvPr/>
      </p:nvGrpSpPr>
      <p:grpSpPr>
        <a:xfrm>
          <a:off x="0" y="0"/>
          <a:ext cx="0" cy="0"/>
          <a:chOff x="0" y="0"/>
          <a:chExt cx="0" cy="0"/>
        </a:xfrm>
      </p:grpSpPr>
      <p:grpSp>
        <p:nvGrpSpPr>
          <p:cNvPr id="207" name="Google Shape;207;p30"/>
          <p:cNvGrpSpPr/>
          <p:nvPr/>
        </p:nvGrpSpPr>
        <p:grpSpPr>
          <a:xfrm>
            <a:off x="2563598" y="660331"/>
            <a:ext cx="4016817" cy="3822821"/>
            <a:chOff x="2902488" y="902232"/>
            <a:chExt cx="3339000" cy="3339000"/>
          </a:xfrm>
        </p:grpSpPr>
        <p:sp>
          <p:nvSpPr>
            <p:cNvPr id="208" name="Google Shape;208;p30"/>
            <p:cNvSpPr/>
            <p:nvPr/>
          </p:nvSpPr>
          <p:spPr>
            <a:xfrm rot="-5400000">
              <a:off x="2902488" y="902232"/>
              <a:ext cx="3339000" cy="3339000"/>
            </a:xfrm>
            <a:prstGeom prst="ellipse">
              <a:avLst/>
            </a:prstGeom>
            <a:noFill/>
            <a:ln w="19050" cap="flat" cmpd="sng">
              <a:solidFill>
                <a:schemeClr val="dk2"/>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30"/>
            <p:cNvSpPr/>
            <p:nvPr/>
          </p:nvSpPr>
          <p:spPr>
            <a:xfrm>
              <a:off x="3123738" y="1123632"/>
              <a:ext cx="2896500" cy="2896200"/>
            </a:xfrm>
            <a:prstGeom prst="pie">
              <a:avLst>
                <a:gd name="adj1" fmla="val 21577108"/>
                <a:gd name="adj2" fmla="val 16214886"/>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0" name="Google Shape;210;p30"/>
          <p:cNvSpPr/>
          <p:nvPr/>
        </p:nvSpPr>
        <p:spPr>
          <a:xfrm>
            <a:off x="3479909" y="1532206"/>
            <a:ext cx="2184600" cy="2079000"/>
          </a:xfrm>
          <a:prstGeom prst="ellipse">
            <a:avLst/>
          </a:prstGeom>
          <a:solidFill>
            <a:schemeClr val="dk2"/>
          </a:solidFill>
          <a:ln>
            <a:noFill/>
          </a:ln>
          <a:effectLst>
            <a:outerShdw blurRad="228600" dist="50800" dir="5400000" algn="tl" rotWithShape="0">
              <a:srgbClr val="000000">
                <a:alpha val="549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30"/>
          <p:cNvSpPr/>
          <p:nvPr/>
        </p:nvSpPr>
        <p:spPr>
          <a:xfrm>
            <a:off x="4037690" y="168729"/>
            <a:ext cx="1068600" cy="10686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30"/>
          <p:cNvSpPr/>
          <p:nvPr/>
        </p:nvSpPr>
        <p:spPr>
          <a:xfrm>
            <a:off x="4037690" y="3902529"/>
            <a:ext cx="1068600" cy="10686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30"/>
          <p:cNvSpPr/>
          <p:nvPr/>
        </p:nvSpPr>
        <p:spPr>
          <a:xfrm>
            <a:off x="6018890" y="2073729"/>
            <a:ext cx="1068600" cy="10686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30"/>
          <p:cNvSpPr/>
          <p:nvPr/>
        </p:nvSpPr>
        <p:spPr>
          <a:xfrm>
            <a:off x="2132690" y="2073729"/>
            <a:ext cx="1068600" cy="10686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30"/>
          <p:cNvSpPr/>
          <p:nvPr/>
        </p:nvSpPr>
        <p:spPr>
          <a:xfrm>
            <a:off x="2666090" y="702129"/>
            <a:ext cx="1068600" cy="10686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30"/>
          <p:cNvSpPr/>
          <p:nvPr/>
        </p:nvSpPr>
        <p:spPr>
          <a:xfrm>
            <a:off x="5409290" y="702129"/>
            <a:ext cx="1068600" cy="10686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30"/>
          <p:cNvSpPr/>
          <p:nvPr/>
        </p:nvSpPr>
        <p:spPr>
          <a:xfrm>
            <a:off x="2666090" y="3292929"/>
            <a:ext cx="1068600" cy="1068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30"/>
          <p:cNvSpPr/>
          <p:nvPr/>
        </p:nvSpPr>
        <p:spPr>
          <a:xfrm>
            <a:off x="5409290" y="3292929"/>
            <a:ext cx="1068600" cy="1068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30"/>
          <p:cNvSpPr txBox="1">
            <a:spLocks noGrp="1"/>
          </p:cNvSpPr>
          <p:nvPr>
            <p:ph type="subTitle" idx="1"/>
          </p:nvPr>
        </p:nvSpPr>
        <p:spPr>
          <a:xfrm>
            <a:off x="4037700" y="308050"/>
            <a:ext cx="1068600" cy="7272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000"/>
              <a:buNone/>
              <a:defRPr sz="1000" i="1">
                <a:solidFill>
                  <a:schemeClr val="lt2"/>
                </a:solidFill>
              </a:defRPr>
            </a:lvl1pPr>
            <a:lvl2pPr lvl="1" algn="ctr" rtl="0">
              <a:spcBef>
                <a:spcPts val="0"/>
              </a:spcBef>
              <a:spcAft>
                <a:spcPts val="0"/>
              </a:spcAft>
              <a:buClr>
                <a:schemeClr val="lt2"/>
              </a:buClr>
              <a:buSzPts val="1000"/>
              <a:buNone/>
              <a:defRPr sz="1000">
                <a:solidFill>
                  <a:schemeClr val="lt2"/>
                </a:solidFill>
              </a:defRPr>
            </a:lvl2pPr>
            <a:lvl3pPr lvl="2" algn="ctr" rtl="0">
              <a:spcBef>
                <a:spcPts val="0"/>
              </a:spcBef>
              <a:spcAft>
                <a:spcPts val="0"/>
              </a:spcAft>
              <a:buClr>
                <a:schemeClr val="lt2"/>
              </a:buClr>
              <a:buSzPts val="1000"/>
              <a:buNone/>
              <a:defRPr sz="1000">
                <a:solidFill>
                  <a:schemeClr val="lt2"/>
                </a:solidFill>
              </a:defRPr>
            </a:lvl3pPr>
            <a:lvl4pPr lvl="3" algn="ctr" rtl="0">
              <a:spcBef>
                <a:spcPts val="0"/>
              </a:spcBef>
              <a:spcAft>
                <a:spcPts val="0"/>
              </a:spcAft>
              <a:buClr>
                <a:schemeClr val="lt2"/>
              </a:buClr>
              <a:buSzPts val="1000"/>
              <a:buNone/>
              <a:defRPr sz="1000">
                <a:solidFill>
                  <a:schemeClr val="lt2"/>
                </a:solidFill>
              </a:defRPr>
            </a:lvl4pPr>
            <a:lvl5pPr lvl="4" algn="ctr" rtl="0">
              <a:spcBef>
                <a:spcPts val="0"/>
              </a:spcBef>
              <a:spcAft>
                <a:spcPts val="0"/>
              </a:spcAft>
              <a:buClr>
                <a:schemeClr val="lt2"/>
              </a:buClr>
              <a:buSzPts val="1000"/>
              <a:buNone/>
              <a:defRPr sz="1000">
                <a:solidFill>
                  <a:schemeClr val="lt2"/>
                </a:solidFill>
              </a:defRPr>
            </a:lvl5pPr>
            <a:lvl6pPr lvl="5" algn="ctr" rtl="0">
              <a:spcBef>
                <a:spcPts val="0"/>
              </a:spcBef>
              <a:spcAft>
                <a:spcPts val="0"/>
              </a:spcAft>
              <a:buClr>
                <a:schemeClr val="lt2"/>
              </a:buClr>
              <a:buSzPts val="1000"/>
              <a:buNone/>
              <a:defRPr sz="1000">
                <a:solidFill>
                  <a:schemeClr val="lt2"/>
                </a:solidFill>
              </a:defRPr>
            </a:lvl6pPr>
            <a:lvl7pPr lvl="6" algn="ctr" rtl="0">
              <a:spcBef>
                <a:spcPts val="0"/>
              </a:spcBef>
              <a:spcAft>
                <a:spcPts val="0"/>
              </a:spcAft>
              <a:buClr>
                <a:schemeClr val="lt2"/>
              </a:buClr>
              <a:buSzPts val="1000"/>
              <a:buNone/>
              <a:defRPr sz="1000">
                <a:solidFill>
                  <a:schemeClr val="lt2"/>
                </a:solidFill>
              </a:defRPr>
            </a:lvl7pPr>
            <a:lvl8pPr lvl="7" algn="ctr" rtl="0">
              <a:spcBef>
                <a:spcPts val="0"/>
              </a:spcBef>
              <a:spcAft>
                <a:spcPts val="0"/>
              </a:spcAft>
              <a:buClr>
                <a:schemeClr val="lt2"/>
              </a:buClr>
              <a:buSzPts val="1000"/>
              <a:buNone/>
              <a:defRPr sz="1000">
                <a:solidFill>
                  <a:schemeClr val="lt2"/>
                </a:solidFill>
              </a:defRPr>
            </a:lvl8pPr>
            <a:lvl9pPr lvl="8" algn="ctr" rtl="0">
              <a:spcBef>
                <a:spcPts val="0"/>
              </a:spcBef>
              <a:spcAft>
                <a:spcPts val="0"/>
              </a:spcAft>
              <a:buClr>
                <a:schemeClr val="lt2"/>
              </a:buClr>
              <a:buSzPts val="1000"/>
              <a:buNone/>
              <a:defRPr sz="1000">
                <a:solidFill>
                  <a:schemeClr val="lt2"/>
                </a:solidFill>
              </a:defRPr>
            </a:lvl9pPr>
          </a:lstStyle>
          <a:p>
            <a:endParaRPr/>
          </a:p>
        </p:txBody>
      </p:sp>
      <p:sp>
        <p:nvSpPr>
          <p:cNvPr id="220" name="Google Shape;220;p30"/>
          <p:cNvSpPr txBox="1">
            <a:spLocks noGrp="1"/>
          </p:cNvSpPr>
          <p:nvPr>
            <p:ph type="subTitle" idx="2"/>
          </p:nvPr>
        </p:nvSpPr>
        <p:spPr>
          <a:xfrm>
            <a:off x="4037700" y="4118050"/>
            <a:ext cx="1068600" cy="7272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000"/>
              <a:buNone/>
              <a:defRPr sz="1000" i="1">
                <a:solidFill>
                  <a:schemeClr val="lt2"/>
                </a:solidFill>
              </a:defRPr>
            </a:lvl1pPr>
            <a:lvl2pPr lvl="1" algn="ctr" rtl="0">
              <a:spcBef>
                <a:spcPts val="0"/>
              </a:spcBef>
              <a:spcAft>
                <a:spcPts val="0"/>
              </a:spcAft>
              <a:buClr>
                <a:schemeClr val="dk2"/>
              </a:buClr>
              <a:buSzPts val="1000"/>
              <a:buNone/>
              <a:defRPr sz="1000">
                <a:solidFill>
                  <a:schemeClr val="dk2"/>
                </a:solidFill>
              </a:defRPr>
            </a:lvl2pPr>
            <a:lvl3pPr lvl="2" algn="ctr" rtl="0">
              <a:spcBef>
                <a:spcPts val="0"/>
              </a:spcBef>
              <a:spcAft>
                <a:spcPts val="0"/>
              </a:spcAft>
              <a:buClr>
                <a:schemeClr val="dk2"/>
              </a:buClr>
              <a:buSzPts val="1000"/>
              <a:buNone/>
              <a:defRPr sz="1000">
                <a:solidFill>
                  <a:schemeClr val="dk2"/>
                </a:solidFill>
              </a:defRPr>
            </a:lvl3pPr>
            <a:lvl4pPr lvl="3" algn="ctr" rtl="0">
              <a:spcBef>
                <a:spcPts val="0"/>
              </a:spcBef>
              <a:spcAft>
                <a:spcPts val="0"/>
              </a:spcAft>
              <a:buClr>
                <a:schemeClr val="dk2"/>
              </a:buClr>
              <a:buSzPts val="1000"/>
              <a:buNone/>
              <a:defRPr sz="1000">
                <a:solidFill>
                  <a:schemeClr val="dk2"/>
                </a:solidFill>
              </a:defRPr>
            </a:lvl4pPr>
            <a:lvl5pPr lvl="4" algn="ctr" rtl="0">
              <a:spcBef>
                <a:spcPts val="0"/>
              </a:spcBef>
              <a:spcAft>
                <a:spcPts val="0"/>
              </a:spcAft>
              <a:buClr>
                <a:schemeClr val="dk2"/>
              </a:buClr>
              <a:buSzPts val="1000"/>
              <a:buNone/>
              <a:defRPr sz="1000">
                <a:solidFill>
                  <a:schemeClr val="dk2"/>
                </a:solidFill>
              </a:defRPr>
            </a:lvl5pPr>
            <a:lvl6pPr lvl="5" algn="ctr" rtl="0">
              <a:spcBef>
                <a:spcPts val="0"/>
              </a:spcBef>
              <a:spcAft>
                <a:spcPts val="0"/>
              </a:spcAft>
              <a:buClr>
                <a:schemeClr val="dk2"/>
              </a:buClr>
              <a:buSzPts val="1000"/>
              <a:buNone/>
              <a:defRPr sz="1000">
                <a:solidFill>
                  <a:schemeClr val="dk2"/>
                </a:solidFill>
              </a:defRPr>
            </a:lvl6pPr>
            <a:lvl7pPr lvl="6" algn="ctr" rtl="0">
              <a:spcBef>
                <a:spcPts val="0"/>
              </a:spcBef>
              <a:spcAft>
                <a:spcPts val="0"/>
              </a:spcAft>
              <a:buClr>
                <a:schemeClr val="dk2"/>
              </a:buClr>
              <a:buSzPts val="1000"/>
              <a:buNone/>
              <a:defRPr sz="1000">
                <a:solidFill>
                  <a:schemeClr val="dk2"/>
                </a:solidFill>
              </a:defRPr>
            </a:lvl7pPr>
            <a:lvl8pPr lvl="7" algn="ctr" rtl="0">
              <a:spcBef>
                <a:spcPts val="0"/>
              </a:spcBef>
              <a:spcAft>
                <a:spcPts val="0"/>
              </a:spcAft>
              <a:buClr>
                <a:schemeClr val="dk2"/>
              </a:buClr>
              <a:buSzPts val="1000"/>
              <a:buNone/>
              <a:defRPr sz="1000">
                <a:solidFill>
                  <a:schemeClr val="dk2"/>
                </a:solidFill>
              </a:defRPr>
            </a:lvl8pPr>
            <a:lvl9pPr lvl="8" algn="ctr" rtl="0">
              <a:spcBef>
                <a:spcPts val="0"/>
              </a:spcBef>
              <a:spcAft>
                <a:spcPts val="0"/>
              </a:spcAft>
              <a:buClr>
                <a:schemeClr val="dk2"/>
              </a:buClr>
              <a:buSzPts val="1000"/>
              <a:buNone/>
              <a:defRPr sz="1000">
                <a:solidFill>
                  <a:schemeClr val="dk2"/>
                </a:solidFill>
              </a:defRPr>
            </a:lvl9pPr>
          </a:lstStyle>
          <a:p>
            <a:endParaRPr/>
          </a:p>
        </p:txBody>
      </p:sp>
      <p:sp>
        <p:nvSpPr>
          <p:cNvPr id="221" name="Google Shape;221;p30"/>
          <p:cNvSpPr txBox="1">
            <a:spLocks noGrp="1"/>
          </p:cNvSpPr>
          <p:nvPr>
            <p:ph type="subTitle" idx="3"/>
          </p:nvPr>
        </p:nvSpPr>
        <p:spPr>
          <a:xfrm>
            <a:off x="2132700" y="2289250"/>
            <a:ext cx="1068600" cy="7272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000"/>
              <a:buNone/>
              <a:defRPr sz="1000" i="1">
                <a:solidFill>
                  <a:schemeClr val="lt2"/>
                </a:solidFill>
              </a:defRPr>
            </a:lvl1pPr>
            <a:lvl2pPr lvl="1" algn="ctr" rtl="0">
              <a:spcBef>
                <a:spcPts val="0"/>
              </a:spcBef>
              <a:spcAft>
                <a:spcPts val="0"/>
              </a:spcAft>
              <a:buClr>
                <a:schemeClr val="dk2"/>
              </a:buClr>
              <a:buSzPts val="1000"/>
              <a:buNone/>
              <a:defRPr sz="1000">
                <a:solidFill>
                  <a:schemeClr val="dk2"/>
                </a:solidFill>
              </a:defRPr>
            </a:lvl2pPr>
            <a:lvl3pPr lvl="2" algn="ctr" rtl="0">
              <a:spcBef>
                <a:spcPts val="0"/>
              </a:spcBef>
              <a:spcAft>
                <a:spcPts val="0"/>
              </a:spcAft>
              <a:buClr>
                <a:schemeClr val="dk2"/>
              </a:buClr>
              <a:buSzPts val="1000"/>
              <a:buNone/>
              <a:defRPr sz="1000">
                <a:solidFill>
                  <a:schemeClr val="dk2"/>
                </a:solidFill>
              </a:defRPr>
            </a:lvl3pPr>
            <a:lvl4pPr lvl="3" algn="ctr" rtl="0">
              <a:spcBef>
                <a:spcPts val="0"/>
              </a:spcBef>
              <a:spcAft>
                <a:spcPts val="0"/>
              </a:spcAft>
              <a:buClr>
                <a:schemeClr val="dk2"/>
              </a:buClr>
              <a:buSzPts val="1000"/>
              <a:buNone/>
              <a:defRPr sz="1000">
                <a:solidFill>
                  <a:schemeClr val="dk2"/>
                </a:solidFill>
              </a:defRPr>
            </a:lvl4pPr>
            <a:lvl5pPr lvl="4" algn="ctr" rtl="0">
              <a:spcBef>
                <a:spcPts val="0"/>
              </a:spcBef>
              <a:spcAft>
                <a:spcPts val="0"/>
              </a:spcAft>
              <a:buClr>
                <a:schemeClr val="dk2"/>
              </a:buClr>
              <a:buSzPts val="1000"/>
              <a:buNone/>
              <a:defRPr sz="1000">
                <a:solidFill>
                  <a:schemeClr val="dk2"/>
                </a:solidFill>
              </a:defRPr>
            </a:lvl5pPr>
            <a:lvl6pPr lvl="5" algn="ctr" rtl="0">
              <a:spcBef>
                <a:spcPts val="0"/>
              </a:spcBef>
              <a:spcAft>
                <a:spcPts val="0"/>
              </a:spcAft>
              <a:buClr>
                <a:schemeClr val="dk2"/>
              </a:buClr>
              <a:buSzPts val="1000"/>
              <a:buNone/>
              <a:defRPr sz="1000">
                <a:solidFill>
                  <a:schemeClr val="dk2"/>
                </a:solidFill>
              </a:defRPr>
            </a:lvl6pPr>
            <a:lvl7pPr lvl="6" algn="ctr" rtl="0">
              <a:spcBef>
                <a:spcPts val="0"/>
              </a:spcBef>
              <a:spcAft>
                <a:spcPts val="0"/>
              </a:spcAft>
              <a:buClr>
                <a:schemeClr val="dk2"/>
              </a:buClr>
              <a:buSzPts val="1000"/>
              <a:buNone/>
              <a:defRPr sz="1000">
                <a:solidFill>
                  <a:schemeClr val="dk2"/>
                </a:solidFill>
              </a:defRPr>
            </a:lvl7pPr>
            <a:lvl8pPr lvl="7" algn="ctr" rtl="0">
              <a:spcBef>
                <a:spcPts val="0"/>
              </a:spcBef>
              <a:spcAft>
                <a:spcPts val="0"/>
              </a:spcAft>
              <a:buClr>
                <a:schemeClr val="dk2"/>
              </a:buClr>
              <a:buSzPts val="1000"/>
              <a:buNone/>
              <a:defRPr sz="1000">
                <a:solidFill>
                  <a:schemeClr val="dk2"/>
                </a:solidFill>
              </a:defRPr>
            </a:lvl8pPr>
            <a:lvl9pPr lvl="8" algn="ctr" rtl="0">
              <a:spcBef>
                <a:spcPts val="0"/>
              </a:spcBef>
              <a:spcAft>
                <a:spcPts val="0"/>
              </a:spcAft>
              <a:buClr>
                <a:schemeClr val="dk2"/>
              </a:buClr>
              <a:buSzPts val="1000"/>
              <a:buNone/>
              <a:defRPr sz="1000">
                <a:solidFill>
                  <a:schemeClr val="dk2"/>
                </a:solidFill>
              </a:defRPr>
            </a:lvl9pPr>
          </a:lstStyle>
          <a:p>
            <a:endParaRPr/>
          </a:p>
        </p:txBody>
      </p:sp>
      <p:sp>
        <p:nvSpPr>
          <p:cNvPr id="222" name="Google Shape;222;p30"/>
          <p:cNvSpPr txBox="1">
            <a:spLocks noGrp="1"/>
          </p:cNvSpPr>
          <p:nvPr>
            <p:ph type="subTitle" idx="4"/>
          </p:nvPr>
        </p:nvSpPr>
        <p:spPr>
          <a:xfrm>
            <a:off x="6018900" y="2289250"/>
            <a:ext cx="1068600" cy="7272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000"/>
              <a:buNone/>
              <a:defRPr sz="1000" i="1">
                <a:solidFill>
                  <a:schemeClr val="lt2"/>
                </a:solidFill>
              </a:defRPr>
            </a:lvl1pPr>
            <a:lvl2pPr lvl="1" algn="ctr" rtl="0">
              <a:spcBef>
                <a:spcPts val="0"/>
              </a:spcBef>
              <a:spcAft>
                <a:spcPts val="0"/>
              </a:spcAft>
              <a:buClr>
                <a:schemeClr val="dk2"/>
              </a:buClr>
              <a:buSzPts val="1000"/>
              <a:buNone/>
              <a:defRPr sz="1000">
                <a:solidFill>
                  <a:schemeClr val="dk2"/>
                </a:solidFill>
              </a:defRPr>
            </a:lvl2pPr>
            <a:lvl3pPr lvl="2" algn="ctr" rtl="0">
              <a:spcBef>
                <a:spcPts val="0"/>
              </a:spcBef>
              <a:spcAft>
                <a:spcPts val="0"/>
              </a:spcAft>
              <a:buClr>
                <a:schemeClr val="dk2"/>
              </a:buClr>
              <a:buSzPts val="1000"/>
              <a:buNone/>
              <a:defRPr sz="1000">
                <a:solidFill>
                  <a:schemeClr val="dk2"/>
                </a:solidFill>
              </a:defRPr>
            </a:lvl3pPr>
            <a:lvl4pPr lvl="3" algn="ctr" rtl="0">
              <a:spcBef>
                <a:spcPts val="0"/>
              </a:spcBef>
              <a:spcAft>
                <a:spcPts val="0"/>
              </a:spcAft>
              <a:buClr>
                <a:schemeClr val="dk2"/>
              </a:buClr>
              <a:buSzPts val="1000"/>
              <a:buNone/>
              <a:defRPr sz="1000">
                <a:solidFill>
                  <a:schemeClr val="dk2"/>
                </a:solidFill>
              </a:defRPr>
            </a:lvl4pPr>
            <a:lvl5pPr lvl="4" algn="ctr" rtl="0">
              <a:spcBef>
                <a:spcPts val="0"/>
              </a:spcBef>
              <a:spcAft>
                <a:spcPts val="0"/>
              </a:spcAft>
              <a:buClr>
                <a:schemeClr val="dk2"/>
              </a:buClr>
              <a:buSzPts val="1000"/>
              <a:buNone/>
              <a:defRPr sz="1000">
                <a:solidFill>
                  <a:schemeClr val="dk2"/>
                </a:solidFill>
              </a:defRPr>
            </a:lvl5pPr>
            <a:lvl6pPr lvl="5" algn="ctr" rtl="0">
              <a:spcBef>
                <a:spcPts val="0"/>
              </a:spcBef>
              <a:spcAft>
                <a:spcPts val="0"/>
              </a:spcAft>
              <a:buClr>
                <a:schemeClr val="dk2"/>
              </a:buClr>
              <a:buSzPts val="1000"/>
              <a:buNone/>
              <a:defRPr sz="1000">
                <a:solidFill>
                  <a:schemeClr val="dk2"/>
                </a:solidFill>
              </a:defRPr>
            </a:lvl6pPr>
            <a:lvl7pPr lvl="6" algn="ctr" rtl="0">
              <a:spcBef>
                <a:spcPts val="0"/>
              </a:spcBef>
              <a:spcAft>
                <a:spcPts val="0"/>
              </a:spcAft>
              <a:buClr>
                <a:schemeClr val="dk2"/>
              </a:buClr>
              <a:buSzPts val="1000"/>
              <a:buNone/>
              <a:defRPr sz="1000">
                <a:solidFill>
                  <a:schemeClr val="dk2"/>
                </a:solidFill>
              </a:defRPr>
            </a:lvl7pPr>
            <a:lvl8pPr lvl="7" algn="ctr" rtl="0">
              <a:spcBef>
                <a:spcPts val="0"/>
              </a:spcBef>
              <a:spcAft>
                <a:spcPts val="0"/>
              </a:spcAft>
              <a:buClr>
                <a:schemeClr val="dk2"/>
              </a:buClr>
              <a:buSzPts val="1000"/>
              <a:buNone/>
              <a:defRPr sz="1000">
                <a:solidFill>
                  <a:schemeClr val="dk2"/>
                </a:solidFill>
              </a:defRPr>
            </a:lvl8pPr>
            <a:lvl9pPr lvl="8" algn="ctr" rtl="0">
              <a:spcBef>
                <a:spcPts val="0"/>
              </a:spcBef>
              <a:spcAft>
                <a:spcPts val="0"/>
              </a:spcAft>
              <a:buClr>
                <a:schemeClr val="dk2"/>
              </a:buClr>
              <a:buSzPts val="1000"/>
              <a:buNone/>
              <a:defRPr sz="1000">
                <a:solidFill>
                  <a:schemeClr val="dk2"/>
                </a:solidFill>
              </a:defRPr>
            </a:lvl9pPr>
          </a:lstStyle>
          <a:p>
            <a:endParaRPr/>
          </a:p>
        </p:txBody>
      </p:sp>
      <p:sp>
        <p:nvSpPr>
          <p:cNvPr id="223" name="Google Shape;223;p30"/>
          <p:cNvSpPr txBox="1">
            <a:spLocks noGrp="1"/>
          </p:cNvSpPr>
          <p:nvPr>
            <p:ph type="subTitle" idx="5"/>
          </p:nvPr>
        </p:nvSpPr>
        <p:spPr>
          <a:xfrm>
            <a:off x="5409300" y="3508450"/>
            <a:ext cx="1068600" cy="7272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000"/>
              <a:buNone/>
              <a:defRPr sz="1000" i="1">
                <a:solidFill>
                  <a:schemeClr val="lt2"/>
                </a:solidFill>
              </a:defRPr>
            </a:lvl1pPr>
            <a:lvl2pPr lvl="1" algn="ctr" rtl="0">
              <a:spcBef>
                <a:spcPts val="0"/>
              </a:spcBef>
              <a:spcAft>
                <a:spcPts val="0"/>
              </a:spcAft>
              <a:buClr>
                <a:schemeClr val="dk2"/>
              </a:buClr>
              <a:buSzPts val="1000"/>
              <a:buNone/>
              <a:defRPr sz="1000">
                <a:solidFill>
                  <a:schemeClr val="dk2"/>
                </a:solidFill>
              </a:defRPr>
            </a:lvl2pPr>
            <a:lvl3pPr lvl="2" algn="ctr" rtl="0">
              <a:spcBef>
                <a:spcPts val="0"/>
              </a:spcBef>
              <a:spcAft>
                <a:spcPts val="0"/>
              </a:spcAft>
              <a:buClr>
                <a:schemeClr val="dk2"/>
              </a:buClr>
              <a:buSzPts val="1000"/>
              <a:buNone/>
              <a:defRPr sz="1000">
                <a:solidFill>
                  <a:schemeClr val="dk2"/>
                </a:solidFill>
              </a:defRPr>
            </a:lvl3pPr>
            <a:lvl4pPr lvl="3" algn="ctr" rtl="0">
              <a:spcBef>
                <a:spcPts val="0"/>
              </a:spcBef>
              <a:spcAft>
                <a:spcPts val="0"/>
              </a:spcAft>
              <a:buClr>
                <a:schemeClr val="dk2"/>
              </a:buClr>
              <a:buSzPts val="1000"/>
              <a:buNone/>
              <a:defRPr sz="1000">
                <a:solidFill>
                  <a:schemeClr val="dk2"/>
                </a:solidFill>
              </a:defRPr>
            </a:lvl4pPr>
            <a:lvl5pPr lvl="4" algn="ctr" rtl="0">
              <a:spcBef>
                <a:spcPts val="0"/>
              </a:spcBef>
              <a:spcAft>
                <a:spcPts val="0"/>
              </a:spcAft>
              <a:buClr>
                <a:schemeClr val="dk2"/>
              </a:buClr>
              <a:buSzPts val="1000"/>
              <a:buNone/>
              <a:defRPr sz="1000">
                <a:solidFill>
                  <a:schemeClr val="dk2"/>
                </a:solidFill>
              </a:defRPr>
            </a:lvl5pPr>
            <a:lvl6pPr lvl="5" algn="ctr" rtl="0">
              <a:spcBef>
                <a:spcPts val="0"/>
              </a:spcBef>
              <a:spcAft>
                <a:spcPts val="0"/>
              </a:spcAft>
              <a:buClr>
                <a:schemeClr val="dk2"/>
              </a:buClr>
              <a:buSzPts val="1000"/>
              <a:buNone/>
              <a:defRPr sz="1000">
                <a:solidFill>
                  <a:schemeClr val="dk2"/>
                </a:solidFill>
              </a:defRPr>
            </a:lvl6pPr>
            <a:lvl7pPr lvl="6" algn="ctr" rtl="0">
              <a:spcBef>
                <a:spcPts val="0"/>
              </a:spcBef>
              <a:spcAft>
                <a:spcPts val="0"/>
              </a:spcAft>
              <a:buClr>
                <a:schemeClr val="dk2"/>
              </a:buClr>
              <a:buSzPts val="1000"/>
              <a:buNone/>
              <a:defRPr sz="1000">
                <a:solidFill>
                  <a:schemeClr val="dk2"/>
                </a:solidFill>
              </a:defRPr>
            </a:lvl7pPr>
            <a:lvl8pPr lvl="7" algn="ctr" rtl="0">
              <a:spcBef>
                <a:spcPts val="0"/>
              </a:spcBef>
              <a:spcAft>
                <a:spcPts val="0"/>
              </a:spcAft>
              <a:buClr>
                <a:schemeClr val="dk2"/>
              </a:buClr>
              <a:buSzPts val="1000"/>
              <a:buNone/>
              <a:defRPr sz="1000">
                <a:solidFill>
                  <a:schemeClr val="dk2"/>
                </a:solidFill>
              </a:defRPr>
            </a:lvl8pPr>
            <a:lvl9pPr lvl="8" algn="ctr" rtl="0">
              <a:spcBef>
                <a:spcPts val="0"/>
              </a:spcBef>
              <a:spcAft>
                <a:spcPts val="0"/>
              </a:spcAft>
              <a:buClr>
                <a:schemeClr val="dk2"/>
              </a:buClr>
              <a:buSzPts val="1000"/>
              <a:buNone/>
              <a:defRPr sz="1000">
                <a:solidFill>
                  <a:schemeClr val="dk2"/>
                </a:solidFill>
              </a:defRPr>
            </a:lvl9pPr>
          </a:lstStyle>
          <a:p>
            <a:endParaRPr/>
          </a:p>
        </p:txBody>
      </p:sp>
      <p:sp>
        <p:nvSpPr>
          <p:cNvPr id="224" name="Google Shape;224;p30"/>
          <p:cNvSpPr txBox="1">
            <a:spLocks noGrp="1"/>
          </p:cNvSpPr>
          <p:nvPr>
            <p:ph type="subTitle" idx="6"/>
          </p:nvPr>
        </p:nvSpPr>
        <p:spPr>
          <a:xfrm>
            <a:off x="2666100" y="3508450"/>
            <a:ext cx="1068600" cy="7272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000"/>
              <a:buNone/>
              <a:defRPr sz="1000" i="1">
                <a:solidFill>
                  <a:schemeClr val="lt2"/>
                </a:solidFill>
              </a:defRPr>
            </a:lvl1pPr>
            <a:lvl2pPr lvl="1" algn="ctr" rtl="0">
              <a:spcBef>
                <a:spcPts val="0"/>
              </a:spcBef>
              <a:spcAft>
                <a:spcPts val="0"/>
              </a:spcAft>
              <a:buClr>
                <a:schemeClr val="dk2"/>
              </a:buClr>
              <a:buSzPts val="1000"/>
              <a:buNone/>
              <a:defRPr sz="1000">
                <a:solidFill>
                  <a:schemeClr val="dk2"/>
                </a:solidFill>
              </a:defRPr>
            </a:lvl2pPr>
            <a:lvl3pPr lvl="2" algn="ctr" rtl="0">
              <a:spcBef>
                <a:spcPts val="0"/>
              </a:spcBef>
              <a:spcAft>
                <a:spcPts val="0"/>
              </a:spcAft>
              <a:buClr>
                <a:schemeClr val="dk2"/>
              </a:buClr>
              <a:buSzPts val="1000"/>
              <a:buNone/>
              <a:defRPr sz="1000">
                <a:solidFill>
                  <a:schemeClr val="dk2"/>
                </a:solidFill>
              </a:defRPr>
            </a:lvl3pPr>
            <a:lvl4pPr lvl="3" algn="ctr" rtl="0">
              <a:spcBef>
                <a:spcPts val="0"/>
              </a:spcBef>
              <a:spcAft>
                <a:spcPts val="0"/>
              </a:spcAft>
              <a:buClr>
                <a:schemeClr val="dk2"/>
              </a:buClr>
              <a:buSzPts val="1000"/>
              <a:buNone/>
              <a:defRPr sz="1000">
                <a:solidFill>
                  <a:schemeClr val="dk2"/>
                </a:solidFill>
              </a:defRPr>
            </a:lvl4pPr>
            <a:lvl5pPr lvl="4" algn="ctr" rtl="0">
              <a:spcBef>
                <a:spcPts val="0"/>
              </a:spcBef>
              <a:spcAft>
                <a:spcPts val="0"/>
              </a:spcAft>
              <a:buClr>
                <a:schemeClr val="dk2"/>
              </a:buClr>
              <a:buSzPts val="1000"/>
              <a:buNone/>
              <a:defRPr sz="1000">
                <a:solidFill>
                  <a:schemeClr val="dk2"/>
                </a:solidFill>
              </a:defRPr>
            </a:lvl5pPr>
            <a:lvl6pPr lvl="5" algn="ctr" rtl="0">
              <a:spcBef>
                <a:spcPts val="0"/>
              </a:spcBef>
              <a:spcAft>
                <a:spcPts val="0"/>
              </a:spcAft>
              <a:buClr>
                <a:schemeClr val="dk2"/>
              </a:buClr>
              <a:buSzPts val="1000"/>
              <a:buNone/>
              <a:defRPr sz="1000">
                <a:solidFill>
                  <a:schemeClr val="dk2"/>
                </a:solidFill>
              </a:defRPr>
            </a:lvl6pPr>
            <a:lvl7pPr lvl="6" algn="ctr" rtl="0">
              <a:spcBef>
                <a:spcPts val="0"/>
              </a:spcBef>
              <a:spcAft>
                <a:spcPts val="0"/>
              </a:spcAft>
              <a:buClr>
                <a:schemeClr val="dk2"/>
              </a:buClr>
              <a:buSzPts val="1000"/>
              <a:buNone/>
              <a:defRPr sz="1000">
                <a:solidFill>
                  <a:schemeClr val="dk2"/>
                </a:solidFill>
              </a:defRPr>
            </a:lvl7pPr>
            <a:lvl8pPr lvl="7" algn="ctr" rtl="0">
              <a:spcBef>
                <a:spcPts val="0"/>
              </a:spcBef>
              <a:spcAft>
                <a:spcPts val="0"/>
              </a:spcAft>
              <a:buClr>
                <a:schemeClr val="dk2"/>
              </a:buClr>
              <a:buSzPts val="1000"/>
              <a:buNone/>
              <a:defRPr sz="1000">
                <a:solidFill>
                  <a:schemeClr val="dk2"/>
                </a:solidFill>
              </a:defRPr>
            </a:lvl8pPr>
            <a:lvl9pPr lvl="8" algn="ctr" rtl="0">
              <a:spcBef>
                <a:spcPts val="0"/>
              </a:spcBef>
              <a:spcAft>
                <a:spcPts val="0"/>
              </a:spcAft>
              <a:buClr>
                <a:schemeClr val="dk2"/>
              </a:buClr>
              <a:buSzPts val="1000"/>
              <a:buNone/>
              <a:defRPr sz="1000">
                <a:solidFill>
                  <a:schemeClr val="dk2"/>
                </a:solidFill>
              </a:defRPr>
            </a:lvl9pPr>
          </a:lstStyle>
          <a:p>
            <a:endParaRPr/>
          </a:p>
        </p:txBody>
      </p:sp>
      <p:sp>
        <p:nvSpPr>
          <p:cNvPr id="225" name="Google Shape;225;p30"/>
          <p:cNvSpPr txBox="1">
            <a:spLocks noGrp="1"/>
          </p:cNvSpPr>
          <p:nvPr>
            <p:ph type="subTitle" idx="7"/>
          </p:nvPr>
        </p:nvSpPr>
        <p:spPr>
          <a:xfrm>
            <a:off x="2666100" y="917650"/>
            <a:ext cx="1068600" cy="7272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000"/>
              <a:buNone/>
              <a:defRPr sz="1000" i="1">
                <a:solidFill>
                  <a:schemeClr val="lt2"/>
                </a:solidFill>
              </a:defRPr>
            </a:lvl1pPr>
            <a:lvl2pPr lvl="1" algn="ctr" rtl="0">
              <a:spcBef>
                <a:spcPts val="0"/>
              </a:spcBef>
              <a:spcAft>
                <a:spcPts val="0"/>
              </a:spcAft>
              <a:buClr>
                <a:schemeClr val="dk2"/>
              </a:buClr>
              <a:buSzPts val="1000"/>
              <a:buNone/>
              <a:defRPr sz="1000">
                <a:solidFill>
                  <a:schemeClr val="dk2"/>
                </a:solidFill>
              </a:defRPr>
            </a:lvl2pPr>
            <a:lvl3pPr lvl="2" algn="ctr" rtl="0">
              <a:spcBef>
                <a:spcPts val="0"/>
              </a:spcBef>
              <a:spcAft>
                <a:spcPts val="0"/>
              </a:spcAft>
              <a:buClr>
                <a:schemeClr val="dk2"/>
              </a:buClr>
              <a:buSzPts val="1000"/>
              <a:buNone/>
              <a:defRPr sz="1000">
                <a:solidFill>
                  <a:schemeClr val="dk2"/>
                </a:solidFill>
              </a:defRPr>
            </a:lvl3pPr>
            <a:lvl4pPr lvl="3" algn="ctr" rtl="0">
              <a:spcBef>
                <a:spcPts val="0"/>
              </a:spcBef>
              <a:spcAft>
                <a:spcPts val="0"/>
              </a:spcAft>
              <a:buClr>
                <a:schemeClr val="dk2"/>
              </a:buClr>
              <a:buSzPts val="1000"/>
              <a:buNone/>
              <a:defRPr sz="1000">
                <a:solidFill>
                  <a:schemeClr val="dk2"/>
                </a:solidFill>
              </a:defRPr>
            </a:lvl4pPr>
            <a:lvl5pPr lvl="4" algn="ctr" rtl="0">
              <a:spcBef>
                <a:spcPts val="0"/>
              </a:spcBef>
              <a:spcAft>
                <a:spcPts val="0"/>
              </a:spcAft>
              <a:buClr>
                <a:schemeClr val="dk2"/>
              </a:buClr>
              <a:buSzPts val="1000"/>
              <a:buNone/>
              <a:defRPr sz="1000">
                <a:solidFill>
                  <a:schemeClr val="dk2"/>
                </a:solidFill>
              </a:defRPr>
            </a:lvl5pPr>
            <a:lvl6pPr lvl="5" algn="ctr" rtl="0">
              <a:spcBef>
                <a:spcPts val="0"/>
              </a:spcBef>
              <a:spcAft>
                <a:spcPts val="0"/>
              </a:spcAft>
              <a:buClr>
                <a:schemeClr val="dk2"/>
              </a:buClr>
              <a:buSzPts val="1000"/>
              <a:buNone/>
              <a:defRPr sz="1000">
                <a:solidFill>
                  <a:schemeClr val="dk2"/>
                </a:solidFill>
              </a:defRPr>
            </a:lvl6pPr>
            <a:lvl7pPr lvl="6" algn="ctr" rtl="0">
              <a:spcBef>
                <a:spcPts val="0"/>
              </a:spcBef>
              <a:spcAft>
                <a:spcPts val="0"/>
              </a:spcAft>
              <a:buClr>
                <a:schemeClr val="dk2"/>
              </a:buClr>
              <a:buSzPts val="1000"/>
              <a:buNone/>
              <a:defRPr sz="1000">
                <a:solidFill>
                  <a:schemeClr val="dk2"/>
                </a:solidFill>
              </a:defRPr>
            </a:lvl7pPr>
            <a:lvl8pPr lvl="7" algn="ctr" rtl="0">
              <a:spcBef>
                <a:spcPts val="0"/>
              </a:spcBef>
              <a:spcAft>
                <a:spcPts val="0"/>
              </a:spcAft>
              <a:buClr>
                <a:schemeClr val="dk2"/>
              </a:buClr>
              <a:buSzPts val="1000"/>
              <a:buNone/>
              <a:defRPr sz="1000">
                <a:solidFill>
                  <a:schemeClr val="dk2"/>
                </a:solidFill>
              </a:defRPr>
            </a:lvl8pPr>
            <a:lvl9pPr lvl="8" algn="ctr" rtl="0">
              <a:spcBef>
                <a:spcPts val="0"/>
              </a:spcBef>
              <a:spcAft>
                <a:spcPts val="0"/>
              </a:spcAft>
              <a:buClr>
                <a:schemeClr val="dk2"/>
              </a:buClr>
              <a:buSzPts val="1000"/>
              <a:buNone/>
              <a:defRPr sz="1000">
                <a:solidFill>
                  <a:schemeClr val="dk2"/>
                </a:solidFill>
              </a:defRPr>
            </a:lvl9pPr>
          </a:lstStyle>
          <a:p>
            <a:endParaRPr/>
          </a:p>
        </p:txBody>
      </p:sp>
      <p:sp>
        <p:nvSpPr>
          <p:cNvPr id="226" name="Google Shape;226;p30"/>
          <p:cNvSpPr txBox="1">
            <a:spLocks noGrp="1"/>
          </p:cNvSpPr>
          <p:nvPr>
            <p:ph type="subTitle" idx="8"/>
          </p:nvPr>
        </p:nvSpPr>
        <p:spPr>
          <a:xfrm>
            <a:off x="5409300" y="917650"/>
            <a:ext cx="1068600" cy="7272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000"/>
              <a:buNone/>
              <a:defRPr sz="1000" i="1">
                <a:solidFill>
                  <a:schemeClr val="lt2"/>
                </a:solidFill>
              </a:defRPr>
            </a:lvl1pPr>
            <a:lvl2pPr lvl="1" algn="ctr" rtl="0">
              <a:spcBef>
                <a:spcPts val="0"/>
              </a:spcBef>
              <a:spcAft>
                <a:spcPts val="0"/>
              </a:spcAft>
              <a:buClr>
                <a:schemeClr val="dk2"/>
              </a:buClr>
              <a:buSzPts val="1000"/>
              <a:buNone/>
              <a:defRPr sz="1000">
                <a:solidFill>
                  <a:schemeClr val="dk2"/>
                </a:solidFill>
              </a:defRPr>
            </a:lvl2pPr>
            <a:lvl3pPr lvl="2" algn="ctr" rtl="0">
              <a:spcBef>
                <a:spcPts val="0"/>
              </a:spcBef>
              <a:spcAft>
                <a:spcPts val="0"/>
              </a:spcAft>
              <a:buClr>
                <a:schemeClr val="dk2"/>
              </a:buClr>
              <a:buSzPts val="1000"/>
              <a:buNone/>
              <a:defRPr sz="1000">
                <a:solidFill>
                  <a:schemeClr val="dk2"/>
                </a:solidFill>
              </a:defRPr>
            </a:lvl3pPr>
            <a:lvl4pPr lvl="3" algn="ctr" rtl="0">
              <a:spcBef>
                <a:spcPts val="0"/>
              </a:spcBef>
              <a:spcAft>
                <a:spcPts val="0"/>
              </a:spcAft>
              <a:buClr>
                <a:schemeClr val="dk2"/>
              </a:buClr>
              <a:buSzPts val="1000"/>
              <a:buNone/>
              <a:defRPr sz="1000">
                <a:solidFill>
                  <a:schemeClr val="dk2"/>
                </a:solidFill>
              </a:defRPr>
            </a:lvl4pPr>
            <a:lvl5pPr lvl="4" algn="ctr" rtl="0">
              <a:spcBef>
                <a:spcPts val="0"/>
              </a:spcBef>
              <a:spcAft>
                <a:spcPts val="0"/>
              </a:spcAft>
              <a:buClr>
                <a:schemeClr val="dk2"/>
              </a:buClr>
              <a:buSzPts val="1000"/>
              <a:buNone/>
              <a:defRPr sz="1000">
                <a:solidFill>
                  <a:schemeClr val="dk2"/>
                </a:solidFill>
              </a:defRPr>
            </a:lvl5pPr>
            <a:lvl6pPr lvl="5" algn="ctr" rtl="0">
              <a:spcBef>
                <a:spcPts val="0"/>
              </a:spcBef>
              <a:spcAft>
                <a:spcPts val="0"/>
              </a:spcAft>
              <a:buClr>
                <a:schemeClr val="dk2"/>
              </a:buClr>
              <a:buSzPts val="1000"/>
              <a:buNone/>
              <a:defRPr sz="1000">
                <a:solidFill>
                  <a:schemeClr val="dk2"/>
                </a:solidFill>
              </a:defRPr>
            </a:lvl6pPr>
            <a:lvl7pPr lvl="6" algn="ctr" rtl="0">
              <a:spcBef>
                <a:spcPts val="0"/>
              </a:spcBef>
              <a:spcAft>
                <a:spcPts val="0"/>
              </a:spcAft>
              <a:buClr>
                <a:schemeClr val="dk2"/>
              </a:buClr>
              <a:buSzPts val="1000"/>
              <a:buNone/>
              <a:defRPr sz="1000">
                <a:solidFill>
                  <a:schemeClr val="dk2"/>
                </a:solidFill>
              </a:defRPr>
            </a:lvl7pPr>
            <a:lvl8pPr lvl="7" algn="ctr" rtl="0">
              <a:spcBef>
                <a:spcPts val="0"/>
              </a:spcBef>
              <a:spcAft>
                <a:spcPts val="0"/>
              </a:spcAft>
              <a:buClr>
                <a:schemeClr val="dk2"/>
              </a:buClr>
              <a:buSzPts val="1000"/>
              <a:buNone/>
              <a:defRPr sz="1000">
                <a:solidFill>
                  <a:schemeClr val="dk2"/>
                </a:solidFill>
              </a:defRPr>
            </a:lvl8pPr>
            <a:lvl9pPr lvl="8" algn="ctr" rtl="0">
              <a:spcBef>
                <a:spcPts val="0"/>
              </a:spcBef>
              <a:spcAft>
                <a:spcPts val="0"/>
              </a:spcAft>
              <a:buClr>
                <a:schemeClr val="dk2"/>
              </a:buClr>
              <a:buSzPts val="1000"/>
              <a:buNone/>
              <a:defRPr sz="1000">
                <a:solidFill>
                  <a:schemeClr val="dk2"/>
                </a:solidFill>
              </a:defRPr>
            </a:lvl9pPr>
          </a:lstStyle>
          <a:p>
            <a:endParaRPr/>
          </a:p>
        </p:txBody>
      </p:sp>
      <p:sp>
        <p:nvSpPr>
          <p:cNvPr id="227" name="Google Shape;227;p30"/>
          <p:cNvSpPr txBox="1">
            <a:spLocks noGrp="1"/>
          </p:cNvSpPr>
          <p:nvPr>
            <p:ph type="subTitle" idx="9"/>
          </p:nvPr>
        </p:nvSpPr>
        <p:spPr>
          <a:xfrm>
            <a:off x="3576175" y="1944600"/>
            <a:ext cx="1974300" cy="11976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400"/>
              <a:buNone/>
              <a:defRPr sz="1400" b="1">
                <a:solidFill>
                  <a:schemeClr val="lt2"/>
                </a:solidFill>
              </a:defRPr>
            </a:lvl1pPr>
            <a:lvl2pPr lvl="1" algn="ctr" rtl="0">
              <a:spcBef>
                <a:spcPts val="0"/>
              </a:spcBef>
              <a:spcAft>
                <a:spcPts val="0"/>
              </a:spcAft>
              <a:buClr>
                <a:schemeClr val="lt2"/>
              </a:buClr>
              <a:buSzPts val="1400"/>
              <a:buNone/>
              <a:defRPr b="1">
                <a:solidFill>
                  <a:schemeClr val="lt2"/>
                </a:solidFill>
              </a:defRPr>
            </a:lvl2pPr>
            <a:lvl3pPr lvl="2" algn="ctr" rtl="0">
              <a:spcBef>
                <a:spcPts val="0"/>
              </a:spcBef>
              <a:spcAft>
                <a:spcPts val="0"/>
              </a:spcAft>
              <a:buClr>
                <a:schemeClr val="lt2"/>
              </a:buClr>
              <a:buSzPts val="1400"/>
              <a:buNone/>
              <a:defRPr b="1">
                <a:solidFill>
                  <a:schemeClr val="lt2"/>
                </a:solidFill>
              </a:defRPr>
            </a:lvl3pPr>
            <a:lvl4pPr lvl="3" algn="ctr" rtl="0">
              <a:spcBef>
                <a:spcPts val="0"/>
              </a:spcBef>
              <a:spcAft>
                <a:spcPts val="0"/>
              </a:spcAft>
              <a:buClr>
                <a:schemeClr val="lt2"/>
              </a:buClr>
              <a:buSzPts val="1400"/>
              <a:buNone/>
              <a:defRPr b="1">
                <a:solidFill>
                  <a:schemeClr val="lt2"/>
                </a:solidFill>
              </a:defRPr>
            </a:lvl4pPr>
            <a:lvl5pPr lvl="4" algn="ctr" rtl="0">
              <a:spcBef>
                <a:spcPts val="0"/>
              </a:spcBef>
              <a:spcAft>
                <a:spcPts val="0"/>
              </a:spcAft>
              <a:buClr>
                <a:schemeClr val="lt2"/>
              </a:buClr>
              <a:buSzPts val="1400"/>
              <a:buNone/>
              <a:defRPr b="1">
                <a:solidFill>
                  <a:schemeClr val="lt2"/>
                </a:solidFill>
              </a:defRPr>
            </a:lvl5pPr>
            <a:lvl6pPr lvl="5" algn="ctr" rtl="0">
              <a:spcBef>
                <a:spcPts val="0"/>
              </a:spcBef>
              <a:spcAft>
                <a:spcPts val="0"/>
              </a:spcAft>
              <a:buClr>
                <a:schemeClr val="lt2"/>
              </a:buClr>
              <a:buSzPts val="1400"/>
              <a:buNone/>
              <a:defRPr b="1">
                <a:solidFill>
                  <a:schemeClr val="lt2"/>
                </a:solidFill>
              </a:defRPr>
            </a:lvl6pPr>
            <a:lvl7pPr lvl="6" algn="ctr" rtl="0">
              <a:spcBef>
                <a:spcPts val="0"/>
              </a:spcBef>
              <a:spcAft>
                <a:spcPts val="0"/>
              </a:spcAft>
              <a:buClr>
                <a:schemeClr val="lt2"/>
              </a:buClr>
              <a:buSzPts val="1400"/>
              <a:buNone/>
              <a:defRPr b="1">
                <a:solidFill>
                  <a:schemeClr val="lt2"/>
                </a:solidFill>
              </a:defRPr>
            </a:lvl7pPr>
            <a:lvl8pPr lvl="7" algn="ctr" rtl="0">
              <a:spcBef>
                <a:spcPts val="0"/>
              </a:spcBef>
              <a:spcAft>
                <a:spcPts val="0"/>
              </a:spcAft>
              <a:buClr>
                <a:schemeClr val="lt2"/>
              </a:buClr>
              <a:buSzPts val="1400"/>
              <a:buNone/>
              <a:defRPr b="1">
                <a:solidFill>
                  <a:schemeClr val="lt2"/>
                </a:solidFill>
              </a:defRPr>
            </a:lvl8pPr>
            <a:lvl9pPr lvl="8" algn="ctr" rtl="0">
              <a:spcBef>
                <a:spcPts val="0"/>
              </a:spcBef>
              <a:spcAft>
                <a:spcPts val="0"/>
              </a:spcAft>
              <a:buClr>
                <a:schemeClr val="lt2"/>
              </a:buClr>
              <a:buSzPts val="1400"/>
              <a:buNone/>
              <a:defRPr b="1">
                <a:solidFill>
                  <a:schemeClr val="lt2"/>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Diseño personalizado 3">
  <p:cSld name="CUSTOM_2">
    <p:spTree>
      <p:nvGrpSpPr>
        <p:cNvPr id="1" name="Shape 15"/>
        <p:cNvGrpSpPr/>
        <p:nvPr/>
      </p:nvGrpSpPr>
      <p:grpSpPr>
        <a:xfrm>
          <a:off x="0" y="0"/>
          <a:ext cx="0" cy="0"/>
          <a:chOff x="0" y="0"/>
          <a:chExt cx="0" cy="0"/>
        </a:xfrm>
      </p:grpSpPr>
      <p:sp>
        <p:nvSpPr>
          <p:cNvPr id="16" name="Google Shape;16;p4"/>
          <p:cNvSpPr txBox="1">
            <a:spLocks noGrp="1"/>
          </p:cNvSpPr>
          <p:nvPr>
            <p:ph type="title"/>
          </p:nvPr>
        </p:nvSpPr>
        <p:spPr>
          <a:xfrm>
            <a:off x="311700" y="2285400"/>
            <a:ext cx="8520600" cy="5727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accent1"/>
              </a:buClr>
              <a:buSzPts val="3400"/>
              <a:buFont typeface="Roboto"/>
              <a:buNone/>
              <a:defRPr sz="3400" b="1">
                <a:solidFill>
                  <a:schemeClr val="accent1"/>
                </a:solidFill>
                <a:latin typeface="Roboto"/>
                <a:ea typeface="Roboto"/>
                <a:cs typeface="Roboto"/>
                <a:sym typeface="Roboto"/>
              </a:defRPr>
            </a:lvl1pPr>
            <a:lvl2pPr lvl="1" algn="ctr">
              <a:spcBef>
                <a:spcPts val="0"/>
              </a:spcBef>
              <a:spcAft>
                <a:spcPts val="0"/>
              </a:spcAft>
              <a:buClr>
                <a:schemeClr val="accent1"/>
              </a:buClr>
              <a:buSzPts val="3400"/>
              <a:buFont typeface="Roboto"/>
              <a:buNone/>
              <a:defRPr sz="3400" b="1">
                <a:solidFill>
                  <a:schemeClr val="accent1"/>
                </a:solidFill>
                <a:latin typeface="Roboto"/>
                <a:ea typeface="Roboto"/>
                <a:cs typeface="Roboto"/>
                <a:sym typeface="Roboto"/>
              </a:defRPr>
            </a:lvl2pPr>
            <a:lvl3pPr lvl="2" algn="ctr">
              <a:spcBef>
                <a:spcPts val="0"/>
              </a:spcBef>
              <a:spcAft>
                <a:spcPts val="0"/>
              </a:spcAft>
              <a:buClr>
                <a:schemeClr val="accent1"/>
              </a:buClr>
              <a:buSzPts val="3400"/>
              <a:buFont typeface="Roboto"/>
              <a:buNone/>
              <a:defRPr sz="3400" b="1">
                <a:solidFill>
                  <a:schemeClr val="accent1"/>
                </a:solidFill>
                <a:latin typeface="Roboto"/>
                <a:ea typeface="Roboto"/>
                <a:cs typeface="Roboto"/>
                <a:sym typeface="Roboto"/>
              </a:defRPr>
            </a:lvl3pPr>
            <a:lvl4pPr lvl="3" algn="ctr">
              <a:spcBef>
                <a:spcPts val="0"/>
              </a:spcBef>
              <a:spcAft>
                <a:spcPts val="0"/>
              </a:spcAft>
              <a:buClr>
                <a:schemeClr val="accent1"/>
              </a:buClr>
              <a:buSzPts val="3400"/>
              <a:buFont typeface="Roboto"/>
              <a:buNone/>
              <a:defRPr sz="3400" b="1">
                <a:solidFill>
                  <a:schemeClr val="accent1"/>
                </a:solidFill>
                <a:latin typeface="Roboto"/>
                <a:ea typeface="Roboto"/>
                <a:cs typeface="Roboto"/>
                <a:sym typeface="Roboto"/>
              </a:defRPr>
            </a:lvl4pPr>
            <a:lvl5pPr lvl="4" algn="ctr">
              <a:spcBef>
                <a:spcPts val="0"/>
              </a:spcBef>
              <a:spcAft>
                <a:spcPts val="0"/>
              </a:spcAft>
              <a:buClr>
                <a:schemeClr val="accent1"/>
              </a:buClr>
              <a:buSzPts val="3400"/>
              <a:buFont typeface="Roboto"/>
              <a:buNone/>
              <a:defRPr sz="3400" b="1">
                <a:solidFill>
                  <a:schemeClr val="accent1"/>
                </a:solidFill>
                <a:latin typeface="Roboto"/>
                <a:ea typeface="Roboto"/>
                <a:cs typeface="Roboto"/>
                <a:sym typeface="Roboto"/>
              </a:defRPr>
            </a:lvl5pPr>
            <a:lvl6pPr lvl="5" algn="ctr">
              <a:spcBef>
                <a:spcPts val="0"/>
              </a:spcBef>
              <a:spcAft>
                <a:spcPts val="0"/>
              </a:spcAft>
              <a:buClr>
                <a:schemeClr val="accent1"/>
              </a:buClr>
              <a:buSzPts val="3400"/>
              <a:buFont typeface="Roboto"/>
              <a:buNone/>
              <a:defRPr sz="3400" b="1">
                <a:solidFill>
                  <a:schemeClr val="accent1"/>
                </a:solidFill>
                <a:latin typeface="Roboto"/>
                <a:ea typeface="Roboto"/>
                <a:cs typeface="Roboto"/>
                <a:sym typeface="Roboto"/>
              </a:defRPr>
            </a:lvl6pPr>
            <a:lvl7pPr lvl="6" algn="ctr">
              <a:spcBef>
                <a:spcPts val="0"/>
              </a:spcBef>
              <a:spcAft>
                <a:spcPts val="0"/>
              </a:spcAft>
              <a:buClr>
                <a:schemeClr val="accent1"/>
              </a:buClr>
              <a:buSzPts val="3400"/>
              <a:buFont typeface="Roboto"/>
              <a:buNone/>
              <a:defRPr sz="3400" b="1">
                <a:solidFill>
                  <a:schemeClr val="accent1"/>
                </a:solidFill>
                <a:latin typeface="Roboto"/>
                <a:ea typeface="Roboto"/>
                <a:cs typeface="Roboto"/>
                <a:sym typeface="Roboto"/>
              </a:defRPr>
            </a:lvl7pPr>
            <a:lvl8pPr lvl="7" algn="ctr">
              <a:spcBef>
                <a:spcPts val="0"/>
              </a:spcBef>
              <a:spcAft>
                <a:spcPts val="0"/>
              </a:spcAft>
              <a:buClr>
                <a:schemeClr val="accent1"/>
              </a:buClr>
              <a:buSzPts val="3400"/>
              <a:buFont typeface="Roboto"/>
              <a:buNone/>
              <a:defRPr sz="3400" b="1">
                <a:solidFill>
                  <a:schemeClr val="accent1"/>
                </a:solidFill>
                <a:latin typeface="Roboto"/>
                <a:ea typeface="Roboto"/>
                <a:cs typeface="Roboto"/>
                <a:sym typeface="Roboto"/>
              </a:defRPr>
            </a:lvl8pPr>
            <a:lvl9pPr lvl="8" algn="ctr">
              <a:spcBef>
                <a:spcPts val="0"/>
              </a:spcBef>
              <a:spcAft>
                <a:spcPts val="0"/>
              </a:spcAft>
              <a:buClr>
                <a:schemeClr val="accent1"/>
              </a:buClr>
              <a:buSzPts val="3400"/>
              <a:buFont typeface="Roboto"/>
              <a:buNone/>
              <a:defRPr sz="3400" b="1">
                <a:solidFill>
                  <a:schemeClr val="accent1"/>
                </a:solidFill>
                <a:latin typeface="Roboto"/>
                <a:ea typeface="Roboto"/>
                <a:cs typeface="Roboto"/>
                <a:sym typeface="Roboto"/>
              </a:defRPr>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Diseño personalizado 11 2">
  <p:cSld name="CUSTOM_10_2">
    <p:spTree>
      <p:nvGrpSpPr>
        <p:cNvPr id="1" name="Shape 228"/>
        <p:cNvGrpSpPr/>
        <p:nvPr/>
      </p:nvGrpSpPr>
      <p:grpSpPr>
        <a:xfrm>
          <a:off x="0" y="0"/>
          <a:ext cx="0" cy="0"/>
          <a:chOff x="0" y="0"/>
          <a:chExt cx="0" cy="0"/>
        </a:xfrm>
      </p:grpSpPr>
      <p:grpSp>
        <p:nvGrpSpPr>
          <p:cNvPr id="229" name="Google Shape;229;p31"/>
          <p:cNvGrpSpPr/>
          <p:nvPr/>
        </p:nvGrpSpPr>
        <p:grpSpPr>
          <a:xfrm>
            <a:off x="2563598" y="660331"/>
            <a:ext cx="4016817" cy="3822821"/>
            <a:chOff x="2902488" y="902232"/>
            <a:chExt cx="3339000" cy="3339000"/>
          </a:xfrm>
        </p:grpSpPr>
        <p:sp>
          <p:nvSpPr>
            <p:cNvPr id="230" name="Google Shape;230;p31"/>
            <p:cNvSpPr/>
            <p:nvPr/>
          </p:nvSpPr>
          <p:spPr>
            <a:xfrm rot="-5400000">
              <a:off x="2902488" y="902232"/>
              <a:ext cx="3339000" cy="3339000"/>
            </a:xfrm>
            <a:prstGeom prst="ellipse">
              <a:avLst/>
            </a:prstGeom>
            <a:noFill/>
            <a:ln w="19050" cap="flat" cmpd="sng">
              <a:solidFill>
                <a:schemeClr val="dk2"/>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31"/>
            <p:cNvSpPr/>
            <p:nvPr/>
          </p:nvSpPr>
          <p:spPr>
            <a:xfrm>
              <a:off x="3123738" y="1123632"/>
              <a:ext cx="2896500" cy="2896200"/>
            </a:xfrm>
            <a:prstGeom prst="pie">
              <a:avLst>
                <a:gd name="adj1" fmla="val 21577108"/>
                <a:gd name="adj2" fmla="val 16214886"/>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2" name="Google Shape;232;p31"/>
          <p:cNvSpPr/>
          <p:nvPr/>
        </p:nvSpPr>
        <p:spPr>
          <a:xfrm>
            <a:off x="3479909" y="1532206"/>
            <a:ext cx="2184600" cy="2079000"/>
          </a:xfrm>
          <a:prstGeom prst="ellipse">
            <a:avLst/>
          </a:prstGeom>
          <a:solidFill>
            <a:schemeClr val="dk2"/>
          </a:solidFill>
          <a:ln>
            <a:noFill/>
          </a:ln>
          <a:effectLst>
            <a:outerShdw blurRad="228600" dist="50800" dir="5400000" algn="tl" rotWithShape="0">
              <a:srgbClr val="000000">
                <a:alpha val="549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31"/>
          <p:cNvSpPr/>
          <p:nvPr/>
        </p:nvSpPr>
        <p:spPr>
          <a:xfrm>
            <a:off x="6018890" y="2073729"/>
            <a:ext cx="1068600" cy="10686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31"/>
          <p:cNvSpPr/>
          <p:nvPr/>
        </p:nvSpPr>
        <p:spPr>
          <a:xfrm>
            <a:off x="2132690" y="2073729"/>
            <a:ext cx="1068600" cy="10686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31"/>
          <p:cNvSpPr/>
          <p:nvPr/>
        </p:nvSpPr>
        <p:spPr>
          <a:xfrm>
            <a:off x="2970890" y="473529"/>
            <a:ext cx="1068600" cy="10686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31"/>
          <p:cNvSpPr/>
          <p:nvPr/>
        </p:nvSpPr>
        <p:spPr>
          <a:xfrm>
            <a:off x="5104490" y="473529"/>
            <a:ext cx="1068600" cy="10686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31"/>
          <p:cNvSpPr/>
          <p:nvPr/>
        </p:nvSpPr>
        <p:spPr>
          <a:xfrm>
            <a:off x="2970890" y="3597729"/>
            <a:ext cx="1068600" cy="10686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31"/>
          <p:cNvSpPr/>
          <p:nvPr/>
        </p:nvSpPr>
        <p:spPr>
          <a:xfrm>
            <a:off x="5104490" y="3597729"/>
            <a:ext cx="1068600" cy="1068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31"/>
          <p:cNvSpPr txBox="1">
            <a:spLocks noGrp="1"/>
          </p:cNvSpPr>
          <p:nvPr>
            <p:ph type="subTitle" idx="1"/>
          </p:nvPr>
        </p:nvSpPr>
        <p:spPr>
          <a:xfrm>
            <a:off x="5104500" y="689050"/>
            <a:ext cx="1068600" cy="7272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000"/>
              <a:buNone/>
              <a:defRPr sz="1000" i="1">
                <a:solidFill>
                  <a:schemeClr val="lt2"/>
                </a:solidFill>
              </a:defRPr>
            </a:lvl1pPr>
            <a:lvl2pPr lvl="1" algn="ctr" rtl="0">
              <a:spcBef>
                <a:spcPts val="0"/>
              </a:spcBef>
              <a:spcAft>
                <a:spcPts val="0"/>
              </a:spcAft>
              <a:buClr>
                <a:schemeClr val="dk2"/>
              </a:buClr>
              <a:buSzPts val="1000"/>
              <a:buNone/>
              <a:defRPr sz="1000">
                <a:solidFill>
                  <a:schemeClr val="dk2"/>
                </a:solidFill>
              </a:defRPr>
            </a:lvl2pPr>
            <a:lvl3pPr lvl="2" algn="ctr" rtl="0">
              <a:spcBef>
                <a:spcPts val="0"/>
              </a:spcBef>
              <a:spcAft>
                <a:spcPts val="0"/>
              </a:spcAft>
              <a:buClr>
                <a:schemeClr val="dk2"/>
              </a:buClr>
              <a:buSzPts val="1000"/>
              <a:buNone/>
              <a:defRPr sz="1000">
                <a:solidFill>
                  <a:schemeClr val="dk2"/>
                </a:solidFill>
              </a:defRPr>
            </a:lvl3pPr>
            <a:lvl4pPr lvl="3" algn="ctr" rtl="0">
              <a:spcBef>
                <a:spcPts val="0"/>
              </a:spcBef>
              <a:spcAft>
                <a:spcPts val="0"/>
              </a:spcAft>
              <a:buClr>
                <a:schemeClr val="dk2"/>
              </a:buClr>
              <a:buSzPts val="1000"/>
              <a:buNone/>
              <a:defRPr sz="1000">
                <a:solidFill>
                  <a:schemeClr val="dk2"/>
                </a:solidFill>
              </a:defRPr>
            </a:lvl4pPr>
            <a:lvl5pPr lvl="4" algn="ctr" rtl="0">
              <a:spcBef>
                <a:spcPts val="0"/>
              </a:spcBef>
              <a:spcAft>
                <a:spcPts val="0"/>
              </a:spcAft>
              <a:buClr>
                <a:schemeClr val="dk2"/>
              </a:buClr>
              <a:buSzPts val="1000"/>
              <a:buNone/>
              <a:defRPr sz="1000">
                <a:solidFill>
                  <a:schemeClr val="dk2"/>
                </a:solidFill>
              </a:defRPr>
            </a:lvl5pPr>
            <a:lvl6pPr lvl="5" algn="ctr" rtl="0">
              <a:spcBef>
                <a:spcPts val="0"/>
              </a:spcBef>
              <a:spcAft>
                <a:spcPts val="0"/>
              </a:spcAft>
              <a:buClr>
                <a:schemeClr val="dk2"/>
              </a:buClr>
              <a:buSzPts val="1000"/>
              <a:buNone/>
              <a:defRPr sz="1000">
                <a:solidFill>
                  <a:schemeClr val="dk2"/>
                </a:solidFill>
              </a:defRPr>
            </a:lvl6pPr>
            <a:lvl7pPr lvl="6" algn="ctr" rtl="0">
              <a:spcBef>
                <a:spcPts val="0"/>
              </a:spcBef>
              <a:spcAft>
                <a:spcPts val="0"/>
              </a:spcAft>
              <a:buClr>
                <a:schemeClr val="dk2"/>
              </a:buClr>
              <a:buSzPts val="1000"/>
              <a:buNone/>
              <a:defRPr sz="1000">
                <a:solidFill>
                  <a:schemeClr val="dk2"/>
                </a:solidFill>
              </a:defRPr>
            </a:lvl7pPr>
            <a:lvl8pPr lvl="7" algn="ctr" rtl="0">
              <a:spcBef>
                <a:spcPts val="0"/>
              </a:spcBef>
              <a:spcAft>
                <a:spcPts val="0"/>
              </a:spcAft>
              <a:buClr>
                <a:schemeClr val="dk2"/>
              </a:buClr>
              <a:buSzPts val="1000"/>
              <a:buNone/>
              <a:defRPr sz="1000">
                <a:solidFill>
                  <a:schemeClr val="dk2"/>
                </a:solidFill>
              </a:defRPr>
            </a:lvl8pPr>
            <a:lvl9pPr lvl="8" algn="ctr" rtl="0">
              <a:spcBef>
                <a:spcPts val="0"/>
              </a:spcBef>
              <a:spcAft>
                <a:spcPts val="0"/>
              </a:spcAft>
              <a:buClr>
                <a:schemeClr val="dk2"/>
              </a:buClr>
              <a:buSzPts val="1000"/>
              <a:buNone/>
              <a:defRPr sz="1000">
                <a:solidFill>
                  <a:schemeClr val="dk2"/>
                </a:solidFill>
              </a:defRPr>
            </a:lvl9pPr>
          </a:lstStyle>
          <a:p>
            <a:endParaRPr/>
          </a:p>
        </p:txBody>
      </p:sp>
      <p:sp>
        <p:nvSpPr>
          <p:cNvPr id="240" name="Google Shape;240;p31"/>
          <p:cNvSpPr txBox="1">
            <a:spLocks noGrp="1"/>
          </p:cNvSpPr>
          <p:nvPr>
            <p:ph type="subTitle" idx="2"/>
          </p:nvPr>
        </p:nvSpPr>
        <p:spPr>
          <a:xfrm>
            <a:off x="2970900" y="689050"/>
            <a:ext cx="1068600" cy="7272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000"/>
              <a:buNone/>
              <a:defRPr sz="1000" i="1">
                <a:solidFill>
                  <a:schemeClr val="lt2"/>
                </a:solidFill>
              </a:defRPr>
            </a:lvl1pPr>
            <a:lvl2pPr lvl="1" algn="ctr" rtl="0">
              <a:spcBef>
                <a:spcPts val="0"/>
              </a:spcBef>
              <a:spcAft>
                <a:spcPts val="0"/>
              </a:spcAft>
              <a:buClr>
                <a:schemeClr val="dk2"/>
              </a:buClr>
              <a:buSzPts val="1000"/>
              <a:buNone/>
              <a:defRPr sz="1000">
                <a:solidFill>
                  <a:schemeClr val="dk2"/>
                </a:solidFill>
              </a:defRPr>
            </a:lvl2pPr>
            <a:lvl3pPr lvl="2" algn="ctr" rtl="0">
              <a:spcBef>
                <a:spcPts val="0"/>
              </a:spcBef>
              <a:spcAft>
                <a:spcPts val="0"/>
              </a:spcAft>
              <a:buClr>
                <a:schemeClr val="dk2"/>
              </a:buClr>
              <a:buSzPts val="1000"/>
              <a:buNone/>
              <a:defRPr sz="1000">
                <a:solidFill>
                  <a:schemeClr val="dk2"/>
                </a:solidFill>
              </a:defRPr>
            </a:lvl3pPr>
            <a:lvl4pPr lvl="3" algn="ctr" rtl="0">
              <a:spcBef>
                <a:spcPts val="0"/>
              </a:spcBef>
              <a:spcAft>
                <a:spcPts val="0"/>
              </a:spcAft>
              <a:buClr>
                <a:schemeClr val="dk2"/>
              </a:buClr>
              <a:buSzPts val="1000"/>
              <a:buNone/>
              <a:defRPr sz="1000">
                <a:solidFill>
                  <a:schemeClr val="dk2"/>
                </a:solidFill>
              </a:defRPr>
            </a:lvl4pPr>
            <a:lvl5pPr lvl="4" algn="ctr" rtl="0">
              <a:spcBef>
                <a:spcPts val="0"/>
              </a:spcBef>
              <a:spcAft>
                <a:spcPts val="0"/>
              </a:spcAft>
              <a:buClr>
                <a:schemeClr val="dk2"/>
              </a:buClr>
              <a:buSzPts val="1000"/>
              <a:buNone/>
              <a:defRPr sz="1000">
                <a:solidFill>
                  <a:schemeClr val="dk2"/>
                </a:solidFill>
              </a:defRPr>
            </a:lvl5pPr>
            <a:lvl6pPr lvl="5" algn="ctr" rtl="0">
              <a:spcBef>
                <a:spcPts val="0"/>
              </a:spcBef>
              <a:spcAft>
                <a:spcPts val="0"/>
              </a:spcAft>
              <a:buClr>
                <a:schemeClr val="dk2"/>
              </a:buClr>
              <a:buSzPts val="1000"/>
              <a:buNone/>
              <a:defRPr sz="1000">
                <a:solidFill>
                  <a:schemeClr val="dk2"/>
                </a:solidFill>
              </a:defRPr>
            </a:lvl6pPr>
            <a:lvl7pPr lvl="6" algn="ctr" rtl="0">
              <a:spcBef>
                <a:spcPts val="0"/>
              </a:spcBef>
              <a:spcAft>
                <a:spcPts val="0"/>
              </a:spcAft>
              <a:buClr>
                <a:schemeClr val="dk2"/>
              </a:buClr>
              <a:buSzPts val="1000"/>
              <a:buNone/>
              <a:defRPr sz="1000">
                <a:solidFill>
                  <a:schemeClr val="dk2"/>
                </a:solidFill>
              </a:defRPr>
            </a:lvl7pPr>
            <a:lvl8pPr lvl="7" algn="ctr" rtl="0">
              <a:spcBef>
                <a:spcPts val="0"/>
              </a:spcBef>
              <a:spcAft>
                <a:spcPts val="0"/>
              </a:spcAft>
              <a:buClr>
                <a:schemeClr val="dk2"/>
              </a:buClr>
              <a:buSzPts val="1000"/>
              <a:buNone/>
              <a:defRPr sz="1000">
                <a:solidFill>
                  <a:schemeClr val="dk2"/>
                </a:solidFill>
              </a:defRPr>
            </a:lvl8pPr>
            <a:lvl9pPr lvl="8" algn="ctr" rtl="0">
              <a:spcBef>
                <a:spcPts val="0"/>
              </a:spcBef>
              <a:spcAft>
                <a:spcPts val="0"/>
              </a:spcAft>
              <a:buClr>
                <a:schemeClr val="dk2"/>
              </a:buClr>
              <a:buSzPts val="1000"/>
              <a:buNone/>
              <a:defRPr sz="1000">
                <a:solidFill>
                  <a:schemeClr val="dk2"/>
                </a:solidFill>
              </a:defRPr>
            </a:lvl9pPr>
          </a:lstStyle>
          <a:p>
            <a:endParaRPr/>
          </a:p>
        </p:txBody>
      </p:sp>
      <p:sp>
        <p:nvSpPr>
          <p:cNvPr id="241" name="Google Shape;241;p31"/>
          <p:cNvSpPr txBox="1">
            <a:spLocks noGrp="1"/>
          </p:cNvSpPr>
          <p:nvPr>
            <p:ph type="subTitle" idx="3"/>
          </p:nvPr>
        </p:nvSpPr>
        <p:spPr>
          <a:xfrm>
            <a:off x="2970900" y="3813250"/>
            <a:ext cx="1068600" cy="7272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000"/>
              <a:buNone/>
              <a:defRPr sz="1000" i="1">
                <a:solidFill>
                  <a:schemeClr val="lt2"/>
                </a:solidFill>
              </a:defRPr>
            </a:lvl1pPr>
            <a:lvl2pPr lvl="1" algn="ctr" rtl="0">
              <a:spcBef>
                <a:spcPts val="0"/>
              </a:spcBef>
              <a:spcAft>
                <a:spcPts val="0"/>
              </a:spcAft>
              <a:buClr>
                <a:schemeClr val="dk2"/>
              </a:buClr>
              <a:buSzPts val="1000"/>
              <a:buNone/>
              <a:defRPr sz="1000">
                <a:solidFill>
                  <a:schemeClr val="dk2"/>
                </a:solidFill>
              </a:defRPr>
            </a:lvl2pPr>
            <a:lvl3pPr lvl="2" algn="ctr" rtl="0">
              <a:spcBef>
                <a:spcPts val="0"/>
              </a:spcBef>
              <a:spcAft>
                <a:spcPts val="0"/>
              </a:spcAft>
              <a:buClr>
                <a:schemeClr val="dk2"/>
              </a:buClr>
              <a:buSzPts val="1000"/>
              <a:buNone/>
              <a:defRPr sz="1000">
                <a:solidFill>
                  <a:schemeClr val="dk2"/>
                </a:solidFill>
              </a:defRPr>
            </a:lvl3pPr>
            <a:lvl4pPr lvl="3" algn="ctr" rtl="0">
              <a:spcBef>
                <a:spcPts val="0"/>
              </a:spcBef>
              <a:spcAft>
                <a:spcPts val="0"/>
              </a:spcAft>
              <a:buClr>
                <a:schemeClr val="dk2"/>
              </a:buClr>
              <a:buSzPts val="1000"/>
              <a:buNone/>
              <a:defRPr sz="1000">
                <a:solidFill>
                  <a:schemeClr val="dk2"/>
                </a:solidFill>
              </a:defRPr>
            </a:lvl4pPr>
            <a:lvl5pPr lvl="4" algn="ctr" rtl="0">
              <a:spcBef>
                <a:spcPts val="0"/>
              </a:spcBef>
              <a:spcAft>
                <a:spcPts val="0"/>
              </a:spcAft>
              <a:buClr>
                <a:schemeClr val="dk2"/>
              </a:buClr>
              <a:buSzPts val="1000"/>
              <a:buNone/>
              <a:defRPr sz="1000">
                <a:solidFill>
                  <a:schemeClr val="dk2"/>
                </a:solidFill>
              </a:defRPr>
            </a:lvl5pPr>
            <a:lvl6pPr lvl="5" algn="ctr" rtl="0">
              <a:spcBef>
                <a:spcPts val="0"/>
              </a:spcBef>
              <a:spcAft>
                <a:spcPts val="0"/>
              </a:spcAft>
              <a:buClr>
                <a:schemeClr val="dk2"/>
              </a:buClr>
              <a:buSzPts val="1000"/>
              <a:buNone/>
              <a:defRPr sz="1000">
                <a:solidFill>
                  <a:schemeClr val="dk2"/>
                </a:solidFill>
              </a:defRPr>
            </a:lvl6pPr>
            <a:lvl7pPr lvl="6" algn="ctr" rtl="0">
              <a:spcBef>
                <a:spcPts val="0"/>
              </a:spcBef>
              <a:spcAft>
                <a:spcPts val="0"/>
              </a:spcAft>
              <a:buClr>
                <a:schemeClr val="dk2"/>
              </a:buClr>
              <a:buSzPts val="1000"/>
              <a:buNone/>
              <a:defRPr sz="1000">
                <a:solidFill>
                  <a:schemeClr val="dk2"/>
                </a:solidFill>
              </a:defRPr>
            </a:lvl7pPr>
            <a:lvl8pPr lvl="7" algn="ctr" rtl="0">
              <a:spcBef>
                <a:spcPts val="0"/>
              </a:spcBef>
              <a:spcAft>
                <a:spcPts val="0"/>
              </a:spcAft>
              <a:buClr>
                <a:schemeClr val="dk2"/>
              </a:buClr>
              <a:buSzPts val="1000"/>
              <a:buNone/>
              <a:defRPr sz="1000">
                <a:solidFill>
                  <a:schemeClr val="dk2"/>
                </a:solidFill>
              </a:defRPr>
            </a:lvl8pPr>
            <a:lvl9pPr lvl="8" algn="ctr" rtl="0">
              <a:spcBef>
                <a:spcPts val="0"/>
              </a:spcBef>
              <a:spcAft>
                <a:spcPts val="0"/>
              </a:spcAft>
              <a:buClr>
                <a:schemeClr val="dk2"/>
              </a:buClr>
              <a:buSzPts val="1000"/>
              <a:buNone/>
              <a:defRPr sz="1000">
                <a:solidFill>
                  <a:schemeClr val="dk2"/>
                </a:solidFill>
              </a:defRPr>
            </a:lvl9pPr>
          </a:lstStyle>
          <a:p>
            <a:endParaRPr/>
          </a:p>
        </p:txBody>
      </p:sp>
      <p:sp>
        <p:nvSpPr>
          <p:cNvPr id="242" name="Google Shape;242;p31"/>
          <p:cNvSpPr txBox="1">
            <a:spLocks noGrp="1"/>
          </p:cNvSpPr>
          <p:nvPr>
            <p:ph type="subTitle" idx="4"/>
          </p:nvPr>
        </p:nvSpPr>
        <p:spPr>
          <a:xfrm>
            <a:off x="5104500" y="3813250"/>
            <a:ext cx="1068600" cy="7272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000"/>
              <a:buNone/>
              <a:defRPr sz="1000" i="1">
                <a:solidFill>
                  <a:schemeClr val="lt2"/>
                </a:solidFill>
              </a:defRPr>
            </a:lvl1pPr>
            <a:lvl2pPr lvl="1" algn="ctr" rtl="0">
              <a:spcBef>
                <a:spcPts val="0"/>
              </a:spcBef>
              <a:spcAft>
                <a:spcPts val="0"/>
              </a:spcAft>
              <a:buClr>
                <a:schemeClr val="dk2"/>
              </a:buClr>
              <a:buSzPts val="1000"/>
              <a:buNone/>
              <a:defRPr sz="1000">
                <a:solidFill>
                  <a:schemeClr val="dk2"/>
                </a:solidFill>
              </a:defRPr>
            </a:lvl2pPr>
            <a:lvl3pPr lvl="2" algn="ctr" rtl="0">
              <a:spcBef>
                <a:spcPts val="0"/>
              </a:spcBef>
              <a:spcAft>
                <a:spcPts val="0"/>
              </a:spcAft>
              <a:buClr>
                <a:schemeClr val="dk2"/>
              </a:buClr>
              <a:buSzPts val="1000"/>
              <a:buNone/>
              <a:defRPr sz="1000">
                <a:solidFill>
                  <a:schemeClr val="dk2"/>
                </a:solidFill>
              </a:defRPr>
            </a:lvl3pPr>
            <a:lvl4pPr lvl="3" algn="ctr" rtl="0">
              <a:spcBef>
                <a:spcPts val="0"/>
              </a:spcBef>
              <a:spcAft>
                <a:spcPts val="0"/>
              </a:spcAft>
              <a:buClr>
                <a:schemeClr val="dk2"/>
              </a:buClr>
              <a:buSzPts val="1000"/>
              <a:buNone/>
              <a:defRPr sz="1000">
                <a:solidFill>
                  <a:schemeClr val="dk2"/>
                </a:solidFill>
              </a:defRPr>
            </a:lvl4pPr>
            <a:lvl5pPr lvl="4" algn="ctr" rtl="0">
              <a:spcBef>
                <a:spcPts val="0"/>
              </a:spcBef>
              <a:spcAft>
                <a:spcPts val="0"/>
              </a:spcAft>
              <a:buClr>
                <a:schemeClr val="dk2"/>
              </a:buClr>
              <a:buSzPts val="1000"/>
              <a:buNone/>
              <a:defRPr sz="1000">
                <a:solidFill>
                  <a:schemeClr val="dk2"/>
                </a:solidFill>
              </a:defRPr>
            </a:lvl5pPr>
            <a:lvl6pPr lvl="5" algn="ctr" rtl="0">
              <a:spcBef>
                <a:spcPts val="0"/>
              </a:spcBef>
              <a:spcAft>
                <a:spcPts val="0"/>
              </a:spcAft>
              <a:buClr>
                <a:schemeClr val="dk2"/>
              </a:buClr>
              <a:buSzPts val="1000"/>
              <a:buNone/>
              <a:defRPr sz="1000">
                <a:solidFill>
                  <a:schemeClr val="dk2"/>
                </a:solidFill>
              </a:defRPr>
            </a:lvl6pPr>
            <a:lvl7pPr lvl="6" algn="ctr" rtl="0">
              <a:spcBef>
                <a:spcPts val="0"/>
              </a:spcBef>
              <a:spcAft>
                <a:spcPts val="0"/>
              </a:spcAft>
              <a:buClr>
                <a:schemeClr val="dk2"/>
              </a:buClr>
              <a:buSzPts val="1000"/>
              <a:buNone/>
              <a:defRPr sz="1000">
                <a:solidFill>
                  <a:schemeClr val="dk2"/>
                </a:solidFill>
              </a:defRPr>
            </a:lvl7pPr>
            <a:lvl8pPr lvl="7" algn="ctr" rtl="0">
              <a:spcBef>
                <a:spcPts val="0"/>
              </a:spcBef>
              <a:spcAft>
                <a:spcPts val="0"/>
              </a:spcAft>
              <a:buClr>
                <a:schemeClr val="dk2"/>
              </a:buClr>
              <a:buSzPts val="1000"/>
              <a:buNone/>
              <a:defRPr sz="1000">
                <a:solidFill>
                  <a:schemeClr val="dk2"/>
                </a:solidFill>
              </a:defRPr>
            </a:lvl8pPr>
            <a:lvl9pPr lvl="8" algn="ctr" rtl="0">
              <a:spcBef>
                <a:spcPts val="0"/>
              </a:spcBef>
              <a:spcAft>
                <a:spcPts val="0"/>
              </a:spcAft>
              <a:buClr>
                <a:schemeClr val="dk2"/>
              </a:buClr>
              <a:buSzPts val="1000"/>
              <a:buNone/>
              <a:defRPr sz="1000">
                <a:solidFill>
                  <a:schemeClr val="dk2"/>
                </a:solidFill>
              </a:defRPr>
            </a:lvl9pPr>
          </a:lstStyle>
          <a:p>
            <a:endParaRPr/>
          </a:p>
        </p:txBody>
      </p:sp>
      <p:sp>
        <p:nvSpPr>
          <p:cNvPr id="243" name="Google Shape;243;p31"/>
          <p:cNvSpPr txBox="1">
            <a:spLocks noGrp="1"/>
          </p:cNvSpPr>
          <p:nvPr>
            <p:ph type="subTitle" idx="5"/>
          </p:nvPr>
        </p:nvSpPr>
        <p:spPr>
          <a:xfrm>
            <a:off x="6018900" y="2289250"/>
            <a:ext cx="1068600" cy="7272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000"/>
              <a:buNone/>
              <a:defRPr sz="1000" i="1">
                <a:solidFill>
                  <a:schemeClr val="lt2"/>
                </a:solidFill>
              </a:defRPr>
            </a:lvl1pPr>
            <a:lvl2pPr lvl="1" algn="ctr" rtl="0">
              <a:spcBef>
                <a:spcPts val="0"/>
              </a:spcBef>
              <a:spcAft>
                <a:spcPts val="0"/>
              </a:spcAft>
              <a:buClr>
                <a:schemeClr val="dk2"/>
              </a:buClr>
              <a:buSzPts val="1000"/>
              <a:buNone/>
              <a:defRPr sz="1000">
                <a:solidFill>
                  <a:schemeClr val="dk2"/>
                </a:solidFill>
              </a:defRPr>
            </a:lvl2pPr>
            <a:lvl3pPr lvl="2" algn="ctr" rtl="0">
              <a:spcBef>
                <a:spcPts val="0"/>
              </a:spcBef>
              <a:spcAft>
                <a:spcPts val="0"/>
              </a:spcAft>
              <a:buClr>
                <a:schemeClr val="dk2"/>
              </a:buClr>
              <a:buSzPts val="1000"/>
              <a:buNone/>
              <a:defRPr sz="1000">
                <a:solidFill>
                  <a:schemeClr val="dk2"/>
                </a:solidFill>
              </a:defRPr>
            </a:lvl3pPr>
            <a:lvl4pPr lvl="3" algn="ctr" rtl="0">
              <a:spcBef>
                <a:spcPts val="0"/>
              </a:spcBef>
              <a:spcAft>
                <a:spcPts val="0"/>
              </a:spcAft>
              <a:buClr>
                <a:schemeClr val="dk2"/>
              </a:buClr>
              <a:buSzPts val="1000"/>
              <a:buNone/>
              <a:defRPr sz="1000">
                <a:solidFill>
                  <a:schemeClr val="dk2"/>
                </a:solidFill>
              </a:defRPr>
            </a:lvl4pPr>
            <a:lvl5pPr lvl="4" algn="ctr" rtl="0">
              <a:spcBef>
                <a:spcPts val="0"/>
              </a:spcBef>
              <a:spcAft>
                <a:spcPts val="0"/>
              </a:spcAft>
              <a:buClr>
                <a:schemeClr val="dk2"/>
              </a:buClr>
              <a:buSzPts val="1000"/>
              <a:buNone/>
              <a:defRPr sz="1000">
                <a:solidFill>
                  <a:schemeClr val="dk2"/>
                </a:solidFill>
              </a:defRPr>
            </a:lvl5pPr>
            <a:lvl6pPr lvl="5" algn="ctr" rtl="0">
              <a:spcBef>
                <a:spcPts val="0"/>
              </a:spcBef>
              <a:spcAft>
                <a:spcPts val="0"/>
              </a:spcAft>
              <a:buClr>
                <a:schemeClr val="dk2"/>
              </a:buClr>
              <a:buSzPts val="1000"/>
              <a:buNone/>
              <a:defRPr sz="1000">
                <a:solidFill>
                  <a:schemeClr val="dk2"/>
                </a:solidFill>
              </a:defRPr>
            </a:lvl6pPr>
            <a:lvl7pPr lvl="6" algn="ctr" rtl="0">
              <a:spcBef>
                <a:spcPts val="0"/>
              </a:spcBef>
              <a:spcAft>
                <a:spcPts val="0"/>
              </a:spcAft>
              <a:buClr>
                <a:schemeClr val="dk2"/>
              </a:buClr>
              <a:buSzPts val="1000"/>
              <a:buNone/>
              <a:defRPr sz="1000">
                <a:solidFill>
                  <a:schemeClr val="dk2"/>
                </a:solidFill>
              </a:defRPr>
            </a:lvl7pPr>
            <a:lvl8pPr lvl="7" algn="ctr" rtl="0">
              <a:spcBef>
                <a:spcPts val="0"/>
              </a:spcBef>
              <a:spcAft>
                <a:spcPts val="0"/>
              </a:spcAft>
              <a:buClr>
                <a:schemeClr val="dk2"/>
              </a:buClr>
              <a:buSzPts val="1000"/>
              <a:buNone/>
              <a:defRPr sz="1000">
                <a:solidFill>
                  <a:schemeClr val="dk2"/>
                </a:solidFill>
              </a:defRPr>
            </a:lvl8pPr>
            <a:lvl9pPr lvl="8" algn="ctr" rtl="0">
              <a:spcBef>
                <a:spcPts val="0"/>
              </a:spcBef>
              <a:spcAft>
                <a:spcPts val="0"/>
              </a:spcAft>
              <a:buClr>
                <a:schemeClr val="dk2"/>
              </a:buClr>
              <a:buSzPts val="1000"/>
              <a:buNone/>
              <a:defRPr sz="1000">
                <a:solidFill>
                  <a:schemeClr val="dk2"/>
                </a:solidFill>
              </a:defRPr>
            </a:lvl9pPr>
          </a:lstStyle>
          <a:p>
            <a:endParaRPr/>
          </a:p>
        </p:txBody>
      </p:sp>
      <p:sp>
        <p:nvSpPr>
          <p:cNvPr id="244" name="Google Shape;244;p31"/>
          <p:cNvSpPr txBox="1">
            <a:spLocks noGrp="1"/>
          </p:cNvSpPr>
          <p:nvPr>
            <p:ph type="subTitle" idx="6"/>
          </p:nvPr>
        </p:nvSpPr>
        <p:spPr>
          <a:xfrm>
            <a:off x="2132700" y="2289250"/>
            <a:ext cx="1068600" cy="7272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000"/>
              <a:buNone/>
              <a:defRPr sz="1000" i="1">
                <a:solidFill>
                  <a:schemeClr val="lt2"/>
                </a:solidFill>
              </a:defRPr>
            </a:lvl1pPr>
            <a:lvl2pPr lvl="1" algn="ctr" rtl="0">
              <a:spcBef>
                <a:spcPts val="0"/>
              </a:spcBef>
              <a:spcAft>
                <a:spcPts val="0"/>
              </a:spcAft>
              <a:buClr>
                <a:schemeClr val="dk2"/>
              </a:buClr>
              <a:buSzPts val="1000"/>
              <a:buNone/>
              <a:defRPr sz="1000">
                <a:solidFill>
                  <a:schemeClr val="dk2"/>
                </a:solidFill>
              </a:defRPr>
            </a:lvl2pPr>
            <a:lvl3pPr lvl="2" algn="ctr" rtl="0">
              <a:spcBef>
                <a:spcPts val="0"/>
              </a:spcBef>
              <a:spcAft>
                <a:spcPts val="0"/>
              </a:spcAft>
              <a:buClr>
                <a:schemeClr val="dk2"/>
              </a:buClr>
              <a:buSzPts val="1000"/>
              <a:buNone/>
              <a:defRPr sz="1000">
                <a:solidFill>
                  <a:schemeClr val="dk2"/>
                </a:solidFill>
              </a:defRPr>
            </a:lvl3pPr>
            <a:lvl4pPr lvl="3" algn="ctr" rtl="0">
              <a:spcBef>
                <a:spcPts val="0"/>
              </a:spcBef>
              <a:spcAft>
                <a:spcPts val="0"/>
              </a:spcAft>
              <a:buClr>
                <a:schemeClr val="dk2"/>
              </a:buClr>
              <a:buSzPts val="1000"/>
              <a:buNone/>
              <a:defRPr sz="1000">
                <a:solidFill>
                  <a:schemeClr val="dk2"/>
                </a:solidFill>
              </a:defRPr>
            </a:lvl4pPr>
            <a:lvl5pPr lvl="4" algn="ctr" rtl="0">
              <a:spcBef>
                <a:spcPts val="0"/>
              </a:spcBef>
              <a:spcAft>
                <a:spcPts val="0"/>
              </a:spcAft>
              <a:buClr>
                <a:schemeClr val="dk2"/>
              </a:buClr>
              <a:buSzPts val="1000"/>
              <a:buNone/>
              <a:defRPr sz="1000">
                <a:solidFill>
                  <a:schemeClr val="dk2"/>
                </a:solidFill>
              </a:defRPr>
            </a:lvl5pPr>
            <a:lvl6pPr lvl="5" algn="ctr" rtl="0">
              <a:spcBef>
                <a:spcPts val="0"/>
              </a:spcBef>
              <a:spcAft>
                <a:spcPts val="0"/>
              </a:spcAft>
              <a:buClr>
                <a:schemeClr val="dk2"/>
              </a:buClr>
              <a:buSzPts val="1000"/>
              <a:buNone/>
              <a:defRPr sz="1000">
                <a:solidFill>
                  <a:schemeClr val="dk2"/>
                </a:solidFill>
              </a:defRPr>
            </a:lvl6pPr>
            <a:lvl7pPr lvl="6" algn="ctr" rtl="0">
              <a:spcBef>
                <a:spcPts val="0"/>
              </a:spcBef>
              <a:spcAft>
                <a:spcPts val="0"/>
              </a:spcAft>
              <a:buClr>
                <a:schemeClr val="dk2"/>
              </a:buClr>
              <a:buSzPts val="1000"/>
              <a:buNone/>
              <a:defRPr sz="1000">
                <a:solidFill>
                  <a:schemeClr val="dk2"/>
                </a:solidFill>
              </a:defRPr>
            </a:lvl7pPr>
            <a:lvl8pPr lvl="7" algn="ctr" rtl="0">
              <a:spcBef>
                <a:spcPts val="0"/>
              </a:spcBef>
              <a:spcAft>
                <a:spcPts val="0"/>
              </a:spcAft>
              <a:buClr>
                <a:schemeClr val="dk2"/>
              </a:buClr>
              <a:buSzPts val="1000"/>
              <a:buNone/>
              <a:defRPr sz="1000">
                <a:solidFill>
                  <a:schemeClr val="dk2"/>
                </a:solidFill>
              </a:defRPr>
            </a:lvl8pPr>
            <a:lvl9pPr lvl="8" algn="ctr" rtl="0">
              <a:spcBef>
                <a:spcPts val="0"/>
              </a:spcBef>
              <a:spcAft>
                <a:spcPts val="0"/>
              </a:spcAft>
              <a:buClr>
                <a:schemeClr val="dk2"/>
              </a:buClr>
              <a:buSzPts val="1000"/>
              <a:buNone/>
              <a:defRPr sz="1000">
                <a:solidFill>
                  <a:schemeClr val="dk2"/>
                </a:solidFill>
              </a:defRPr>
            </a:lvl9pPr>
          </a:lstStyle>
          <a:p>
            <a:endParaRPr/>
          </a:p>
        </p:txBody>
      </p:sp>
      <p:sp>
        <p:nvSpPr>
          <p:cNvPr id="245" name="Google Shape;245;p31"/>
          <p:cNvSpPr txBox="1">
            <a:spLocks noGrp="1"/>
          </p:cNvSpPr>
          <p:nvPr>
            <p:ph type="subTitle" idx="7"/>
          </p:nvPr>
        </p:nvSpPr>
        <p:spPr>
          <a:xfrm>
            <a:off x="3576175" y="1944600"/>
            <a:ext cx="1974300" cy="11976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400"/>
              <a:buNone/>
              <a:defRPr sz="1400" b="1">
                <a:solidFill>
                  <a:schemeClr val="lt2"/>
                </a:solidFill>
              </a:defRPr>
            </a:lvl1pPr>
            <a:lvl2pPr lvl="1" algn="ctr" rtl="0">
              <a:spcBef>
                <a:spcPts val="0"/>
              </a:spcBef>
              <a:spcAft>
                <a:spcPts val="0"/>
              </a:spcAft>
              <a:buClr>
                <a:schemeClr val="lt2"/>
              </a:buClr>
              <a:buSzPts val="1400"/>
              <a:buNone/>
              <a:defRPr b="1">
                <a:solidFill>
                  <a:schemeClr val="lt2"/>
                </a:solidFill>
              </a:defRPr>
            </a:lvl2pPr>
            <a:lvl3pPr lvl="2" algn="ctr" rtl="0">
              <a:spcBef>
                <a:spcPts val="0"/>
              </a:spcBef>
              <a:spcAft>
                <a:spcPts val="0"/>
              </a:spcAft>
              <a:buClr>
                <a:schemeClr val="lt2"/>
              </a:buClr>
              <a:buSzPts val="1400"/>
              <a:buNone/>
              <a:defRPr b="1">
                <a:solidFill>
                  <a:schemeClr val="lt2"/>
                </a:solidFill>
              </a:defRPr>
            </a:lvl3pPr>
            <a:lvl4pPr lvl="3" algn="ctr" rtl="0">
              <a:spcBef>
                <a:spcPts val="0"/>
              </a:spcBef>
              <a:spcAft>
                <a:spcPts val="0"/>
              </a:spcAft>
              <a:buClr>
                <a:schemeClr val="lt2"/>
              </a:buClr>
              <a:buSzPts val="1400"/>
              <a:buNone/>
              <a:defRPr b="1">
                <a:solidFill>
                  <a:schemeClr val="lt2"/>
                </a:solidFill>
              </a:defRPr>
            </a:lvl4pPr>
            <a:lvl5pPr lvl="4" algn="ctr" rtl="0">
              <a:spcBef>
                <a:spcPts val="0"/>
              </a:spcBef>
              <a:spcAft>
                <a:spcPts val="0"/>
              </a:spcAft>
              <a:buClr>
                <a:schemeClr val="lt2"/>
              </a:buClr>
              <a:buSzPts val="1400"/>
              <a:buNone/>
              <a:defRPr b="1">
                <a:solidFill>
                  <a:schemeClr val="lt2"/>
                </a:solidFill>
              </a:defRPr>
            </a:lvl5pPr>
            <a:lvl6pPr lvl="5" algn="ctr" rtl="0">
              <a:spcBef>
                <a:spcPts val="0"/>
              </a:spcBef>
              <a:spcAft>
                <a:spcPts val="0"/>
              </a:spcAft>
              <a:buClr>
                <a:schemeClr val="lt2"/>
              </a:buClr>
              <a:buSzPts val="1400"/>
              <a:buNone/>
              <a:defRPr b="1">
                <a:solidFill>
                  <a:schemeClr val="lt2"/>
                </a:solidFill>
              </a:defRPr>
            </a:lvl6pPr>
            <a:lvl7pPr lvl="6" algn="ctr" rtl="0">
              <a:spcBef>
                <a:spcPts val="0"/>
              </a:spcBef>
              <a:spcAft>
                <a:spcPts val="0"/>
              </a:spcAft>
              <a:buClr>
                <a:schemeClr val="lt2"/>
              </a:buClr>
              <a:buSzPts val="1400"/>
              <a:buNone/>
              <a:defRPr b="1">
                <a:solidFill>
                  <a:schemeClr val="lt2"/>
                </a:solidFill>
              </a:defRPr>
            </a:lvl7pPr>
            <a:lvl8pPr lvl="7" algn="ctr" rtl="0">
              <a:spcBef>
                <a:spcPts val="0"/>
              </a:spcBef>
              <a:spcAft>
                <a:spcPts val="0"/>
              </a:spcAft>
              <a:buClr>
                <a:schemeClr val="lt2"/>
              </a:buClr>
              <a:buSzPts val="1400"/>
              <a:buNone/>
              <a:defRPr b="1">
                <a:solidFill>
                  <a:schemeClr val="lt2"/>
                </a:solidFill>
              </a:defRPr>
            </a:lvl8pPr>
            <a:lvl9pPr lvl="8" algn="ctr" rtl="0">
              <a:spcBef>
                <a:spcPts val="0"/>
              </a:spcBef>
              <a:spcAft>
                <a:spcPts val="0"/>
              </a:spcAft>
              <a:buClr>
                <a:schemeClr val="lt2"/>
              </a:buClr>
              <a:buSzPts val="1400"/>
              <a:buNone/>
              <a:defRPr b="1">
                <a:solidFill>
                  <a:schemeClr val="lt2"/>
                </a:solidFill>
              </a:defRPr>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Diseño personalizado 11 1">
  <p:cSld name="CUSTOM_10_1">
    <p:spTree>
      <p:nvGrpSpPr>
        <p:cNvPr id="1" name="Shape 246"/>
        <p:cNvGrpSpPr/>
        <p:nvPr/>
      </p:nvGrpSpPr>
      <p:grpSpPr>
        <a:xfrm>
          <a:off x="0" y="0"/>
          <a:ext cx="0" cy="0"/>
          <a:chOff x="0" y="0"/>
          <a:chExt cx="0" cy="0"/>
        </a:xfrm>
      </p:grpSpPr>
      <p:grpSp>
        <p:nvGrpSpPr>
          <p:cNvPr id="247" name="Google Shape;247;p32"/>
          <p:cNvGrpSpPr/>
          <p:nvPr/>
        </p:nvGrpSpPr>
        <p:grpSpPr>
          <a:xfrm>
            <a:off x="2563598" y="660331"/>
            <a:ext cx="4016817" cy="3822821"/>
            <a:chOff x="2902488" y="902232"/>
            <a:chExt cx="3339000" cy="3339000"/>
          </a:xfrm>
        </p:grpSpPr>
        <p:sp>
          <p:nvSpPr>
            <p:cNvPr id="248" name="Google Shape;248;p32"/>
            <p:cNvSpPr/>
            <p:nvPr/>
          </p:nvSpPr>
          <p:spPr>
            <a:xfrm rot="-5400000">
              <a:off x="2902488" y="902232"/>
              <a:ext cx="3339000" cy="3339000"/>
            </a:xfrm>
            <a:prstGeom prst="ellipse">
              <a:avLst/>
            </a:prstGeom>
            <a:noFill/>
            <a:ln w="19050" cap="flat" cmpd="sng">
              <a:solidFill>
                <a:schemeClr val="dk2"/>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32"/>
            <p:cNvSpPr/>
            <p:nvPr/>
          </p:nvSpPr>
          <p:spPr>
            <a:xfrm>
              <a:off x="3123738" y="1123632"/>
              <a:ext cx="2896500" cy="2896200"/>
            </a:xfrm>
            <a:prstGeom prst="pie">
              <a:avLst>
                <a:gd name="adj1" fmla="val 21577108"/>
                <a:gd name="adj2" fmla="val 16214886"/>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0" name="Google Shape;250;p32"/>
          <p:cNvSpPr/>
          <p:nvPr/>
        </p:nvSpPr>
        <p:spPr>
          <a:xfrm>
            <a:off x="3479909" y="1532206"/>
            <a:ext cx="2184600" cy="2079000"/>
          </a:xfrm>
          <a:prstGeom prst="ellipse">
            <a:avLst/>
          </a:prstGeom>
          <a:solidFill>
            <a:schemeClr val="dk2"/>
          </a:solidFill>
          <a:ln>
            <a:noFill/>
          </a:ln>
          <a:effectLst>
            <a:outerShdw blurRad="228600" dist="50800" dir="5400000" algn="tl" rotWithShape="0">
              <a:srgbClr val="000000">
                <a:alpha val="549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32"/>
          <p:cNvSpPr/>
          <p:nvPr/>
        </p:nvSpPr>
        <p:spPr>
          <a:xfrm>
            <a:off x="4037690" y="168729"/>
            <a:ext cx="1068600" cy="10686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32"/>
          <p:cNvSpPr/>
          <p:nvPr/>
        </p:nvSpPr>
        <p:spPr>
          <a:xfrm>
            <a:off x="4037690" y="3902529"/>
            <a:ext cx="1068600" cy="10686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32"/>
          <p:cNvSpPr/>
          <p:nvPr/>
        </p:nvSpPr>
        <p:spPr>
          <a:xfrm>
            <a:off x="6018890" y="2073729"/>
            <a:ext cx="1068600" cy="10686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32"/>
          <p:cNvSpPr/>
          <p:nvPr/>
        </p:nvSpPr>
        <p:spPr>
          <a:xfrm>
            <a:off x="2132690" y="2073729"/>
            <a:ext cx="1068600" cy="1068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32"/>
          <p:cNvSpPr txBox="1">
            <a:spLocks noGrp="1"/>
          </p:cNvSpPr>
          <p:nvPr>
            <p:ph type="subTitle" idx="1"/>
          </p:nvPr>
        </p:nvSpPr>
        <p:spPr>
          <a:xfrm>
            <a:off x="2132700" y="2289250"/>
            <a:ext cx="1068600" cy="7272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000"/>
              <a:buNone/>
              <a:defRPr sz="1000" i="1">
                <a:solidFill>
                  <a:schemeClr val="lt2"/>
                </a:solidFill>
              </a:defRPr>
            </a:lvl1pPr>
            <a:lvl2pPr lvl="1" algn="ctr" rtl="0">
              <a:spcBef>
                <a:spcPts val="0"/>
              </a:spcBef>
              <a:spcAft>
                <a:spcPts val="0"/>
              </a:spcAft>
              <a:buClr>
                <a:schemeClr val="dk2"/>
              </a:buClr>
              <a:buSzPts val="1000"/>
              <a:buNone/>
              <a:defRPr sz="1000">
                <a:solidFill>
                  <a:schemeClr val="dk2"/>
                </a:solidFill>
              </a:defRPr>
            </a:lvl2pPr>
            <a:lvl3pPr lvl="2" algn="ctr" rtl="0">
              <a:spcBef>
                <a:spcPts val="0"/>
              </a:spcBef>
              <a:spcAft>
                <a:spcPts val="0"/>
              </a:spcAft>
              <a:buClr>
                <a:schemeClr val="dk2"/>
              </a:buClr>
              <a:buSzPts val="1000"/>
              <a:buNone/>
              <a:defRPr sz="1000">
                <a:solidFill>
                  <a:schemeClr val="dk2"/>
                </a:solidFill>
              </a:defRPr>
            </a:lvl3pPr>
            <a:lvl4pPr lvl="3" algn="ctr" rtl="0">
              <a:spcBef>
                <a:spcPts val="0"/>
              </a:spcBef>
              <a:spcAft>
                <a:spcPts val="0"/>
              </a:spcAft>
              <a:buClr>
                <a:schemeClr val="dk2"/>
              </a:buClr>
              <a:buSzPts val="1000"/>
              <a:buNone/>
              <a:defRPr sz="1000">
                <a:solidFill>
                  <a:schemeClr val="dk2"/>
                </a:solidFill>
              </a:defRPr>
            </a:lvl4pPr>
            <a:lvl5pPr lvl="4" algn="ctr" rtl="0">
              <a:spcBef>
                <a:spcPts val="0"/>
              </a:spcBef>
              <a:spcAft>
                <a:spcPts val="0"/>
              </a:spcAft>
              <a:buClr>
                <a:schemeClr val="dk2"/>
              </a:buClr>
              <a:buSzPts val="1000"/>
              <a:buNone/>
              <a:defRPr sz="1000">
                <a:solidFill>
                  <a:schemeClr val="dk2"/>
                </a:solidFill>
              </a:defRPr>
            </a:lvl5pPr>
            <a:lvl6pPr lvl="5" algn="ctr" rtl="0">
              <a:spcBef>
                <a:spcPts val="0"/>
              </a:spcBef>
              <a:spcAft>
                <a:spcPts val="0"/>
              </a:spcAft>
              <a:buClr>
                <a:schemeClr val="dk2"/>
              </a:buClr>
              <a:buSzPts val="1000"/>
              <a:buNone/>
              <a:defRPr sz="1000">
                <a:solidFill>
                  <a:schemeClr val="dk2"/>
                </a:solidFill>
              </a:defRPr>
            </a:lvl6pPr>
            <a:lvl7pPr lvl="6" algn="ctr" rtl="0">
              <a:spcBef>
                <a:spcPts val="0"/>
              </a:spcBef>
              <a:spcAft>
                <a:spcPts val="0"/>
              </a:spcAft>
              <a:buClr>
                <a:schemeClr val="dk2"/>
              </a:buClr>
              <a:buSzPts val="1000"/>
              <a:buNone/>
              <a:defRPr sz="1000">
                <a:solidFill>
                  <a:schemeClr val="dk2"/>
                </a:solidFill>
              </a:defRPr>
            </a:lvl7pPr>
            <a:lvl8pPr lvl="7" algn="ctr" rtl="0">
              <a:spcBef>
                <a:spcPts val="0"/>
              </a:spcBef>
              <a:spcAft>
                <a:spcPts val="0"/>
              </a:spcAft>
              <a:buClr>
                <a:schemeClr val="dk2"/>
              </a:buClr>
              <a:buSzPts val="1000"/>
              <a:buNone/>
              <a:defRPr sz="1000">
                <a:solidFill>
                  <a:schemeClr val="dk2"/>
                </a:solidFill>
              </a:defRPr>
            </a:lvl8pPr>
            <a:lvl9pPr lvl="8" algn="ctr" rtl="0">
              <a:spcBef>
                <a:spcPts val="0"/>
              </a:spcBef>
              <a:spcAft>
                <a:spcPts val="0"/>
              </a:spcAft>
              <a:buClr>
                <a:schemeClr val="dk2"/>
              </a:buClr>
              <a:buSzPts val="1000"/>
              <a:buNone/>
              <a:defRPr sz="1000">
                <a:solidFill>
                  <a:schemeClr val="dk2"/>
                </a:solidFill>
              </a:defRPr>
            </a:lvl9pPr>
          </a:lstStyle>
          <a:p>
            <a:endParaRPr/>
          </a:p>
        </p:txBody>
      </p:sp>
      <p:sp>
        <p:nvSpPr>
          <p:cNvPr id="256" name="Google Shape;256;p32"/>
          <p:cNvSpPr txBox="1">
            <a:spLocks noGrp="1"/>
          </p:cNvSpPr>
          <p:nvPr>
            <p:ph type="subTitle" idx="2"/>
          </p:nvPr>
        </p:nvSpPr>
        <p:spPr>
          <a:xfrm>
            <a:off x="6018900" y="2289250"/>
            <a:ext cx="1068600" cy="7272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000"/>
              <a:buNone/>
              <a:defRPr sz="1000" i="1">
                <a:solidFill>
                  <a:schemeClr val="lt2"/>
                </a:solidFill>
              </a:defRPr>
            </a:lvl1pPr>
            <a:lvl2pPr lvl="1" algn="ctr" rtl="0">
              <a:spcBef>
                <a:spcPts val="0"/>
              </a:spcBef>
              <a:spcAft>
                <a:spcPts val="0"/>
              </a:spcAft>
              <a:buClr>
                <a:schemeClr val="dk2"/>
              </a:buClr>
              <a:buSzPts val="1000"/>
              <a:buNone/>
              <a:defRPr sz="1000">
                <a:solidFill>
                  <a:schemeClr val="dk2"/>
                </a:solidFill>
              </a:defRPr>
            </a:lvl2pPr>
            <a:lvl3pPr lvl="2" algn="ctr" rtl="0">
              <a:spcBef>
                <a:spcPts val="0"/>
              </a:spcBef>
              <a:spcAft>
                <a:spcPts val="0"/>
              </a:spcAft>
              <a:buClr>
                <a:schemeClr val="dk2"/>
              </a:buClr>
              <a:buSzPts val="1000"/>
              <a:buNone/>
              <a:defRPr sz="1000">
                <a:solidFill>
                  <a:schemeClr val="dk2"/>
                </a:solidFill>
              </a:defRPr>
            </a:lvl3pPr>
            <a:lvl4pPr lvl="3" algn="ctr" rtl="0">
              <a:spcBef>
                <a:spcPts val="0"/>
              </a:spcBef>
              <a:spcAft>
                <a:spcPts val="0"/>
              </a:spcAft>
              <a:buClr>
                <a:schemeClr val="dk2"/>
              </a:buClr>
              <a:buSzPts val="1000"/>
              <a:buNone/>
              <a:defRPr sz="1000">
                <a:solidFill>
                  <a:schemeClr val="dk2"/>
                </a:solidFill>
              </a:defRPr>
            </a:lvl4pPr>
            <a:lvl5pPr lvl="4" algn="ctr" rtl="0">
              <a:spcBef>
                <a:spcPts val="0"/>
              </a:spcBef>
              <a:spcAft>
                <a:spcPts val="0"/>
              </a:spcAft>
              <a:buClr>
                <a:schemeClr val="dk2"/>
              </a:buClr>
              <a:buSzPts val="1000"/>
              <a:buNone/>
              <a:defRPr sz="1000">
                <a:solidFill>
                  <a:schemeClr val="dk2"/>
                </a:solidFill>
              </a:defRPr>
            </a:lvl5pPr>
            <a:lvl6pPr lvl="5" algn="ctr" rtl="0">
              <a:spcBef>
                <a:spcPts val="0"/>
              </a:spcBef>
              <a:spcAft>
                <a:spcPts val="0"/>
              </a:spcAft>
              <a:buClr>
                <a:schemeClr val="dk2"/>
              </a:buClr>
              <a:buSzPts val="1000"/>
              <a:buNone/>
              <a:defRPr sz="1000">
                <a:solidFill>
                  <a:schemeClr val="dk2"/>
                </a:solidFill>
              </a:defRPr>
            </a:lvl6pPr>
            <a:lvl7pPr lvl="6" algn="ctr" rtl="0">
              <a:spcBef>
                <a:spcPts val="0"/>
              </a:spcBef>
              <a:spcAft>
                <a:spcPts val="0"/>
              </a:spcAft>
              <a:buClr>
                <a:schemeClr val="dk2"/>
              </a:buClr>
              <a:buSzPts val="1000"/>
              <a:buNone/>
              <a:defRPr sz="1000">
                <a:solidFill>
                  <a:schemeClr val="dk2"/>
                </a:solidFill>
              </a:defRPr>
            </a:lvl7pPr>
            <a:lvl8pPr lvl="7" algn="ctr" rtl="0">
              <a:spcBef>
                <a:spcPts val="0"/>
              </a:spcBef>
              <a:spcAft>
                <a:spcPts val="0"/>
              </a:spcAft>
              <a:buClr>
                <a:schemeClr val="dk2"/>
              </a:buClr>
              <a:buSzPts val="1000"/>
              <a:buNone/>
              <a:defRPr sz="1000">
                <a:solidFill>
                  <a:schemeClr val="dk2"/>
                </a:solidFill>
              </a:defRPr>
            </a:lvl8pPr>
            <a:lvl9pPr lvl="8" algn="ctr" rtl="0">
              <a:spcBef>
                <a:spcPts val="0"/>
              </a:spcBef>
              <a:spcAft>
                <a:spcPts val="0"/>
              </a:spcAft>
              <a:buClr>
                <a:schemeClr val="dk2"/>
              </a:buClr>
              <a:buSzPts val="1000"/>
              <a:buNone/>
              <a:defRPr sz="1000">
                <a:solidFill>
                  <a:schemeClr val="dk2"/>
                </a:solidFill>
              </a:defRPr>
            </a:lvl9pPr>
          </a:lstStyle>
          <a:p>
            <a:endParaRPr/>
          </a:p>
        </p:txBody>
      </p:sp>
      <p:sp>
        <p:nvSpPr>
          <p:cNvPr id="257" name="Google Shape;257;p32"/>
          <p:cNvSpPr txBox="1">
            <a:spLocks noGrp="1"/>
          </p:cNvSpPr>
          <p:nvPr>
            <p:ph type="subTitle" idx="3"/>
          </p:nvPr>
        </p:nvSpPr>
        <p:spPr>
          <a:xfrm>
            <a:off x="4037700" y="4118050"/>
            <a:ext cx="1068600" cy="7272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000"/>
              <a:buNone/>
              <a:defRPr sz="1000" i="1">
                <a:solidFill>
                  <a:schemeClr val="lt2"/>
                </a:solidFill>
              </a:defRPr>
            </a:lvl1pPr>
            <a:lvl2pPr lvl="1" algn="ctr" rtl="0">
              <a:spcBef>
                <a:spcPts val="0"/>
              </a:spcBef>
              <a:spcAft>
                <a:spcPts val="0"/>
              </a:spcAft>
              <a:buClr>
                <a:schemeClr val="dk2"/>
              </a:buClr>
              <a:buSzPts val="1000"/>
              <a:buNone/>
              <a:defRPr sz="1000">
                <a:solidFill>
                  <a:schemeClr val="dk2"/>
                </a:solidFill>
              </a:defRPr>
            </a:lvl2pPr>
            <a:lvl3pPr lvl="2" algn="ctr" rtl="0">
              <a:spcBef>
                <a:spcPts val="0"/>
              </a:spcBef>
              <a:spcAft>
                <a:spcPts val="0"/>
              </a:spcAft>
              <a:buClr>
                <a:schemeClr val="dk2"/>
              </a:buClr>
              <a:buSzPts val="1000"/>
              <a:buNone/>
              <a:defRPr sz="1000">
                <a:solidFill>
                  <a:schemeClr val="dk2"/>
                </a:solidFill>
              </a:defRPr>
            </a:lvl3pPr>
            <a:lvl4pPr lvl="3" algn="ctr" rtl="0">
              <a:spcBef>
                <a:spcPts val="0"/>
              </a:spcBef>
              <a:spcAft>
                <a:spcPts val="0"/>
              </a:spcAft>
              <a:buClr>
                <a:schemeClr val="dk2"/>
              </a:buClr>
              <a:buSzPts val="1000"/>
              <a:buNone/>
              <a:defRPr sz="1000">
                <a:solidFill>
                  <a:schemeClr val="dk2"/>
                </a:solidFill>
              </a:defRPr>
            </a:lvl4pPr>
            <a:lvl5pPr lvl="4" algn="ctr" rtl="0">
              <a:spcBef>
                <a:spcPts val="0"/>
              </a:spcBef>
              <a:spcAft>
                <a:spcPts val="0"/>
              </a:spcAft>
              <a:buClr>
                <a:schemeClr val="dk2"/>
              </a:buClr>
              <a:buSzPts val="1000"/>
              <a:buNone/>
              <a:defRPr sz="1000">
                <a:solidFill>
                  <a:schemeClr val="dk2"/>
                </a:solidFill>
              </a:defRPr>
            </a:lvl5pPr>
            <a:lvl6pPr lvl="5" algn="ctr" rtl="0">
              <a:spcBef>
                <a:spcPts val="0"/>
              </a:spcBef>
              <a:spcAft>
                <a:spcPts val="0"/>
              </a:spcAft>
              <a:buClr>
                <a:schemeClr val="dk2"/>
              </a:buClr>
              <a:buSzPts val="1000"/>
              <a:buNone/>
              <a:defRPr sz="1000">
                <a:solidFill>
                  <a:schemeClr val="dk2"/>
                </a:solidFill>
              </a:defRPr>
            </a:lvl6pPr>
            <a:lvl7pPr lvl="6" algn="ctr" rtl="0">
              <a:spcBef>
                <a:spcPts val="0"/>
              </a:spcBef>
              <a:spcAft>
                <a:spcPts val="0"/>
              </a:spcAft>
              <a:buClr>
                <a:schemeClr val="dk2"/>
              </a:buClr>
              <a:buSzPts val="1000"/>
              <a:buNone/>
              <a:defRPr sz="1000">
                <a:solidFill>
                  <a:schemeClr val="dk2"/>
                </a:solidFill>
              </a:defRPr>
            </a:lvl7pPr>
            <a:lvl8pPr lvl="7" algn="ctr" rtl="0">
              <a:spcBef>
                <a:spcPts val="0"/>
              </a:spcBef>
              <a:spcAft>
                <a:spcPts val="0"/>
              </a:spcAft>
              <a:buClr>
                <a:schemeClr val="dk2"/>
              </a:buClr>
              <a:buSzPts val="1000"/>
              <a:buNone/>
              <a:defRPr sz="1000">
                <a:solidFill>
                  <a:schemeClr val="dk2"/>
                </a:solidFill>
              </a:defRPr>
            </a:lvl8pPr>
            <a:lvl9pPr lvl="8" algn="ctr" rtl="0">
              <a:spcBef>
                <a:spcPts val="0"/>
              </a:spcBef>
              <a:spcAft>
                <a:spcPts val="0"/>
              </a:spcAft>
              <a:buClr>
                <a:schemeClr val="dk2"/>
              </a:buClr>
              <a:buSzPts val="1000"/>
              <a:buNone/>
              <a:defRPr sz="1000">
                <a:solidFill>
                  <a:schemeClr val="dk2"/>
                </a:solidFill>
              </a:defRPr>
            </a:lvl9pPr>
          </a:lstStyle>
          <a:p>
            <a:endParaRPr/>
          </a:p>
        </p:txBody>
      </p:sp>
      <p:sp>
        <p:nvSpPr>
          <p:cNvPr id="258" name="Google Shape;258;p32"/>
          <p:cNvSpPr txBox="1">
            <a:spLocks noGrp="1"/>
          </p:cNvSpPr>
          <p:nvPr>
            <p:ph type="subTitle" idx="4"/>
          </p:nvPr>
        </p:nvSpPr>
        <p:spPr>
          <a:xfrm>
            <a:off x="4037700" y="384250"/>
            <a:ext cx="1068600" cy="7272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000"/>
              <a:buNone/>
              <a:defRPr sz="1000" i="1">
                <a:solidFill>
                  <a:schemeClr val="lt2"/>
                </a:solidFill>
              </a:defRPr>
            </a:lvl1pPr>
            <a:lvl2pPr lvl="1" algn="ctr" rtl="0">
              <a:spcBef>
                <a:spcPts val="0"/>
              </a:spcBef>
              <a:spcAft>
                <a:spcPts val="0"/>
              </a:spcAft>
              <a:buClr>
                <a:schemeClr val="dk2"/>
              </a:buClr>
              <a:buSzPts val="1000"/>
              <a:buNone/>
              <a:defRPr sz="1000">
                <a:solidFill>
                  <a:schemeClr val="dk2"/>
                </a:solidFill>
              </a:defRPr>
            </a:lvl2pPr>
            <a:lvl3pPr lvl="2" algn="ctr" rtl="0">
              <a:spcBef>
                <a:spcPts val="0"/>
              </a:spcBef>
              <a:spcAft>
                <a:spcPts val="0"/>
              </a:spcAft>
              <a:buClr>
                <a:schemeClr val="dk2"/>
              </a:buClr>
              <a:buSzPts val="1000"/>
              <a:buNone/>
              <a:defRPr sz="1000">
                <a:solidFill>
                  <a:schemeClr val="dk2"/>
                </a:solidFill>
              </a:defRPr>
            </a:lvl3pPr>
            <a:lvl4pPr lvl="3" algn="ctr" rtl="0">
              <a:spcBef>
                <a:spcPts val="0"/>
              </a:spcBef>
              <a:spcAft>
                <a:spcPts val="0"/>
              </a:spcAft>
              <a:buClr>
                <a:schemeClr val="dk2"/>
              </a:buClr>
              <a:buSzPts val="1000"/>
              <a:buNone/>
              <a:defRPr sz="1000">
                <a:solidFill>
                  <a:schemeClr val="dk2"/>
                </a:solidFill>
              </a:defRPr>
            </a:lvl4pPr>
            <a:lvl5pPr lvl="4" algn="ctr" rtl="0">
              <a:spcBef>
                <a:spcPts val="0"/>
              </a:spcBef>
              <a:spcAft>
                <a:spcPts val="0"/>
              </a:spcAft>
              <a:buClr>
                <a:schemeClr val="dk2"/>
              </a:buClr>
              <a:buSzPts val="1000"/>
              <a:buNone/>
              <a:defRPr sz="1000">
                <a:solidFill>
                  <a:schemeClr val="dk2"/>
                </a:solidFill>
              </a:defRPr>
            </a:lvl5pPr>
            <a:lvl6pPr lvl="5" algn="ctr" rtl="0">
              <a:spcBef>
                <a:spcPts val="0"/>
              </a:spcBef>
              <a:spcAft>
                <a:spcPts val="0"/>
              </a:spcAft>
              <a:buClr>
                <a:schemeClr val="dk2"/>
              </a:buClr>
              <a:buSzPts val="1000"/>
              <a:buNone/>
              <a:defRPr sz="1000">
                <a:solidFill>
                  <a:schemeClr val="dk2"/>
                </a:solidFill>
              </a:defRPr>
            </a:lvl6pPr>
            <a:lvl7pPr lvl="6" algn="ctr" rtl="0">
              <a:spcBef>
                <a:spcPts val="0"/>
              </a:spcBef>
              <a:spcAft>
                <a:spcPts val="0"/>
              </a:spcAft>
              <a:buClr>
                <a:schemeClr val="dk2"/>
              </a:buClr>
              <a:buSzPts val="1000"/>
              <a:buNone/>
              <a:defRPr sz="1000">
                <a:solidFill>
                  <a:schemeClr val="dk2"/>
                </a:solidFill>
              </a:defRPr>
            </a:lvl7pPr>
            <a:lvl8pPr lvl="7" algn="ctr" rtl="0">
              <a:spcBef>
                <a:spcPts val="0"/>
              </a:spcBef>
              <a:spcAft>
                <a:spcPts val="0"/>
              </a:spcAft>
              <a:buClr>
                <a:schemeClr val="dk2"/>
              </a:buClr>
              <a:buSzPts val="1000"/>
              <a:buNone/>
              <a:defRPr sz="1000">
                <a:solidFill>
                  <a:schemeClr val="dk2"/>
                </a:solidFill>
              </a:defRPr>
            </a:lvl8pPr>
            <a:lvl9pPr lvl="8" algn="ctr" rtl="0">
              <a:spcBef>
                <a:spcPts val="0"/>
              </a:spcBef>
              <a:spcAft>
                <a:spcPts val="0"/>
              </a:spcAft>
              <a:buClr>
                <a:schemeClr val="dk2"/>
              </a:buClr>
              <a:buSzPts val="1000"/>
              <a:buNone/>
              <a:defRPr sz="1000">
                <a:solidFill>
                  <a:schemeClr val="dk2"/>
                </a:solidFill>
              </a:defRPr>
            </a:lvl9pPr>
          </a:lstStyle>
          <a:p>
            <a:endParaRPr/>
          </a:p>
        </p:txBody>
      </p:sp>
      <p:sp>
        <p:nvSpPr>
          <p:cNvPr id="259" name="Google Shape;259;p32"/>
          <p:cNvSpPr txBox="1">
            <a:spLocks noGrp="1"/>
          </p:cNvSpPr>
          <p:nvPr>
            <p:ph type="subTitle" idx="5"/>
          </p:nvPr>
        </p:nvSpPr>
        <p:spPr>
          <a:xfrm>
            <a:off x="3576175" y="1944600"/>
            <a:ext cx="1974300" cy="11976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400"/>
              <a:buNone/>
              <a:defRPr sz="1400" b="1">
                <a:solidFill>
                  <a:schemeClr val="lt2"/>
                </a:solidFill>
              </a:defRPr>
            </a:lvl1pPr>
            <a:lvl2pPr lvl="1" algn="ctr" rtl="0">
              <a:spcBef>
                <a:spcPts val="0"/>
              </a:spcBef>
              <a:spcAft>
                <a:spcPts val="0"/>
              </a:spcAft>
              <a:buClr>
                <a:schemeClr val="lt2"/>
              </a:buClr>
              <a:buSzPts val="1400"/>
              <a:buNone/>
              <a:defRPr b="1">
                <a:solidFill>
                  <a:schemeClr val="lt2"/>
                </a:solidFill>
              </a:defRPr>
            </a:lvl2pPr>
            <a:lvl3pPr lvl="2" algn="ctr" rtl="0">
              <a:spcBef>
                <a:spcPts val="0"/>
              </a:spcBef>
              <a:spcAft>
                <a:spcPts val="0"/>
              </a:spcAft>
              <a:buClr>
                <a:schemeClr val="lt2"/>
              </a:buClr>
              <a:buSzPts val="1400"/>
              <a:buNone/>
              <a:defRPr b="1">
                <a:solidFill>
                  <a:schemeClr val="lt2"/>
                </a:solidFill>
              </a:defRPr>
            </a:lvl3pPr>
            <a:lvl4pPr lvl="3" algn="ctr" rtl="0">
              <a:spcBef>
                <a:spcPts val="0"/>
              </a:spcBef>
              <a:spcAft>
                <a:spcPts val="0"/>
              </a:spcAft>
              <a:buClr>
                <a:schemeClr val="lt2"/>
              </a:buClr>
              <a:buSzPts val="1400"/>
              <a:buNone/>
              <a:defRPr b="1">
                <a:solidFill>
                  <a:schemeClr val="lt2"/>
                </a:solidFill>
              </a:defRPr>
            </a:lvl4pPr>
            <a:lvl5pPr lvl="4" algn="ctr" rtl="0">
              <a:spcBef>
                <a:spcPts val="0"/>
              </a:spcBef>
              <a:spcAft>
                <a:spcPts val="0"/>
              </a:spcAft>
              <a:buClr>
                <a:schemeClr val="lt2"/>
              </a:buClr>
              <a:buSzPts val="1400"/>
              <a:buNone/>
              <a:defRPr b="1">
                <a:solidFill>
                  <a:schemeClr val="lt2"/>
                </a:solidFill>
              </a:defRPr>
            </a:lvl5pPr>
            <a:lvl6pPr lvl="5" algn="ctr" rtl="0">
              <a:spcBef>
                <a:spcPts val="0"/>
              </a:spcBef>
              <a:spcAft>
                <a:spcPts val="0"/>
              </a:spcAft>
              <a:buClr>
                <a:schemeClr val="lt2"/>
              </a:buClr>
              <a:buSzPts val="1400"/>
              <a:buNone/>
              <a:defRPr b="1">
                <a:solidFill>
                  <a:schemeClr val="lt2"/>
                </a:solidFill>
              </a:defRPr>
            </a:lvl6pPr>
            <a:lvl7pPr lvl="6" algn="ctr" rtl="0">
              <a:spcBef>
                <a:spcPts val="0"/>
              </a:spcBef>
              <a:spcAft>
                <a:spcPts val="0"/>
              </a:spcAft>
              <a:buClr>
                <a:schemeClr val="lt2"/>
              </a:buClr>
              <a:buSzPts val="1400"/>
              <a:buNone/>
              <a:defRPr b="1">
                <a:solidFill>
                  <a:schemeClr val="lt2"/>
                </a:solidFill>
              </a:defRPr>
            </a:lvl7pPr>
            <a:lvl8pPr lvl="7" algn="ctr" rtl="0">
              <a:spcBef>
                <a:spcPts val="0"/>
              </a:spcBef>
              <a:spcAft>
                <a:spcPts val="0"/>
              </a:spcAft>
              <a:buClr>
                <a:schemeClr val="lt2"/>
              </a:buClr>
              <a:buSzPts val="1400"/>
              <a:buNone/>
              <a:defRPr b="1">
                <a:solidFill>
                  <a:schemeClr val="lt2"/>
                </a:solidFill>
              </a:defRPr>
            </a:lvl8pPr>
            <a:lvl9pPr lvl="8" algn="ctr" rtl="0">
              <a:spcBef>
                <a:spcPts val="0"/>
              </a:spcBef>
              <a:spcAft>
                <a:spcPts val="0"/>
              </a:spcAft>
              <a:buClr>
                <a:schemeClr val="lt2"/>
              </a:buClr>
              <a:buSzPts val="1400"/>
              <a:buNone/>
              <a:defRPr b="1">
                <a:solidFill>
                  <a:schemeClr val="lt2"/>
                </a:solidFill>
              </a:defRPr>
            </a:lvl9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Diseño personalizado 12">
  <p:cSld name="CUSTOM_11">
    <p:spTree>
      <p:nvGrpSpPr>
        <p:cNvPr id="1" name="Shape 260"/>
        <p:cNvGrpSpPr/>
        <p:nvPr/>
      </p:nvGrpSpPr>
      <p:grpSpPr>
        <a:xfrm>
          <a:off x="0" y="0"/>
          <a:ext cx="0" cy="0"/>
          <a:chOff x="0" y="0"/>
          <a:chExt cx="0" cy="0"/>
        </a:xfrm>
      </p:grpSpPr>
      <p:sp>
        <p:nvSpPr>
          <p:cNvPr id="261" name="Google Shape;261;p33"/>
          <p:cNvSpPr/>
          <p:nvPr/>
        </p:nvSpPr>
        <p:spPr>
          <a:xfrm>
            <a:off x="4805002" y="3024435"/>
            <a:ext cx="198600" cy="1983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33"/>
          <p:cNvSpPr/>
          <p:nvPr/>
        </p:nvSpPr>
        <p:spPr>
          <a:xfrm>
            <a:off x="4805001" y="2223030"/>
            <a:ext cx="198600" cy="198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33"/>
          <p:cNvSpPr/>
          <p:nvPr/>
        </p:nvSpPr>
        <p:spPr>
          <a:xfrm>
            <a:off x="4805005" y="1421627"/>
            <a:ext cx="198600" cy="198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4" name="Google Shape;264;p33"/>
          <p:cNvGrpSpPr/>
          <p:nvPr/>
        </p:nvGrpSpPr>
        <p:grpSpPr>
          <a:xfrm>
            <a:off x="985794" y="945750"/>
            <a:ext cx="3514811" cy="3252003"/>
            <a:chOff x="2991269" y="1153325"/>
            <a:chExt cx="3514811" cy="3252003"/>
          </a:xfrm>
        </p:grpSpPr>
        <p:sp>
          <p:nvSpPr>
            <p:cNvPr id="265" name="Google Shape;265;p33"/>
            <p:cNvSpPr/>
            <p:nvPr/>
          </p:nvSpPr>
          <p:spPr>
            <a:xfrm>
              <a:off x="3477586" y="2585458"/>
              <a:ext cx="2541910" cy="950456"/>
            </a:xfrm>
            <a:custGeom>
              <a:avLst/>
              <a:gdLst/>
              <a:ahLst/>
              <a:cxnLst/>
              <a:rect l="l" t="t" r="r" b="b"/>
              <a:pathLst>
                <a:path w="126826" h="43529" extrusionOk="0">
                  <a:moveTo>
                    <a:pt x="0" y="20002"/>
                  </a:moveTo>
                  <a:lnTo>
                    <a:pt x="63389" y="43529"/>
                  </a:lnTo>
                  <a:lnTo>
                    <a:pt x="126826" y="19907"/>
                  </a:lnTo>
                  <a:lnTo>
                    <a:pt x="63580" y="0"/>
                  </a:lnTo>
                  <a:close/>
                </a:path>
              </a:pathLst>
            </a:custGeom>
            <a:solidFill>
              <a:srgbClr val="D9D9D9"/>
            </a:solidFill>
            <a:ln>
              <a:noFill/>
            </a:ln>
          </p:spPr>
        </p:sp>
        <p:sp>
          <p:nvSpPr>
            <p:cNvPr id="266" name="Google Shape;266;p33"/>
            <p:cNvSpPr/>
            <p:nvPr/>
          </p:nvSpPr>
          <p:spPr>
            <a:xfrm>
              <a:off x="2991269" y="3020977"/>
              <a:ext cx="1758228" cy="1384350"/>
            </a:xfrm>
            <a:custGeom>
              <a:avLst/>
              <a:gdLst/>
              <a:ahLst/>
              <a:cxnLst/>
              <a:rect l="l" t="t" r="r" b="b"/>
              <a:pathLst>
                <a:path w="87725" h="63817" extrusionOk="0">
                  <a:moveTo>
                    <a:pt x="24288" y="0"/>
                  </a:moveTo>
                  <a:lnTo>
                    <a:pt x="0" y="29908"/>
                  </a:lnTo>
                  <a:lnTo>
                    <a:pt x="87725" y="63817"/>
                  </a:lnTo>
                  <a:lnTo>
                    <a:pt x="87725" y="42291"/>
                  </a:lnTo>
                  <a:lnTo>
                    <a:pt x="87725" y="23526"/>
                  </a:lnTo>
                  <a:close/>
                </a:path>
              </a:pathLst>
            </a:custGeom>
            <a:solidFill>
              <a:srgbClr val="009EE3">
                <a:alpha val="77330"/>
              </a:srgbClr>
            </a:solidFill>
            <a:ln>
              <a:noFill/>
            </a:ln>
          </p:spPr>
        </p:sp>
        <p:sp>
          <p:nvSpPr>
            <p:cNvPr id="267" name="Google Shape;267;p33"/>
            <p:cNvSpPr/>
            <p:nvPr/>
          </p:nvSpPr>
          <p:spPr>
            <a:xfrm flipH="1">
              <a:off x="4747852" y="3020977"/>
              <a:ext cx="1758228" cy="1384350"/>
            </a:xfrm>
            <a:custGeom>
              <a:avLst/>
              <a:gdLst/>
              <a:ahLst/>
              <a:cxnLst/>
              <a:rect l="l" t="t" r="r" b="b"/>
              <a:pathLst>
                <a:path w="87725" h="63817" extrusionOk="0">
                  <a:moveTo>
                    <a:pt x="24288" y="0"/>
                  </a:moveTo>
                  <a:lnTo>
                    <a:pt x="0" y="29908"/>
                  </a:lnTo>
                  <a:lnTo>
                    <a:pt x="87725" y="63817"/>
                  </a:lnTo>
                  <a:lnTo>
                    <a:pt x="87725" y="42291"/>
                  </a:lnTo>
                  <a:lnTo>
                    <a:pt x="87725" y="23526"/>
                  </a:lnTo>
                  <a:close/>
                </a:path>
              </a:pathLst>
            </a:custGeom>
            <a:solidFill>
              <a:schemeClr val="accent3"/>
            </a:solidFill>
            <a:ln>
              <a:noFill/>
            </a:ln>
          </p:spPr>
        </p:sp>
        <p:sp>
          <p:nvSpPr>
            <p:cNvPr id="268" name="Google Shape;268;p33"/>
            <p:cNvSpPr/>
            <p:nvPr/>
          </p:nvSpPr>
          <p:spPr>
            <a:xfrm>
              <a:off x="3969199" y="2001324"/>
              <a:ext cx="1565850" cy="585863"/>
            </a:xfrm>
            <a:custGeom>
              <a:avLst/>
              <a:gdLst/>
              <a:ahLst/>
              <a:cxnLst/>
              <a:rect l="l" t="t" r="r" b="b"/>
              <a:pathLst>
                <a:path w="24053" h="8150" extrusionOk="0">
                  <a:moveTo>
                    <a:pt x="0" y="3827"/>
                  </a:moveTo>
                  <a:lnTo>
                    <a:pt x="11976" y="8150"/>
                  </a:lnTo>
                  <a:lnTo>
                    <a:pt x="24053" y="3827"/>
                  </a:lnTo>
                  <a:lnTo>
                    <a:pt x="12126" y="0"/>
                  </a:lnTo>
                  <a:close/>
                </a:path>
              </a:pathLst>
            </a:custGeom>
            <a:solidFill>
              <a:srgbClr val="D9D9D9"/>
            </a:solidFill>
            <a:ln>
              <a:noFill/>
            </a:ln>
          </p:spPr>
        </p:sp>
        <p:sp>
          <p:nvSpPr>
            <p:cNvPr id="269" name="Google Shape;269;p33"/>
            <p:cNvSpPr/>
            <p:nvPr/>
          </p:nvSpPr>
          <p:spPr>
            <a:xfrm>
              <a:off x="3563255" y="2275837"/>
              <a:ext cx="1189300" cy="1015326"/>
            </a:xfrm>
            <a:custGeom>
              <a:avLst/>
              <a:gdLst/>
              <a:ahLst/>
              <a:cxnLst/>
              <a:rect l="l" t="t" r="r" b="b"/>
              <a:pathLst>
                <a:path w="18238" h="14114" extrusionOk="0">
                  <a:moveTo>
                    <a:pt x="6262" y="0"/>
                  </a:moveTo>
                  <a:lnTo>
                    <a:pt x="18238" y="4324"/>
                  </a:lnTo>
                  <a:lnTo>
                    <a:pt x="18238" y="14114"/>
                  </a:lnTo>
                  <a:lnTo>
                    <a:pt x="0" y="7554"/>
                  </a:lnTo>
                  <a:close/>
                </a:path>
              </a:pathLst>
            </a:custGeom>
            <a:solidFill>
              <a:srgbClr val="E2A30B">
                <a:alpha val="78220"/>
              </a:srgbClr>
            </a:solidFill>
            <a:ln>
              <a:noFill/>
            </a:ln>
          </p:spPr>
        </p:sp>
        <p:sp>
          <p:nvSpPr>
            <p:cNvPr id="270" name="Google Shape;270;p33"/>
            <p:cNvSpPr/>
            <p:nvPr/>
          </p:nvSpPr>
          <p:spPr>
            <a:xfrm flipH="1">
              <a:off x="4749365" y="2275837"/>
              <a:ext cx="1189300" cy="1015326"/>
            </a:xfrm>
            <a:custGeom>
              <a:avLst/>
              <a:gdLst/>
              <a:ahLst/>
              <a:cxnLst/>
              <a:rect l="l" t="t" r="r" b="b"/>
              <a:pathLst>
                <a:path w="18238" h="14114" extrusionOk="0">
                  <a:moveTo>
                    <a:pt x="6262" y="0"/>
                  </a:moveTo>
                  <a:lnTo>
                    <a:pt x="18238" y="4324"/>
                  </a:lnTo>
                  <a:lnTo>
                    <a:pt x="18238" y="14114"/>
                  </a:lnTo>
                  <a:lnTo>
                    <a:pt x="0" y="7554"/>
                  </a:lnTo>
                  <a:close/>
                </a:path>
              </a:pathLst>
            </a:custGeom>
            <a:solidFill>
              <a:schemeClr val="accent2"/>
            </a:solidFill>
            <a:ln>
              <a:noFill/>
            </a:ln>
          </p:spPr>
        </p:sp>
        <p:sp>
          <p:nvSpPr>
            <p:cNvPr id="271" name="Google Shape;271;p33"/>
            <p:cNvSpPr/>
            <p:nvPr/>
          </p:nvSpPr>
          <p:spPr>
            <a:xfrm>
              <a:off x="4059061" y="1153325"/>
              <a:ext cx="693508" cy="1201140"/>
            </a:xfrm>
            <a:custGeom>
              <a:avLst/>
              <a:gdLst/>
              <a:ahLst/>
              <a:cxnLst/>
              <a:rect l="l" t="t" r="r" b="b"/>
              <a:pathLst>
                <a:path w="10635" h="16697" extrusionOk="0">
                  <a:moveTo>
                    <a:pt x="10635" y="0"/>
                  </a:moveTo>
                  <a:lnTo>
                    <a:pt x="0" y="12722"/>
                  </a:lnTo>
                  <a:lnTo>
                    <a:pt x="10635" y="16697"/>
                  </a:lnTo>
                  <a:close/>
                </a:path>
              </a:pathLst>
            </a:custGeom>
            <a:solidFill>
              <a:srgbClr val="DF501D">
                <a:alpha val="79110"/>
              </a:srgbClr>
            </a:solidFill>
            <a:ln>
              <a:noFill/>
            </a:ln>
          </p:spPr>
        </p:sp>
        <p:sp>
          <p:nvSpPr>
            <p:cNvPr id="272" name="Google Shape;272;p33"/>
            <p:cNvSpPr/>
            <p:nvPr/>
          </p:nvSpPr>
          <p:spPr>
            <a:xfrm flipH="1">
              <a:off x="4749350" y="1153325"/>
              <a:ext cx="693508" cy="1201140"/>
            </a:xfrm>
            <a:custGeom>
              <a:avLst/>
              <a:gdLst/>
              <a:ahLst/>
              <a:cxnLst/>
              <a:rect l="l" t="t" r="r" b="b"/>
              <a:pathLst>
                <a:path w="10635" h="16697" extrusionOk="0">
                  <a:moveTo>
                    <a:pt x="10635" y="0"/>
                  </a:moveTo>
                  <a:lnTo>
                    <a:pt x="0" y="12722"/>
                  </a:lnTo>
                  <a:lnTo>
                    <a:pt x="10635" y="16697"/>
                  </a:lnTo>
                  <a:close/>
                </a:path>
              </a:pathLst>
            </a:custGeom>
            <a:solidFill>
              <a:schemeClr val="accent1"/>
            </a:solidFill>
            <a:ln>
              <a:noFill/>
            </a:ln>
          </p:spPr>
        </p:sp>
      </p:grpSp>
      <p:sp>
        <p:nvSpPr>
          <p:cNvPr id="273" name="Google Shape;273;p33"/>
          <p:cNvSpPr txBox="1">
            <a:spLocks noGrp="1"/>
          </p:cNvSpPr>
          <p:nvPr>
            <p:ph type="subTitle" idx="1"/>
          </p:nvPr>
        </p:nvSpPr>
        <p:spPr>
          <a:xfrm>
            <a:off x="5079400" y="1188950"/>
            <a:ext cx="3514800" cy="5022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dk2"/>
              </a:buClr>
              <a:buSzPts val="1200"/>
              <a:buNone/>
              <a:defRPr sz="1200" i="1">
                <a:solidFill>
                  <a:schemeClr val="dk2"/>
                </a:solidFill>
              </a:defRPr>
            </a:lvl1pPr>
            <a:lvl2pPr lvl="1" rtl="0">
              <a:spcBef>
                <a:spcPts val="0"/>
              </a:spcBef>
              <a:spcAft>
                <a:spcPts val="0"/>
              </a:spcAft>
              <a:buClr>
                <a:schemeClr val="dk2"/>
              </a:buClr>
              <a:buSzPts val="1200"/>
              <a:buNone/>
              <a:defRPr sz="1200">
                <a:solidFill>
                  <a:schemeClr val="dk2"/>
                </a:solidFill>
              </a:defRPr>
            </a:lvl2pPr>
            <a:lvl3pPr lvl="2" rtl="0">
              <a:spcBef>
                <a:spcPts val="0"/>
              </a:spcBef>
              <a:spcAft>
                <a:spcPts val="0"/>
              </a:spcAft>
              <a:buClr>
                <a:schemeClr val="dk2"/>
              </a:buClr>
              <a:buSzPts val="1200"/>
              <a:buNone/>
              <a:defRPr sz="1200">
                <a:solidFill>
                  <a:schemeClr val="dk2"/>
                </a:solidFill>
              </a:defRPr>
            </a:lvl3pPr>
            <a:lvl4pPr lvl="3" rtl="0">
              <a:spcBef>
                <a:spcPts val="0"/>
              </a:spcBef>
              <a:spcAft>
                <a:spcPts val="0"/>
              </a:spcAft>
              <a:buClr>
                <a:schemeClr val="dk2"/>
              </a:buClr>
              <a:buSzPts val="1200"/>
              <a:buNone/>
              <a:defRPr sz="1200">
                <a:solidFill>
                  <a:schemeClr val="dk2"/>
                </a:solidFill>
              </a:defRPr>
            </a:lvl4pPr>
            <a:lvl5pPr lvl="4" rtl="0">
              <a:spcBef>
                <a:spcPts val="0"/>
              </a:spcBef>
              <a:spcAft>
                <a:spcPts val="0"/>
              </a:spcAft>
              <a:buClr>
                <a:schemeClr val="dk2"/>
              </a:buClr>
              <a:buSzPts val="1200"/>
              <a:buNone/>
              <a:defRPr sz="1200">
                <a:solidFill>
                  <a:schemeClr val="dk2"/>
                </a:solidFill>
              </a:defRPr>
            </a:lvl5pPr>
            <a:lvl6pPr lvl="5" rtl="0">
              <a:spcBef>
                <a:spcPts val="0"/>
              </a:spcBef>
              <a:spcAft>
                <a:spcPts val="0"/>
              </a:spcAft>
              <a:buClr>
                <a:schemeClr val="dk2"/>
              </a:buClr>
              <a:buSzPts val="1200"/>
              <a:buNone/>
              <a:defRPr sz="1200">
                <a:solidFill>
                  <a:schemeClr val="dk2"/>
                </a:solidFill>
              </a:defRPr>
            </a:lvl6pPr>
            <a:lvl7pPr lvl="6" rtl="0">
              <a:spcBef>
                <a:spcPts val="0"/>
              </a:spcBef>
              <a:spcAft>
                <a:spcPts val="0"/>
              </a:spcAft>
              <a:buClr>
                <a:schemeClr val="dk2"/>
              </a:buClr>
              <a:buSzPts val="1200"/>
              <a:buNone/>
              <a:defRPr sz="1200">
                <a:solidFill>
                  <a:schemeClr val="dk2"/>
                </a:solidFill>
              </a:defRPr>
            </a:lvl7pPr>
            <a:lvl8pPr lvl="7" rtl="0">
              <a:spcBef>
                <a:spcPts val="0"/>
              </a:spcBef>
              <a:spcAft>
                <a:spcPts val="0"/>
              </a:spcAft>
              <a:buClr>
                <a:schemeClr val="dk2"/>
              </a:buClr>
              <a:buSzPts val="1200"/>
              <a:buNone/>
              <a:defRPr sz="1200">
                <a:solidFill>
                  <a:schemeClr val="dk2"/>
                </a:solidFill>
              </a:defRPr>
            </a:lvl8pPr>
            <a:lvl9pPr lvl="8" rtl="0">
              <a:spcBef>
                <a:spcPts val="0"/>
              </a:spcBef>
              <a:spcAft>
                <a:spcPts val="0"/>
              </a:spcAft>
              <a:buClr>
                <a:schemeClr val="dk2"/>
              </a:buClr>
              <a:buSzPts val="1200"/>
              <a:buNone/>
              <a:defRPr sz="1200">
                <a:solidFill>
                  <a:schemeClr val="dk2"/>
                </a:solidFill>
              </a:defRPr>
            </a:lvl9pPr>
          </a:lstStyle>
          <a:p>
            <a:endParaRPr/>
          </a:p>
        </p:txBody>
      </p:sp>
      <p:sp>
        <p:nvSpPr>
          <p:cNvPr id="274" name="Google Shape;274;p33"/>
          <p:cNvSpPr txBox="1">
            <a:spLocks noGrp="1"/>
          </p:cNvSpPr>
          <p:nvPr>
            <p:ph type="subTitle" idx="2"/>
          </p:nvPr>
        </p:nvSpPr>
        <p:spPr>
          <a:xfrm>
            <a:off x="5079400" y="2103350"/>
            <a:ext cx="3514800" cy="5022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dk2"/>
              </a:buClr>
              <a:buSzPts val="1200"/>
              <a:buNone/>
              <a:defRPr sz="1200" i="1">
                <a:solidFill>
                  <a:schemeClr val="dk2"/>
                </a:solidFill>
              </a:defRPr>
            </a:lvl1pPr>
            <a:lvl2pPr lvl="1" rtl="0">
              <a:spcBef>
                <a:spcPts val="0"/>
              </a:spcBef>
              <a:spcAft>
                <a:spcPts val="0"/>
              </a:spcAft>
              <a:buClr>
                <a:schemeClr val="dk2"/>
              </a:buClr>
              <a:buSzPts val="1200"/>
              <a:buNone/>
              <a:defRPr sz="1200">
                <a:solidFill>
                  <a:schemeClr val="dk2"/>
                </a:solidFill>
              </a:defRPr>
            </a:lvl2pPr>
            <a:lvl3pPr lvl="2" rtl="0">
              <a:spcBef>
                <a:spcPts val="0"/>
              </a:spcBef>
              <a:spcAft>
                <a:spcPts val="0"/>
              </a:spcAft>
              <a:buClr>
                <a:schemeClr val="dk2"/>
              </a:buClr>
              <a:buSzPts val="1200"/>
              <a:buNone/>
              <a:defRPr sz="1200">
                <a:solidFill>
                  <a:schemeClr val="dk2"/>
                </a:solidFill>
              </a:defRPr>
            </a:lvl3pPr>
            <a:lvl4pPr lvl="3" rtl="0">
              <a:spcBef>
                <a:spcPts val="0"/>
              </a:spcBef>
              <a:spcAft>
                <a:spcPts val="0"/>
              </a:spcAft>
              <a:buClr>
                <a:schemeClr val="dk2"/>
              </a:buClr>
              <a:buSzPts val="1200"/>
              <a:buNone/>
              <a:defRPr sz="1200">
                <a:solidFill>
                  <a:schemeClr val="dk2"/>
                </a:solidFill>
              </a:defRPr>
            </a:lvl4pPr>
            <a:lvl5pPr lvl="4" rtl="0">
              <a:spcBef>
                <a:spcPts val="0"/>
              </a:spcBef>
              <a:spcAft>
                <a:spcPts val="0"/>
              </a:spcAft>
              <a:buClr>
                <a:schemeClr val="dk2"/>
              </a:buClr>
              <a:buSzPts val="1200"/>
              <a:buNone/>
              <a:defRPr sz="1200">
                <a:solidFill>
                  <a:schemeClr val="dk2"/>
                </a:solidFill>
              </a:defRPr>
            </a:lvl5pPr>
            <a:lvl6pPr lvl="5" rtl="0">
              <a:spcBef>
                <a:spcPts val="0"/>
              </a:spcBef>
              <a:spcAft>
                <a:spcPts val="0"/>
              </a:spcAft>
              <a:buClr>
                <a:schemeClr val="dk2"/>
              </a:buClr>
              <a:buSzPts val="1200"/>
              <a:buNone/>
              <a:defRPr sz="1200">
                <a:solidFill>
                  <a:schemeClr val="dk2"/>
                </a:solidFill>
              </a:defRPr>
            </a:lvl6pPr>
            <a:lvl7pPr lvl="6" rtl="0">
              <a:spcBef>
                <a:spcPts val="0"/>
              </a:spcBef>
              <a:spcAft>
                <a:spcPts val="0"/>
              </a:spcAft>
              <a:buClr>
                <a:schemeClr val="dk2"/>
              </a:buClr>
              <a:buSzPts val="1200"/>
              <a:buNone/>
              <a:defRPr sz="1200">
                <a:solidFill>
                  <a:schemeClr val="dk2"/>
                </a:solidFill>
              </a:defRPr>
            </a:lvl7pPr>
            <a:lvl8pPr lvl="7" rtl="0">
              <a:spcBef>
                <a:spcPts val="0"/>
              </a:spcBef>
              <a:spcAft>
                <a:spcPts val="0"/>
              </a:spcAft>
              <a:buClr>
                <a:schemeClr val="dk2"/>
              </a:buClr>
              <a:buSzPts val="1200"/>
              <a:buNone/>
              <a:defRPr sz="1200">
                <a:solidFill>
                  <a:schemeClr val="dk2"/>
                </a:solidFill>
              </a:defRPr>
            </a:lvl8pPr>
            <a:lvl9pPr lvl="8" rtl="0">
              <a:spcBef>
                <a:spcPts val="0"/>
              </a:spcBef>
              <a:spcAft>
                <a:spcPts val="0"/>
              </a:spcAft>
              <a:buClr>
                <a:schemeClr val="dk2"/>
              </a:buClr>
              <a:buSzPts val="1200"/>
              <a:buNone/>
              <a:defRPr sz="1200">
                <a:solidFill>
                  <a:schemeClr val="dk2"/>
                </a:solidFill>
              </a:defRPr>
            </a:lvl9pPr>
          </a:lstStyle>
          <a:p>
            <a:endParaRPr/>
          </a:p>
        </p:txBody>
      </p:sp>
      <p:sp>
        <p:nvSpPr>
          <p:cNvPr id="275" name="Google Shape;275;p33"/>
          <p:cNvSpPr txBox="1">
            <a:spLocks noGrp="1"/>
          </p:cNvSpPr>
          <p:nvPr>
            <p:ph type="subTitle" idx="3"/>
          </p:nvPr>
        </p:nvSpPr>
        <p:spPr>
          <a:xfrm>
            <a:off x="5079400" y="2865350"/>
            <a:ext cx="3514800" cy="5022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dk2"/>
              </a:buClr>
              <a:buSzPts val="1200"/>
              <a:buNone/>
              <a:defRPr sz="1200" i="1">
                <a:solidFill>
                  <a:schemeClr val="dk2"/>
                </a:solidFill>
              </a:defRPr>
            </a:lvl1pPr>
            <a:lvl2pPr lvl="1" rtl="0">
              <a:spcBef>
                <a:spcPts val="0"/>
              </a:spcBef>
              <a:spcAft>
                <a:spcPts val="0"/>
              </a:spcAft>
              <a:buClr>
                <a:schemeClr val="dk2"/>
              </a:buClr>
              <a:buSzPts val="1200"/>
              <a:buNone/>
              <a:defRPr sz="1200">
                <a:solidFill>
                  <a:schemeClr val="dk2"/>
                </a:solidFill>
              </a:defRPr>
            </a:lvl2pPr>
            <a:lvl3pPr lvl="2" rtl="0">
              <a:spcBef>
                <a:spcPts val="0"/>
              </a:spcBef>
              <a:spcAft>
                <a:spcPts val="0"/>
              </a:spcAft>
              <a:buClr>
                <a:schemeClr val="dk2"/>
              </a:buClr>
              <a:buSzPts val="1200"/>
              <a:buNone/>
              <a:defRPr sz="1200">
                <a:solidFill>
                  <a:schemeClr val="dk2"/>
                </a:solidFill>
              </a:defRPr>
            </a:lvl3pPr>
            <a:lvl4pPr lvl="3" rtl="0">
              <a:spcBef>
                <a:spcPts val="0"/>
              </a:spcBef>
              <a:spcAft>
                <a:spcPts val="0"/>
              </a:spcAft>
              <a:buClr>
                <a:schemeClr val="dk2"/>
              </a:buClr>
              <a:buSzPts val="1200"/>
              <a:buNone/>
              <a:defRPr sz="1200">
                <a:solidFill>
                  <a:schemeClr val="dk2"/>
                </a:solidFill>
              </a:defRPr>
            </a:lvl4pPr>
            <a:lvl5pPr lvl="4" rtl="0">
              <a:spcBef>
                <a:spcPts val="0"/>
              </a:spcBef>
              <a:spcAft>
                <a:spcPts val="0"/>
              </a:spcAft>
              <a:buClr>
                <a:schemeClr val="dk2"/>
              </a:buClr>
              <a:buSzPts val="1200"/>
              <a:buNone/>
              <a:defRPr sz="1200">
                <a:solidFill>
                  <a:schemeClr val="dk2"/>
                </a:solidFill>
              </a:defRPr>
            </a:lvl5pPr>
            <a:lvl6pPr lvl="5" rtl="0">
              <a:spcBef>
                <a:spcPts val="0"/>
              </a:spcBef>
              <a:spcAft>
                <a:spcPts val="0"/>
              </a:spcAft>
              <a:buClr>
                <a:schemeClr val="dk2"/>
              </a:buClr>
              <a:buSzPts val="1200"/>
              <a:buNone/>
              <a:defRPr sz="1200">
                <a:solidFill>
                  <a:schemeClr val="dk2"/>
                </a:solidFill>
              </a:defRPr>
            </a:lvl6pPr>
            <a:lvl7pPr lvl="6" rtl="0">
              <a:spcBef>
                <a:spcPts val="0"/>
              </a:spcBef>
              <a:spcAft>
                <a:spcPts val="0"/>
              </a:spcAft>
              <a:buClr>
                <a:schemeClr val="dk2"/>
              </a:buClr>
              <a:buSzPts val="1200"/>
              <a:buNone/>
              <a:defRPr sz="1200">
                <a:solidFill>
                  <a:schemeClr val="dk2"/>
                </a:solidFill>
              </a:defRPr>
            </a:lvl7pPr>
            <a:lvl8pPr lvl="7" rtl="0">
              <a:spcBef>
                <a:spcPts val="0"/>
              </a:spcBef>
              <a:spcAft>
                <a:spcPts val="0"/>
              </a:spcAft>
              <a:buClr>
                <a:schemeClr val="dk2"/>
              </a:buClr>
              <a:buSzPts val="1200"/>
              <a:buNone/>
              <a:defRPr sz="1200">
                <a:solidFill>
                  <a:schemeClr val="dk2"/>
                </a:solidFill>
              </a:defRPr>
            </a:lvl8pPr>
            <a:lvl9pPr lvl="8" rtl="0">
              <a:spcBef>
                <a:spcPts val="0"/>
              </a:spcBef>
              <a:spcAft>
                <a:spcPts val="0"/>
              </a:spcAft>
              <a:buClr>
                <a:schemeClr val="dk2"/>
              </a:buClr>
              <a:buSzPts val="1200"/>
              <a:buNone/>
              <a:defRPr sz="1200">
                <a:solidFill>
                  <a:schemeClr val="dk2"/>
                </a:solidFill>
              </a:defRPr>
            </a:lvl9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Diseño personalizado 14">
  <p:cSld name="CUSTOM_13">
    <p:spTree>
      <p:nvGrpSpPr>
        <p:cNvPr id="1" name="Shape 276"/>
        <p:cNvGrpSpPr/>
        <p:nvPr/>
      </p:nvGrpSpPr>
      <p:grpSpPr>
        <a:xfrm>
          <a:off x="0" y="0"/>
          <a:ext cx="0" cy="0"/>
          <a:chOff x="0" y="0"/>
          <a:chExt cx="0" cy="0"/>
        </a:xfrm>
      </p:grpSpPr>
      <p:grpSp>
        <p:nvGrpSpPr>
          <p:cNvPr id="277" name="Google Shape;277;p34"/>
          <p:cNvGrpSpPr/>
          <p:nvPr/>
        </p:nvGrpSpPr>
        <p:grpSpPr>
          <a:xfrm>
            <a:off x="988623" y="945750"/>
            <a:ext cx="3509166" cy="3251991"/>
            <a:chOff x="3217473" y="1225350"/>
            <a:chExt cx="3118150" cy="3159727"/>
          </a:xfrm>
        </p:grpSpPr>
        <p:sp>
          <p:nvSpPr>
            <p:cNvPr id="278" name="Google Shape;278;p34"/>
            <p:cNvSpPr/>
            <p:nvPr/>
          </p:nvSpPr>
          <p:spPr>
            <a:xfrm>
              <a:off x="3579175" y="2711400"/>
              <a:ext cx="2396410" cy="971161"/>
            </a:xfrm>
            <a:custGeom>
              <a:avLst/>
              <a:gdLst/>
              <a:ahLst/>
              <a:cxnLst/>
              <a:rect l="l" t="t" r="r" b="b"/>
              <a:pathLst>
                <a:path w="39012" h="12970" extrusionOk="0">
                  <a:moveTo>
                    <a:pt x="0" y="5914"/>
                  </a:moveTo>
                  <a:lnTo>
                    <a:pt x="19531" y="12970"/>
                  </a:lnTo>
                  <a:lnTo>
                    <a:pt x="39012" y="5914"/>
                  </a:lnTo>
                  <a:lnTo>
                    <a:pt x="19581" y="0"/>
                  </a:lnTo>
                  <a:close/>
                </a:path>
              </a:pathLst>
            </a:custGeom>
            <a:solidFill>
              <a:srgbClr val="D9D9D9"/>
            </a:solidFill>
            <a:ln>
              <a:noFill/>
            </a:ln>
          </p:spPr>
        </p:sp>
        <p:sp>
          <p:nvSpPr>
            <p:cNvPr id="279" name="Google Shape;279;p34"/>
            <p:cNvSpPr/>
            <p:nvPr/>
          </p:nvSpPr>
          <p:spPr>
            <a:xfrm>
              <a:off x="3730755" y="2527208"/>
              <a:ext cx="2079127" cy="837209"/>
            </a:xfrm>
            <a:custGeom>
              <a:avLst/>
              <a:gdLst/>
              <a:ahLst/>
              <a:cxnLst/>
              <a:rect l="l" t="t" r="r" b="b"/>
              <a:pathLst>
                <a:path w="49248" h="16300" extrusionOk="0">
                  <a:moveTo>
                    <a:pt x="0" y="7554"/>
                  </a:moveTo>
                  <a:lnTo>
                    <a:pt x="24649" y="16300"/>
                  </a:lnTo>
                  <a:lnTo>
                    <a:pt x="49248" y="7604"/>
                  </a:lnTo>
                  <a:lnTo>
                    <a:pt x="24599" y="0"/>
                  </a:lnTo>
                  <a:close/>
                </a:path>
              </a:pathLst>
            </a:custGeom>
            <a:solidFill>
              <a:srgbClr val="D9D9D9"/>
            </a:solidFill>
            <a:ln>
              <a:noFill/>
            </a:ln>
          </p:spPr>
        </p:sp>
        <p:sp>
          <p:nvSpPr>
            <p:cNvPr id="280" name="Google Shape;280;p34"/>
            <p:cNvSpPr/>
            <p:nvPr/>
          </p:nvSpPr>
          <p:spPr>
            <a:xfrm>
              <a:off x="3946479" y="2252239"/>
              <a:ext cx="1647477" cy="663383"/>
            </a:xfrm>
            <a:custGeom>
              <a:avLst/>
              <a:gdLst/>
              <a:ahLst/>
              <a:cxnLst/>
              <a:rect l="l" t="t" r="r" b="b"/>
              <a:pathLst>
                <a:path w="39012" h="12970" extrusionOk="0">
                  <a:moveTo>
                    <a:pt x="0" y="5914"/>
                  </a:moveTo>
                  <a:lnTo>
                    <a:pt x="19531" y="12970"/>
                  </a:lnTo>
                  <a:lnTo>
                    <a:pt x="39012" y="5914"/>
                  </a:lnTo>
                  <a:lnTo>
                    <a:pt x="19581" y="0"/>
                  </a:lnTo>
                  <a:close/>
                </a:path>
              </a:pathLst>
            </a:custGeom>
            <a:solidFill>
              <a:srgbClr val="D9D9D9"/>
            </a:solidFill>
            <a:ln>
              <a:noFill/>
            </a:ln>
          </p:spPr>
        </p:sp>
        <p:sp>
          <p:nvSpPr>
            <p:cNvPr id="281" name="Google Shape;281;p34"/>
            <p:cNvSpPr/>
            <p:nvPr/>
          </p:nvSpPr>
          <p:spPr>
            <a:xfrm>
              <a:off x="4265445" y="1828277"/>
              <a:ext cx="1014014" cy="416547"/>
            </a:xfrm>
            <a:custGeom>
              <a:avLst/>
              <a:gdLst/>
              <a:ahLst/>
              <a:cxnLst/>
              <a:rect l="l" t="t" r="r" b="b"/>
              <a:pathLst>
                <a:path w="24053" h="8150" extrusionOk="0">
                  <a:moveTo>
                    <a:pt x="0" y="3827"/>
                  </a:moveTo>
                  <a:lnTo>
                    <a:pt x="11976" y="8150"/>
                  </a:lnTo>
                  <a:lnTo>
                    <a:pt x="24053" y="3827"/>
                  </a:lnTo>
                  <a:lnTo>
                    <a:pt x="12126" y="0"/>
                  </a:lnTo>
                  <a:close/>
                </a:path>
              </a:pathLst>
            </a:custGeom>
            <a:solidFill>
              <a:srgbClr val="D9D9D9"/>
            </a:solidFill>
            <a:ln>
              <a:noFill/>
            </a:ln>
          </p:spPr>
        </p:sp>
        <p:sp>
          <p:nvSpPr>
            <p:cNvPr id="282" name="Google Shape;282;p34"/>
            <p:cNvSpPr/>
            <p:nvPr/>
          </p:nvSpPr>
          <p:spPr>
            <a:xfrm>
              <a:off x="3217473" y="3154705"/>
              <a:ext cx="1559116" cy="1230372"/>
            </a:xfrm>
            <a:custGeom>
              <a:avLst/>
              <a:gdLst/>
              <a:ahLst/>
              <a:cxnLst/>
              <a:rect l="l" t="t" r="r" b="b"/>
              <a:pathLst>
                <a:path w="31954" h="20822" extrusionOk="0">
                  <a:moveTo>
                    <a:pt x="7355" y="0"/>
                  </a:moveTo>
                  <a:lnTo>
                    <a:pt x="31954" y="8796"/>
                  </a:lnTo>
                  <a:lnTo>
                    <a:pt x="31954" y="20822"/>
                  </a:lnTo>
                  <a:lnTo>
                    <a:pt x="0" y="8895"/>
                  </a:lnTo>
                  <a:close/>
                </a:path>
              </a:pathLst>
            </a:custGeom>
            <a:solidFill>
              <a:srgbClr val="729E2E">
                <a:alpha val="74670"/>
              </a:srgbClr>
            </a:solidFill>
            <a:ln>
              <a:noFill/>
            </a:ln>
          </p:spPr>
        </p:sp>
        <p:sp>
          <p:nvSpPr>
            <p:cNvPr id="283" name="Google Shape;283;p34"/>
            <p:cNvSpPr/>
            <p:nvPr/>
          </p:nvSpPr>
          <p:spPr>
            <a:xfrm>
              <a:off x="3790596" y="2554725"/>
              <a:ext cx="982143" cy="653205"/>
            </a:xfrm>
            <a:custGeom>
              <a:avLst/>
              <a:gdLst/>
              <a:ahLst/>
              <a:cxnLst/>
              <a:rect l="l" t="t" r="r" b="b"/>
              <a:pathLst>
                <a:path w="23257" h="12771" extrusionOk="0">
                  <a:moveTo>
                    <a:pt x="3727" y="0"/>
                  </a:moveTo>
                  <a:lnTo>
                    <a:pt x="0" y="4522"/>
                  </a:lnTo>
                  <a:lnTo>
                    <a:pt x="23257" y="12771"/>
                  </a:lnTo>
                  <a:lnTo>
                    <a:pt x="23257" y="7056"/>
                  </a:lnTo>
                  <a:close/>
                </a:path>
              </a:pathLst>
            </a:custGeom>
            <a:gradFill>
              <a:gsLst>
                <a:gs pos="0">
                  <a:srgbClr val="FFCA37"/>
                </a:gs>
                <a:gs pos="100000">
                  <a:srgbClr val="AD8107"/>
                </a:gs>
              </a:gsLst>
              <a:lin ang="5400012" scaled="0"/>
            </a:gradFill>
            <a:ln>
              <a:noFill/>
            </a:ln>
          </p:spPr>
        </p:sp>
        <p:sp>
          <p:nvSpPr>
            <p:cNvPr id="284" name="Google Shape;284;p34"/>
            <p:cNvSpPr/>
            <p:nvPr/>
          </p:nvSpPr>
          <p:spPr>
            <a:xfrm flipH="1">
              <a:off x="4770690" y="2554725"/>
              <a:ext cx="982143" cy="653205"/>
            </a:xfrm>
            <a:custGeom>
              <a:avLst/>
              <a:gdLst/>
              <a:ahLst/>
              <a:cxnLst/>
              <a:rect l="l" t="t" r="r" b="b"/>
              <a:pathLst>
                <a:path w="23257" h="12771" extrusionOk="0">
                  <a:moveTo>
                    <a:pt x="3727" y="0"/>
                  </a:moveTo>
                  <a:lnTo>
                    <a:pt x="0" y="4522"/>
                  </a:lnTo>
                  <a:lnTo>
                    <a:pt x="23257" y="12771"/>
                  </a:lnTo>
                  <a:lnTo>
                    <a:pt x="23257" y="7056"/>
                  </a:lnTo>
                  <a:close/>
                </a:path>
              </a:pathLst>
            </a:custGeom>
            <a:solidFill>
              <a:srgbClr val="F4B400"/>
            </a:solidFill>
            <a:ln>
              <a:noFill/>
            </a:ln>
          </p:spPr>
        </p:sp>
        <p:sp>
          <p:nvSpPr>
            <p:cNvPr id="285" name="Google Shape;285;p34"/>
            <p:cNvSpPr/>
            <p:nvPr/>
          </p:nvSpPr>
          <p:spPr>
            <a:xfrm>
              <a:off x="4002555" y="2023456"/>
              <a:ext cx="770191" cy="721896"/>
            </a:xfrm>
            <a:custGeom>
              <a:avLst/>
              <a:gdLst/>
              <a:ahLst/>
              <a:cxnLst/>
              <a:rect l="l" t="t" r="r" b="b"/>
              <a:pathLst>
                <a:path w="18238" h="14114" extrusionOk="0">
                  <a:moveTo>
                    <a:pt x="6262" y="0"/>
                  </a:moveTo>
                  <a:lnTo>
                    <a:pt x="18238" y="4324"/>
                  </a:lnTo>
                  <a:lnTo>
                    <a:pt x="18238" y="14114"/>
                  </a:lnTo>
                  <a:lnTo>
                    <a:pt x="0" y="7554"/>
                  </a:lnTo>
                  <a:close/>
                </a:path>
              </a:pathLst>
            </a:custGeom>
            <a:solidFill>
              <a:srgbClr val="E2A30B">
                <a:alpha val="78220"/>
              </a:srgbClr>
            </a:solidFill>
            <a:ln>
              <a:noFill/>
            </a:ln>
          </p:spPr>
        </p:sp>
        <p:sp>
          <p:nvSpPr>
            <p:cNvPr id="286" name="Google Shape;286;p34"/>
            <p:cNvSpPr/>
            <p:nvPr/>
          </p:nvSpPr>
          <p:spPr>
            <a:xfrm flipH="1">
              <a:off x="4770683" y="2023456"/>
              <a:ext cx="770191" cy="721896"/>
            </a:xfrm>
            <a:custGeom>
              <a:avLst/>
              <a:gdLst/>
              <a:ahLst/>
              <a:cxnLst/>
              <a:rect l="l" t="t" r="r" b="b"/>
              <a:pathLst>
                <a:path w="18238" h="14114" extrusionOk="0">
                  <a:moveTo>
                    <a:pt x="6262" y="0"/>
                  </a:moveTo>
                  <a:lnTo>
                    <a:pt x="18238" y="4324"/>
                  </a:lnTo>
                  <a:lnTo>
                    <a:pt x="18238" y="14114"/>
                  </a:lnTo>
                  <a:lnTo>
                    <a:pt x="0" y="7554"/>
                  </a:lnTo>
                  <a:close/>
                </a:path>
              </a:pathLst>
            </a:custGeom>
            <a:solidFill>
              <a:schemeClr val="accent2"/>
            </a:solidFill>
            <a:ln>
              <a:noFill/>
            </a:ln>
          </p:spPr>
        </p:sp>
        <p:sp>
          <p:nvSpPr>
            <p:cNvPr id="287" name="Google Shape;287;p34"/>
            <p:cNvSpPr/>
            <p:nvPr/>
          </p:nvSpPr>
          <p:spPr>
            <a:xfrm>
              <a:off x="4323640" y="1225350"/>
              <a:ext cx="449116" cy="854010"/>
            </a:xfrm>
            <a:custGeom>
              <a:avLst/>
              <a:gdLst/>
              <a:ahLst/>
              <a:cxnLst/>
              <a:rect l="l" t="t" r="r" b="b"/>
              <a:pathLst>
                <a:path w="10635" h="16697" extrusionOk="0">
                  <a:moveTo>
                    <a:pt x="10635" y="0"/>
                  </a:moveTo>
                  <a:lnTo>
                    <a:pt x="0" y="12722"/>
                  </a:lnTo>
                  <a:lnTo>
                    <a:pt x="10635" y="16697"/>
                  </a:lnTo>
                  <a:close/>
                </a:path>
              </a:pathLst>
            </a:custGeom>
            <a:solidFill>
              <a:srgbClr val="DF501D">
                <a:alpha val="79110"/>
              </a:srgbClr>
            </a:solidFill>
            <a:ln>
              <a:noFill/>
            </a:ln>
          </p:spPr>
        </p:sp>
        <p:sp>
          <p:nvSpPr>
            <p:cNvPr id="288" name="Google Shape;288;p34"/>
            <p:cNvSpPr/>
            <p:nvPr/>
          </p:nvSpPr>
          <p:spPr>
            <a:xfrm flipH="1">
              <a:off x="4770673" y="1225350"/>
              <a:ext cx="449116" cy="854010"/>
            </a:xfrm>
            <a:custGeom>
              <a:avLst/>
              <a:gdLst/>
              <a:ahLst/>
              <a:cxnLst/>
              <a:rect l="l" t="t" r="r" b="b"/>
              <a:pathLst>
                <a:path w="10635" h="16697" extrusionOk="0">
                  <a:moveTo>
                    <a:pt x="10635" y="0"/>
                  </a:moveTo>
                  <a:lnTo>
                    <a:pt x="0" y="12722"/>
                  </a:lnTo>
                  <a:lnTo>
                    <a:pt x="10635" y="16697"/>
                  </a:lnTo>
                  <a:close/>
                </a:path>
              </a:pathLst>
            </a:custGeom>
            <a:solidFill>
              <a:schemeClr val="accent1"/>
            </a:solidFill>
            <a:ln>
              <a:noFill/>
            </a:ln>
          </p:spPr>
        </p:sp>
        <p:sp>
          <p:nvSpPr>
            <p:cNvPr id="289" name="Google Shape;289;p34"/>
            <p:cNvSpPr/>
            <p:nvPr/>
          </p:nvSpPr>
          <p:spPr>
            <a:xfrm>
              <a:off x="3636034" y="2553603"/>
              <a:ext cx="1136642" cy="946913"/>
            </a:xfrm>
            <a:custGeom>
              <a:avLst/>
              <a:gdLst/>
              <a:ahLst/>
              <a:cxnLst/>
              <a:rect l="l" t="t" r="r" b="b"/>
              <a:pathLst>
                <a:path w="65016" h="46623" extrusionOk="0">
                  <a:moveTo>
                    <a:pt x="17858" y="0"/>
                  </a:moveTo>
                  <a:lnTo>
                    <a:pt x="0" y="22135"/>
                  </a:lnTo>
                  <a:lnTo>
                    <a:pt x="65016" y="46623"/>
                  </a:lnTo>
                  <a:lnTo>
                    <a:pt x="65016" y="17537"/>
                  </a:lnTo>
                  <a:close/>
                </a:path>
              </a:pathLst>
            </a:custGeom>
            <a:solidFill>
              <a:srgbClr val="009EE3">
                <a:alpha val="77330"/>
              </a:srgbClr>
            </a:solidFill>
            <a:ln>
              <a:noFill/>
            </a:ln>
          </p:spPr>
        </p:sp>
        <p:sp>
          <p:nvSpPr>
            <p:cNvPr id="290" name="Google Shape;290;p34"/>
            <p:cNvSpPr/>
            <p:nvPr/>
          </p:nvSpPr>
          <p:spPr>
            <a:xfrm flipH="1">
              <a:off x="4770657" y="2555106"/>
              <a:ext cx="1136642" cy="946913"/>
            </a:xfrm>
            <a:custGeom>
              <a:avLst/>
              <a:gdLst/>
              <a:ahLst/>
              <a:cxnLst/>
              <a:rect l="l" t="t" r="r" b="b"/>
              <a:pathLst>
                <a:path w="65016" h="46623" extrusionOk="0">
                  <a:moveTo>
                    <a:pt x="17858" y="0"/>
                  </a:moveTo>
                  <a:lnTo>
                    <a:pt x="0" y="22135"/>
                  </a:lnTo>
                  <a:lnTo>
                    <a:pt x="65016" y="46623"/>
                  </a:lnTo>
                  <a:lnTo>
                    <a:pt x="65016" y="17537"/>
                  </a:lnTo>
                  <a:close/>
                </a:path>
              </a:pathLst>
            </a:custGeom>
            <a:solidFill>
              <a:schemeClr val="accent3"/>
            </a:solidFill>
            <a:ln>
              <a:noFill/>
            </a:ln>
          </p:spPr>
        </p:sp>
        <p:sp>
          <p:nvSpPr>
            <p:cNvPr id="291" name="Google Shape;291;p34"/>
            <p:cNvSpPr/>
            <p:nvPr/>
          </p:nvSpPr>
          <p:spPr>
            <a:xfrm flipH="1">
              <a:off x="4776508" y="3154705"/>
              <a:ext cx="1559116" cy="1230372"/>
            </a:xfrm>
            <a:custGeom>
              <a:avLst/>
              <a:gdLst/>
              <a:ahLst/>
              <a:cxnLst/>
              <a:rect l="l" t="t" r="r" b="b"/>
              <a:pathLst>
                <a:path w="31954" h="20822" extrusionOk="0">
                  <a:moveTo>
                    <a:pt x="7355" y="0"/>
                  </a:moveTo>
                  <a:lnTo>
                    <a:pt x="31954" y="8796"/>
                  </a:lnTo>
                  <a:lnTo>
                    <a:pt x="31954" y="20822"/>
                  </a:lnTo>
                  <a:lnTo>
                    <a:pt x="0" y="8895"/>
                  </a:lnTo>
                  <a:close/>
                </a:path>
              </a:pathLst>
            </a:custGeom>
            <a:solidFill>
              <a:srgbClr val="729E2E"/>
            </a:solidFill>
            <a:ln>
              <a:noFill/>
            </a:ln>
          </p:spPr>
        </p:sp>
      </p:grpSp>
      <p:sp>
        <p:nvSpPr>
          <p:cNvPr id="292" name="Google Shape;292;p34"/>
          <p:cNvSpPr/>
          <p:nvPr/>
        </p:nvSpPr>
        <p:spPr>
          <a:xfrm>
            <a:off x="4805002" y="3557835"/>
            <a:ext cx="198600" cy="1983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34"/>
          <p:cNvSpPr/>
          <p:nvPr/>
        </p:nvSpPr>
        <p:spPr>
          <a:xfrm>
            <a:off x="4805001" y="2832630"/>
            <a:ext cx="198600" cy="1983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34"/>
          <p:cNvSpPr/>
          <p:nvPr/>
        </p:nvSpPr>
        <p:spPr>
          <a:xfrm>
            <a:off x="4805005" y="2107427"/>
            <a:ext cx="198600" cy="198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34"/>
          <p:cNvSpPr txBox="1">
            <a:spLocks noGrp="1"/>
          </p:cNvSpPr>
          <p:nvPr>
            <p:ph type="subTitle" idx="1"/>
          </p:nvPr>
        </p:nvSpPr>
        <p:spPr>
          <a:xfrm>
            <a:off x="5079400" y="1874750"/>
            <a:ext cx="3514800" cy="5022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dk2"/>
              </a:buClr>
              <a:buSzPts val="1200"/>
              <a:buNone/>
              <a:defRPr sz="1200" i="1">
                <a:solidFill>
                  <a:schemeClr val="dk2"/>
                </a:solidFill>
              </a:defRPr>
            </a:lvl1pPr>
            <a:lvl2pPr lvl="1" rtl="0">
              <a:spcBef>
                <a:spcPts val="0"/>
              </a:spcBef>
              <a:spcAft>
                <a:spcPts val="0"/>
              </a:spcAft>
              <a:buClr>
                <a:schemeClr val="dk2"/>
              </a:buClr>
              <a:buSzPts val="1200"/>
              <a:buNone/>
              <a:defRPr sz="1200">
                <a:solidFill>
                  <a:schemeClr val="dk2"/>
                </a:solidFill>
              </a:defRPr>
            </a:lvl2pPr>
            <a:lvl3pPr lvl="2" rtl="0">
              <a:spcBef>
                <a:spcPts val="0"/>
              </a:spcBef>
              <a:spcAft>
                <a:spcPts val="0"/>
              </a:spcAft>
              <a:buClr>
                <a:schemeClr val="dk2"/>
              </a:buClr>
              <a:buSzPts val="1200"/>
              <a:buNone/>
              <a:defRPr sz="1200">
                <a:solidFill>
                  <a:schemeClr val="dk2"/>
                </a:solidFill>
              </a:defRPr>
            </a:lvl3pPr>
            <a:lvl4pPr lvl="3" rtl="0">
              <a:spcBef>
                <a:spcPts val="0"/>
              </a:spcBef>
              <a:spcAft>
                <a:spcPts val="0"/>
              </a:spcAft>
              <a:buClr>
                <a:schemeClr val="dk2"/>
              </a:buClr>
              <a:buSzPts val="1200"/>
              <a:buNone/>
              <a:defRPr sz="1200">
                <a:solidFill>
                  <a:schemeClr val="dk2"/>
                </a:solidFill>
              </a:defRPr>
            </a:lvl4pPr>
            <a:lvl5pPr lvl="4" rtl="0">
              <a:spcBef>
                <a:spcPts val="0"/>
              </a:spcBef>
              <a:spcAft>
                <a:spcPts val="0"/>
              </a:spcAft>
              <a:buClr>
                <a:schemeClr val="dk2"/>
              </a:buClr>
              <a:buSzPts val="1200"/>
              <a:buNone/>
              <a:defRPr sz="1200">
                <a:solidFill>
                  <a:schemeClr val="dk2"/>
                </a:solidFill>
              </a:defRPr>
            </a:lvl5pPr>
            <a:lvl6pPr lvl="5" rtl="0">
              <a:spcBef>
                <a:spcPts val="0"/>
              </a:spcBef>
              <a:spcAft>
                <a:spcPts val="0"/>
              </a:spcAft>
              <a:buClr>
                <a:schemeClr val="dk2"/>
              </a:buClr>
              <a:buSzPts val="1200"/>
              <a:buNone/>
              <a:defRPr sz="1200">
                <a:solidFill>
                  <a:schemeClr val="dk2"/>
                </a:solidFill>
              </a:defRPr>
            </a:lvl6pPr>
            <a:lvl7pPr lvl="6" rtl="0">
              <a:spcBef>
                <a:spcPts val="0"/>
              </a:spcBef>
              <a:spcAft>
                <a:spcPts val="0"/>
              </a:spcAft>
              <a:buClr>
                <a:schemeClr val="dk2"/>
              </a:buClr>
              <a:buSzPts val="1200"/>
              <a:buNone/>
              <a:defRPr sz="1200">
                <a:solidFill>
                  <a:schemeClr val="dk2"/>
                </a:solidFill>
              </a:defRPr>
            </a:lvl7pPr>
            <a:lvl8pPr lvl="7" rtl="0">
              <a:spcBef>
                <a:spcPts val="0"/>
              </a:spcBef>
              <a:spcAft>
                <a:spcPts val="0"/>
              </a:spcAft>
              <a:buClr>
                <a:schemeClr val="dk2"/>
              </a:buClr>
              <a:buSzPts val="1200"/>
              <a:buNone/>
              <a:defRPr sz="1200">
                <a:solidFill>
                  <a:schemeClr val="dk2"/>
                </a:solidFill>
              </a:defRPr>
            </a:lvl8pPr>
            <a:lvl9pPr lvl="8" rtl="0">
              <a:spcBef>
                <a:spcPts val="0"/>
              </a:spcBef>
              <a:spcAft>
                <a:spcPts val="0"/>
              </a:spcAft>
              <a:buClr>
                <a:schemeClr val="dk2"/>
              </a:buClr>
              <a:buSzPts val="1200"/>
              <a:buNone/>
              <a:defRPr sz="1200">
                <a:solidFill>
                  <a:schemeClr val="dk2"/>
                </a:solidFill>
              </a:defRPr>
            </a:lvl9pPr>
          </a:lstStyle>
          <a:p>
            <a:endParaRPr/>
          </a:p>
        </p:txBody>
      </p:sp>
      <p:sp>
        <p:nvSpPr>
          <p:cNvPr id="296" name="Google Shape;296;p34"/>
          <p:cNvSpPr txBox="1">
            <a:spLocks noGrp="1"/>
          </p:cNvSpPr>
          <p:nvPr>
            <p:ph type="subTitle" idx="2"/>
          </p:nvPr>
        </p:nvSpPr>
        <p:spPr>
          <a:xfrm>
            <a:off x="5079400" y="2712950"/>
            <a:ext cx="3514800" cy="5022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dk2"/>
              </a:buClr>
              <a:buSzPts val="1200"/>
              <a:buNone/>
              <a:defRPr sz="1200" i="1">
                <a:solidFill>
                  <a:schemeClr val="dk2"/>
                </a:solidFill>
              </a:defRPr>
            </a:lvl1pPr>
            <a:lvl2pPr lvl="1" rtl="0">
              <a:spcBef>
                <a:spcPts val="0"/>
              </a:spcBef>
              <a:spcAft>
                <a:spcPts val="0"/>
              </a:spcAft>
              <a:buClr>
                <a:schemeClr val="dk2"/>
              </a:buClr>
              <a:buSzPts val="1200"/>
              <a:buNone/>
              <a:defRPr sz="1200">
                <a:solidFill>
                  <a:schemeClr val="dk2"/>
                </a:solidFill>
              </a:defRPr>
            </a:lvl2pPr>
            <a:lvl3pPr lvl="2" rtl="0">
              <a:spcBef>
                <a:spcPts val="0"/>
              </a:spcBef>
              <a:spcAft>
                <a:spcPts val="0"/>
              </a:spcAft>
              <a:buClr>
                <a:schemeClr val="dk2"/>
              </a:buClr>
              <a:buSzPts val="1200"/>
              <a:buNone/>
              <a:defRPr sz="1200">
                <a:solidFill>
                  <a:schemeClr val="dk2"/>
                </a:solidFill>
              </a:defRPr>
            </a:lvl3pPr>
            <a:lvl4pPr lvl="3" rtl="0">
              <a:spcBef>
                <a:spcPts val="0"/>
              </a:spcBef>
              <a:spcAft>
                <a:spcPts val="0"/>
              </a:spcAft>
              <a:buClr>
                <a:schemeClr val="dk2"/>
              </a:buClr>
              <a:buSzPts val="1200"/>
              <a:buNone/>
              <a:defRPr sz="1200">
                <a:solidFill>
                  <a:schemeClr val="dk2"/>
                </a:solidFill>
              </a:defRPr>
            </a:lvl4pPr>
            <a:lvl5pPr lvl="4" rtl="0">
              <a:spcBef>
                <a:spcPts val="0"/>
              </a:spcBef>
              <a:spcAft>
                <a:spcPts val="0"/>
              </a:spcAft>
              <a:buClr>
                <a:schemeClr val="dk2"/>
              </a:buClr>
              <a:buSzPts val="1200"/>
              <a:buNone/>
              <a:defRPr sz="1200">
                <a:solidFill>
                  <a:schemeClr val="dk2"/>
                </a:solidFill>
              </a:defRPr>
            </a:lvl5pPr>
            <a:lvl6pPr lvl="5" rtl="0">
              <a:spcBef>
                <a:spcPts val="0"/>
              </a:spcBef>
              <a:spcAft>
                <a:spcPts val="0"/>
              </a:spcAft>
              <a:buClr>
                <a:schemeClr val="dk2"/>
              </a:buClr>
              <a:buSzPts val="1200"/>
              <a:buNone/>
              <a:defRPr sz="1200">
                <a:solidFill>
                  <a:schemeClr val="dk2"/>
                </a:solidFill>
              </a:defRPr>
            </a:lvl6pPr>
            <a:lvl7pPr lvl="6" rtl="0">
              <a:spcBef>
                <a:spcPts val="0"/>
              </a:spcBef>
              <a:spcAft>
                <a:spcPts val="0"/>
              </a:spcAft>
              <a:buClr>
                <a:schemeClr val="dk2"/>
              </a:buClr>
              <a:buSzPts val="1200"/>
              <a:buNone/>
              <a:defRPr sz="1200">
                <a:solidFill>
                  <a:schemeClr val="dk2"/>
                </a:solidFill>
              </a:defRPr>
            </a:lvl7pPr>
            <a:lvl8pPr lvl="7" rtl="0">
              <a:spcBef>
                <a:spcPts val="0"/>
              </a:spcBef>
              <a:spcAft>
                <a:spcPts val="0"/>
              </a:spcAft>
              <a:buClr>
                <a:schemeClr val="dk2"/>
              </a:buClr>
              <a:buSzPts val="1200"/>
              <a:buNone/>
              <a:defRPr sz="1200">
                <a:solidFill>
                  <a:schemeClr val="dk2"/>
                </a:solidFill>
              </a:defRPr>
            </a:lvl8pPr>
            <a:lvl9pPr lvl="8" rtl="0">
              <a:spcBef>
                <a:spcPts val="0"/>
              </a:spcBef>
              <a:spcAft>
                <a:spcPts val="0"/>
              </a:spcAft>
              <a:buClr>
                <a:schemeClr val="dk2"/>
              </a:buClr>
              <a:buSzPts val="1200"/>
              <a:buNone/>
              <a:defRPr sz="1200">
                <a:solidFill>
                  <a:schemeClr val="dk2"/>
                </a:solidFill>
              </a:defRPr>
            </a:lvl9pPr>
          </a:lstStyle>
          <a:p>
            <a:endParaRPr/>
          </a:p>
        </p:txBody>
      </p:sp>
      <p:sp>
        <p:nvSpPr>
          <p:cNvPr id="297" name="Google Shape;297;p34"/>
          <p:cNvSpPr txBox="1">
            <a:spLocks noGrp="1"/>
          </p:cNvSpPr>
          <p:nvPr>
            <p:ph type="subTitle" idx="3"/>
          </p:nvPr>
        </p:nvSpPr>
        <p:spPr>
          <a:xfrm>
            <a:off x="5079400" y="3398750"/>
            <a:ext cx="3514800" cy="5022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dk2"/>
              </a:buClr>
              <a:buSzPts val="1200"/>
              <a:buNone/>
              <a:defRPr sz="1200" i="1">
                <a:solidFill>
                  <a:schemeClr val="dk2"/>
                </a:solidFill>
              </a:defRPr>
            </a:lvl1pPr>
            <a:lvl2pPr lvl="1" rtl="0">
              <a:spcBef>
                <a:spcPts val="0"/>
              </a:spcBef>
              <a:spcAft>
                <a:spcPts val="0"/>
              </a:spcAft>
              <a:buClr>
                <a:schemeClr val="dk2"/>
              </a:buClr>
              <a:buSzPts val="1200"/>
              <a:buNone/>
              <a:defRPr sz="1200">
                <a:solidFill>
                  <a:schemeClr val="dk2"/>
                </a:solidFill>
              </a:defRPr>
            </a:lvl2pPr>
            <a:lvl3pPr lvl="2" rtl="0">
              <a:spcBef>
                <a:spcPts val="0"/>
              </a:spcBef>
              <a:spcAft>
                <a:spcPts val="0"/>
              </a:spcAft>
              <a:buClr>
                <a:schemeClr val="dk2"/>
              </a:buClr>
              <a:buSzPts val="1200"/>
              <a:buNone/>
              <a:defRPr sz="1200">
                <a:solidFill>
                  <a:schemeClr val="dk2"/>
                </a:solidFill>
              </a:defRPr>
            </a:lvl3pPr>
            <a:lvl4pPr lvl="3" rtl="0">
              <a:spcBef>
                <a:spcPts val="0"/>
              </a:spcBef>
              <a:spcAft>
                <a:spcPts val="0"/>
              </a:spcAft>
              <a:buClr>
                <a:schemeClr val="dk2"/>
              </a:buClr>
              <a:buSzPts val="1200"/>
              <a:buNone/>
              <a:defRPr sz="1200">
                <a:solidFill>
                  <a:schemeClr val="dk2"/>
                </a:solidFill>
              </a:defRPr>
            </a:lvl4pPr>
            <a:lvl5pPr lvl="4" rtl="0">
              <a:spcBef>
                <a:spcPts val="0"/>
              </a:spcBef>
              <a:spcAft>
                <a:spcPts val="0"/>
              </a:spcAft>
              <a:buClr>
                <a:schemeClr val="dk2"/>
              </a:buClr>
              <a:buSzPts val="1200"/>
              <a:buNone/>
              <a:defRPr sz="1200">
                <a:solidFill>
                  <a:schemeClr val="dk2"/>
                </a:solidFill>
              </a:defRPr>
            </a:lvl5pPr>
            <a:lvl6pPr lvl="5" rtl="0">
              <a:spcBef>
                <a:spcPts val="0"/>
              </a:spcBef>
              <a:spcAft>
                <a:spcPts val="0"/>
              </a:spcAft>
              <a:buClr>
                <a:schemeClr val="dk2"/>
              </a:buClr>
              <a:buSzPts val="1200"/>
              <a:buNone/>
              <a:defRPr sz="1200">
                <a:solidFill>
                  <a:schemeClr val="dk2"/>
                </a:solidFill>
              </a:defRPr>
            </a:lvl6pPr>
            <a:lvl7pPr lvl="6" rtl="0">
              <a:spcBef>
                <a:spcPts val="0"/>
              </a:spcBef>
              <a:spcAft>
                <a:spcPts val="0"/>
              </a:spcAft>
              <a:buClr>
                <a:schemeClr val="dk2"/>
              </a:buClr>
              <a:buSzPts val="1200"/>
              <a:buNone/>
              <a:defRPr sz="1200">
                <a:solidFill>
                  <a:schemeClr val="dk2"/>
                </a:solidFill>
              </a:defRPr>
            </a:lvl7pPr>
            <a:lvl8pPr lvl="7" rtl="0">
              <a:spcBef>
                <a:spcPts val="0"/>
              </a:spcBef>
              <a:spcAft>
                <a:spcPts val="0"/>
              </a:spcAft>
              <a:buClr>
                <a:schemeClr val="dk2"/>
              </a:buClr>
              <a:buSzPts val="1200"/>
              <a:buNone/>
              <a:defRPr sz="1200">
                <a:solidFill>
                  <a:schemeClr val="dk2"/>
                </a:solidFill>
              </a:defRPr>
            </a:lvl8pPr>
            <a:lvl9pPr lvl="8" rtl="0">
              <a:spcBef>
                <a:spcPts val="0"/>
              </a:spcBef>
              <a:spcAft>
                <a:spcPts val="0"/>
              </a:spcAft>
              <a:buClr>
                <a:schemeClr val="dk2"/>
              </a:buClr>
              <a:buSzPts val="1200"/>
              <a:buNone/>
              <a:defRPr sz="1200">
                <a:solidFill>
                  <a:schemeClr val="dk2"/>
                </a:solidFill>
              </a:defRPr>
            </a:lvl9pPr>
          </a:lstStyle>
          <a:p>
            <a:endParaRPr/>
          </a:p>
        </p:txBody>
      </p:sp>
      <p:sp>
        <p:nvSpPr>
          <p:cNvPr id="298" name="Google Shape;298;p34"/>
          <p:cNvSpPr/>
          <p:nvPr/>
        </p:nvSpPr>
        <p:spPr>
          <a:xfrm>
            <a:off x="4805005" y="1345427"/>
            <a:ext cx="198600" cy="198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34"/>
          <p:cNvSpPr txBox="1">
            <a:spLocks noGrp="1"/>
          </p:cNvSpPr>
          <p:nvPr>
            <p:ph type="subTitle" idx="4"/>
          </p:nvPr>
        </p:nvSpPr>
        <p:spPr>
          <a:xfrm>
            <a:off x="5079400" y="1112750"/>
            <a:ext cx="3514800" cy="5022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dk2"/>
              </a:buClr>
              <a:buSzPts val="1200"/>
              <a:buNone/>
              <a:defRPr sz="1200" i="1">
                <a:solidFill>
                  <a:schemeClr val="dk2"/>
                </a:solidFill>
              </a:defRPr>
            </a:lvl1pPr>
            <a:lvl2pPr lvl="1" rtl="0">
              <a:spcBef>
                <a:spcPts val="0"/>
              </a:spcBef>
              <a:spcAft>
                <a:spcPts val="0"/>
              </a:spcAft>
              <a:buClr>
                <a:schemeClr val="dk2"/>
              </a:buClr>
              <a:buSzPts val="1200"/>
              <a:buNone/>
              <a:defRPr sz="1200">
                <a:solidFill>
                  <a:schemeClr val="dk2"/>
                </a:solidFill>
              </a:defRPr>
            </a:lvl2pPr>
            <a:lvl3pPr lvl="2" rtl="0">
              <a:spcBef>
                <a:spcPts val="0"/>
              </a:spcBef>
              <a:spcAft>
                <a:spcPts val="0"/>
              </a:spcAft>
              <a:buClr>
                <a:schemeClr val="dk2"/>
              </a:buClr>
              <a:buSzPts val="1200"/>
              <a:buNone/>
              <a:defRPr sz="1200">
                <a:solidFill>
                  <a:schemeClr val="dk2"/>
                </a:solidFill>
              </a:defRPr>
            </a:lvl3pPr>
            <a:lvl4pPr lvl="3" rtl="0">
              <a:spcBef>
                <a:spcPts val="0"/>
              </a:spcBef>
              <a:spcAft>
                <a:spcPts val="0"/>
              </a:spcAft>
              <a:buClr>
                <a:schemeClr val="dk2"/>
              </a:buClr>
              <a:buSzPts val="1200"/>
              <a:buNone/>
              <a:defRPr sz="1200">
                <a:solidFill>
                  <a:schemeClr val="dk2"/>
                </a:solidFill>
              </a:defRPr>
            </a:lvl4pPr>
            <a:lvl5pPr lvl="4" rtl="0">
              <a:spcBef>
                <a:spcPts val="0"/>
              </a:spcBef>
              <a:spcAft>
                <a:spcPts val="0"/>
              </a:spcAft>
              <a:buClr>
                <a:schemeClr val="dk2"/>
              </a:buClr>
              <a:buSzPts val="1200"/>
              <a:buNone/>
              <a:defRPr sz="1200">
                <a:solidFill>
                  <a:schemeClr val="dk2"/>
                </a:solidFill>
              </a:defRPr>
            </a:lvl5pPr>
            <a:lvl6pPr lvl="5" rtl="0">
              <a:spcBef>
                <a:spcPts val="0"/>
              </a:spcBef>
              <a:spcAft>
                <a:spcPts val="0"/>
              </a:spcAft>
              <a:buClr>
                <a:schemeClr val="dk2"/>
              </a:buClr>
              <a:buSzPts val="1200"/>
              <a:buNone/>
              <a:defRPr sz="1200">
                <a:solidFill>
                  <a:schemeClr val="dk2"/>
                </a:solidFill>
              </a:defRPr>
            </a:lvl6pPr>
            <a:lvl7pPr lvl="6" rtl="0">
              <a:spcBef>
                <a:spcPts val="0"/>
              </a:spcBef>
              <a:spcAft>
                <a:spcPts val="0"/>
              </a:spcAft>
              <a:buClr>
                <a:schemeClr val="dk2"/>
              </a:buClr>
              <a:buSzPts val="1200"/>
              <a:buNone/>
              <a:defRPr sz="1200">
                <a:solidFill>
                  <a:schemeClr val="dk2"/>
                </a:solidFill>
              </a:defRPr>
            </a:lvl7pPr>
            <a:lvl8pPr lvl="7" rtl="0">
              <a:spcBef>
                <a:spcPts val="0"/>
              </a:spcBef>
              <a:spcAft>
                <a:spcPts val="0"/>
              </a:spcAft>
              <a:buClr>
                <a:schemeClr val="dk2"/>
              </a:buClr>
              <a:buSzPts val="1200"/>
              <a:buNone/>
              <a:defRPr sz="1200">
                <a:solidFill>
                  <a:schemeClr val="dk2"/>
                </a:solidFill>
              </a:defRPr>
            </a:lvl8pPr>
            <a:lvl9pPr lvl="8" rtl="0">
              <a:spcBef>
                <a:spcPts val="0"/>
              </a:spcBef>
              <a:spcAft>
                <a:spcPts val="0"/>
              </a:spcAft>
              <a:buClr>
                <a:schemeClr val="dk2"/>
              </a:buClr>
              <a:buSzPts val="1200"/>
              <a:buNone/>
              <a:defRPr sz="1200">
                <a:solidFill>
                  <a:schemeClr val="dk2"/>
                </a:solidFill>
              </a:defRPr>
            </a:lvl9pPr>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Diseño personalizado 13">
  <p:cSld name="CUSTOM_12">
    <p:spTree>
      <p:nvGrpSpPr>
        <p:cNvPr id="1" name="Shape 300"/>
        <p:cNvGrpSpPr/>
        <p:nvPr/>
      </p:nvGrpSpPr>
      <p:grpSpPr>
        <a:xfrm>
          <a:off x="0" y="0"/>
          <a:ext cx="0" cy="0"/>
          <a:chOff x="0" y="0"/>
          <a:chExt cx="0" cy="0"/>
        </a:xfrm>
      </p:grpSpPr>
      <p:grpSp>
        <p:nvGrpSpPr>
          <p:cNvPr id="301" name="Google Shape;301;p35"/>
          <p:cNvGrpSpPr/>
          <p:nvPr/>
        </p:nvGrpSpPr>
        <p:grpSpPr>
          <a:xfrm>
            <a:off x="988609" y="943152"/>
            <a:ext cx="3509178" cy="3257208"/>
            <a:chOff x="3318063" y="1368287"/>
            <a:chExt cx="2408000" cy="2993482"/>
          </a:xfrm>
        </p:grpSpPr>
        <p:sp>
          <p:nvSpPr>
            <p:cNvPr id="302" name="Google Shape;302;p35"/>
            <p:cNvSpPr/>
            <p:nvPr/>
          </p:nvSpPr>
          <p:spPr>
            <a:xfrm>
              <a:off x="3595785" y="2775241"/>
              <a:ext cx="1853168" cy="919151"/>
            </a:xfrm>
            <a:custGeom>
              <a:avLst/>
              <a:gdLst/>
              <a:ahLst/>
              <a:cxnLst/>
              <a:rect l="l" t="t" r="r" b="b"/>
              <a:pathLst>
                <a:path w="39012" h="12970" extrusionOk="0">
                  <a:moveTo>
                    <a:pt x="0" y="5914"/>
                  </a:moveTo>
                  <a:lnTo>
                    <a:pt x="19531" y="12970"/>
                  </a:lnTo>
                  <a:lnTo>
                    <a:pt x="39012" y="5914"/>
                  </a:lnTo>
                  <a:lnTo>
                    <a:pt x="19581" y="0"/>
                  </a:lnTo>
                  <a:close/>
                </a:path>
              </a:pathLst>
            </a:custGeom>
            <a:solidFill>
              <a:srgbClr val="D9D9D9"/>
            </a:solidFill>
            <a:ln>
              <a:noFill/>
            </a:ln>
          </p:spPr>
        </p:sp>
        <p:sp>
          <p:nvSpPr>
            <p:cNvPr id="303" name="Google Shape;303;p35"/>
            <p:cNvSpPr/>
            <p:nvPr/>
          </p:nvSpPr>
          <p:spPr>
            <a:xfrm>
              <a:off x="3318063" y="3194383"/>
              <a:ext cx="1203867" cy="1167385"/>
            </a:xfrm>
            <a:custGeom>
              <a:avLst/>
              <a:gdLst/>
              <a:ahLst/>
              <a:cxnLst/>
              <a:rect l="l" t="t" r="r" b="b"/>
              <a:pathLst>
                <a:path w="31954" h="20822" extrusionOk="0">
                  <a:moveTo>
                    <a:pt x="7355" y="0"/>
                  </a:moveTo>
                  <a:lnTo>
                    <a:pt x="31954" y="8796"/>
                  </a:lnTo>
                  <a:lnTo>
                    <a:pt x="31954" y="20822"/>
                  </a:lnTo>
                  <a:lnTo>
                    <a:pt x="0" y="8895"/>
                  </a:lnTo>
                  <a:close/>
                </a:path>
              </a:pathLst>
            </a:custGeom>
            <a:solidFill>
              <a:srgbClr val="595959">
                <a:alpha val="73780"/>
              </a:srgbClr>
            </a:solidFill>
            <a:ln>
              <a:noFill/>
            </a:ln>
          </p:spPr>
        </p:sp>
        <p:sp>
          <p:nvSpPr>
            <p:cNvPr id="304" name="Google Shape;304;p35"/>
            <p:cNvSpPr/>
            <p:nvPr/>
          </p:nvSpPr>
          <p:spPr>
            <a:xfrm flipH="1">
              <a:off x="4522196" y="3194383"/>
              <a:ext cx="1203867" cy="1167385"/>
            </a:xfrm>
            <a:custGeom>
              <a:avLst/>
              <a:gdLst/>
              <a:ahLst/>
              <a:cxnLst/>
              <a:rect l="l" t="t" r="r" b="b"/>
              <a:pathLst>
                <a:path w="31954" h="20822" extrusionOk="0">
                  <a:moveTo>
                    <a:pt x="7355" y="0"/>
                  </a:moveTo>
                  <a:lnTo>
                    <a:pt x="31954" y="8796"/>
                  </a:lnTo>
                  <a:lnTo>
                    <a:pt x="31954" y="20822"/>
                  </a:lnTo>
                  <a:lnTo>
                    <a:pt x="0" y="8895"/>
                  </a:lnTo>
                  <a:close/>
                </a:path>
              </a:pathLst>
            </a:custGeom>
            <a:solidFill>
              <a:schemeClr val="dk2"/>
            </a:solidFill>
            <a:ln>
              <a:noFill/>
            </a:ln>
          </p:spPr>
        </p:sp>
        <p:sp>
          <p:nvSpPr>
            <p:cNvPr id="305" name="Google Shape;305;p35"/>
            <p:cNvSpPr/>
            <p:nvPr/>
          </p:nvSpPr>
          <p:spPr>
            <a:xfrm>
              <a:off x="3844034" y="2401368"/>
              <a:ext cx="1356545" cy="672851"/>
            </a:xfrm>
            <a:custGeom>
              <a:avLst/>
              <a:gdLst/>
              <a:ahLst/>
              <a:cxnLst/>
              <a:rect l="l" t="t" r="r" b="b"/>
              <a:pathLst>
                <a:path w="39012" h="12970" extrusionOk="0">
                  <a:moveTo>
                    <a:pt x="0" y="5914"/>
                  </a:moveTo>
                  <a:lnTo>
                    <a:pt x="19531" y="12970"/>
                  </a:lnTo>
                  <a:lnTo>
                    <a:pt x="39012" y="5914"/>
                  </a:lnTo>
                  <a:lnTo>
                    <a:pt x="19581" y="0"/>
                  </a:lnTo>
                  <a:close/>
                </a:path>
              </a:pathLst>
            </a:custGeom>
            <a:solidFill>
              <a:srgbClr val="D9D9D9"/>
            </a:solidFill>
            <a:ln>
              <a:noFill/>
            </a:ln>
          </p:spPr>
        </p:sp>
        <p:sp>
          <p:nvSpPr>
            <p:cNvPr id="306" name="Google Shape;306;p35"/>
            <p:cNvSpPr/>
            <p:nvPr/>
          </p:nvSpPr>
          <p:spPr>
            <a:xfrm>
              <a:off x="3930892" y="2272397"/>
              <a:ext cx="1175304" cy="581421"/>
            </a:xfrm>
            <a:custGeom>
              <a:avLst/>
              <a:gdLst/>
              <a:ahLst/>
              <a:cxnLst/>
              <a:rect l="l" t="t" r="r" b="b"/>
              <a:pathLst>
                <a:path w="49248" h="16300" extrusionOk="0">
                  <a:moveTo>
                    <a:pt x="0" y="7554"/>
                  </a:moveTo>
                  <a:lnTo>
                    <a:pt x="24649" y="16300"/>
                  </a:lnTo>
                  <a:lnTo>
                    <a:pt x="49248" y="7604"/>
                  </a:lnTo>
                  <a:lnTo>
                    <a:pt x="24599" y="0"/>
                  </a:lnTo>
                  <a:close/>
                </a:path>
              </a:pathLst>
            </a:custGeom>
            <a:solidFill>
              <a:srgbClr val="D9D9D9"/>
            </a:solidFill>
            <a:ln>
              <a:noFill/>
            </a:ln>
          </p:spPr>
        </p:sp>
        <p:sp>
          <p:nvSpPr>
            <p:cNvPr id="307" name="Google Shape;307;p35"/>
            <p:cNvSpPr/>
            <p:nvPr/>
          </p:nvSpPr>
          <p:spPr>
            <a:xfrm>
              <a:off x="4052837" y="2081437"/>
              <a:ext cx="931314" cy="460727"/>
            </a:xfrm>
            <a:custGeom>
              <a:avLst/>
              <a:gdLst/>
              <a:ahLst/>
              <a:cxnLst/>
              <a:rect l="l" t="t" r="r" b="b"/>
              <a:pathLst>
                <a:path w="39012" h="12970" extrusionOk="0">
                  <a:moveTo>
                    <a:pt x="0" y="5914"/>
                  </a:moveTo>
                  <a:lnTo>
                    <a:pt x="19531" y="12970"/>
                  </a:lnTo>
                  <a:lnTo>
                    <a:pt x="39012" y="5914"/>
                  </a:lnTo>
                  <a:lnTo>
                    <a:pt x="19581" y="0"/>
                  </a:lnTo>
                  <a:close/>
                </a:path>
              </a:pathLst>
            </a:custGeom>
            <a:solidFill>
              <a:srgbClr val="D9D9D9"/>
            </a:solidFill>
            <a:ln>
              <a:noFill/>
            </a:ln>
          </p:spPr>
        </p:sp>
        <p:sp>
          <p:nvSpPr>
            <p:cNvPr id="308" name="Google Shape;308;p35"/>
            <p:cNvSpPr/>
            <p:nvPr/>
          </p:nvSpPr>
          <p:spPr>
            <a:xfrm>
              <a:off x="4233144" y="1787006"/>
              <a:ext cx="573183" cy="289305"/>
            </a:xfrm>
            <a:custGeom>
              <a:avLst/>
              <a:gdLst/>
              <a:ahLst/>
              <a:cxnLst/>
              <a:rect l="l" t="t" r="r" b="b"/>
              <a:pathLst>
                <a:path w="24053" h="8150" extrusionOk="0">
                  <a:moveTo>
                    <a:pt x="0" y="3827"/>
                  </a:moveTo>
                  <a:lnTo>
                    <a:pt x="11976" y="8150"/>
                  </a:lnTo>
                  <a:lnTo>
                    <a:pt x="24053" y="3827"/>
                  </a:lnTo>
                  <a:lnTo>
                    <a:pt x="12126" y="0"/>
                  </a:lnTo>
                  <a:close/>
                </a:path>
              </a:pathLst>
            </a:custGeom>
            <a:solidFill>
              <a:srgbClr val="D9D9D9"/>
            </a:solidFill>
            <a:ln>
              <a:noFill/>
            </a:ln>
          </p:spPr>
        </p:sp>
        <p:sp>
          <p:nvSpPr>
            <p:cNvPr id="309" name="Google Shape;309;p35"/>
            <p:cNvSpPr/>
            <p:nvPr/>
          </p:nvSpPr>
          <p:spPr>
            <a:xfrm>
              <a:off x="3640743" y="2708179"/>
              <a:ext cx="881371" cy="854431"/>
            </a:xfrm>
            <a:custGeom>
              <a:avLst/>
              <a:gdLst/>
              <a:ahLst/>
              <a:cxnLst/>
              <a:rect l="l" t="t" r="r" b="b"/>
              <a:pathLst>
                <a:path w="31954" h="20822" extrusionOk="0">
                  <a:moveTo>
                    <a:pt x="7355" y="0"/>
                  </a:moveTo>
                  <a:lnTo>
                    <a:pt x="31954" y="8796"/>
                  </a:lnTo>
                  <a:lnTo>
                    <a:pt x="31954" y="20822"/>
                  </a:lnTo>
                  <a:lnTo>
                    <a:pt x="0" y="8895"/>
                  </a:lnTo>
                  <a:close/>
                </a:path>
              </a:pathLst>
            </a:custGeom>
            <a:solidFill>
              <a:srgbClr val="729E2E">
                <a:alpha val="74670"/>
              </a:srgbClr>
            </a:solidFill>
            <a:ln>
              <a:noFill/>
            </a:ln>
          </p:spPr>
        </p:sp>
        <p:sp>
          <p:nvSpPr>
            <p:cNvPr id="310" name="Google Shape;310;p35"/>
            <p:cNvSpPr/>
            <p:nvPr/>
          </p:nvSpPr>
          <p:spPr>
            <a:xfrm>
              <a:off x="3964720" y="2291507"/>
              <a:ext cx="555203" cy="453658"/>
            </a:xfrm>
            <a:custGeom>
              <a:avLst/>
              <a:gdLst/>
              <a:ahLst/>
              <a:cxnLst/>
              <a:rect l="l" t="t" r="r" b="b"/>
              <a:pathLst>
                <a:path w="23257" h="12771" extrusionOk="0">
                  <a:moveTo>
                    <a:pt x="3727" y="0"/>
                  </a:moveTo>
                  <a:lnTo>
                    <a:pt x="0" y="4522"/>
                  </a:lnTo>
                  <a:lnTo>
                    <a:pt x="23257" y="12771"/>
                  </a:lnTo>
                  <a:lnTo>
                    <a:pt x="23257" y="7056"/>
                  </a:lnTo>
                  <a:close/>
                </a:path>
              </a:pathLst>
            </a:custGeom>
            <a:gradFill>
              <a:gsLst>
                <a:gs pos="0">
                  <a:srgbClr val="FFCA37"/>
                </a:gs>
                <a:gs pos="100000">
                  <a:srgbClr val="AD8107"/>
                </a:gs>
              </a:gsLst>
              <a:lin ang="5400012" scaled="0"/>
            </a:gradFill>
            <a:ln>
              <a:noFill/>
            </a:ln>
          </p:spPr>
        </p:sp>
        <p:sp>
          <p:nvSpPr>
            <p:cNvPr id="311" name="Google Shape;311;p35"/>
            <p:cNvSpPr/>
            <p:nvPr/>
          </p:nvSpPr>
          <p:spPr>
            <a:xfrm flipH="1">
              <a:off x="4518736" y="2291507"/>
              <a:ext cx="555203" cy="453658"/>
            </a:xfrm>
            <a:custGeom>
              <a:avLst/>
              <a:gdLst/>
              <a:ahLst/>
              <a:cxnLst/>
              <a:rect l="l" t="t" r="r" b="b"/>
              <a:pathLst>
                <a:path w="23257" h="12771" extrusionOk="0">
                  <a:moveTo>
                    <a:pt x="3727" y="0"/>
                  </a:moveTo>
                  <a:lnTo>
                    <a:pt x="0" y="4522"/>
                  </a:lnTo>
                  <a:lnTo>
                    <a:pt x="23257" y="12771"/>
                  </a:lnTo>
                  <a:lnTo>
                    <a:pt x="23257" y="7056"/>
                  </a:lnTo>
                  <a:close/>
                </a:path>
              </a:pathLst>
            </a:custGeom>
            <a:solidFill>
              <a:srgbClr val="F4B400"/>
            </a:solidFill>
            <a:ln>
              <a:noFill/>
            </a:ln>
          </p:spPr>
        </p:sp>
        <p:sp>
          <p:nvSpPr>
            <p:cNvPr id="312" name="Google Shape;312;p35"/>
            <p:cNvSpPr/>
            <p:nvPr/>
          </p:nvSpPr>
          <p:spPr>
            <a:xfrm>
              <a:off x="4084537" y="1922553"/>
              <a:ext cx="435387" cy="501365"/>
            </a:xfrm>
            <a:custGeom>
              <a:avLst/>
              <a:gdLst/>
              <a:ahLst/>
              <a:cxnLst/>
              <a:rect l="l" t="t" r="r" b="b"/>
              <a:pathLst>
                <a:path w="18238" h="14114" extrusionOk="0">
                  <a:moveTo>
                    <a:pt x="6262" y="0"/>
                  </a:moveTo>
                  <a:lnTo>
                    <a:pt x="18238" y="4324"/>
                  </a:lnTo>
                  <a:lnTo>
                    <a:pt x="18238" y="14114"/>
                  </a:lnTo>
                  <a:lnTo>
                    <a:pt x="0" y="7554"/>
                  </a:lnTo>
                  <a:close/>
                </a:path>
              </a:pathLst>
            </a:custGeom>
            <a:solidFill>
              <a:srgbClr val="E2A30B">
                <a:alpha val="78220"/>
              </a:srgbClr>
            </a:solidFill>
            <a:ln>
              <a:noFill/>
            </a:ln>
          </p:spPr>
        </p:sp>
        <p:sp>
          <p:nvSpPr>
            <p:cNvPr id="313" name="Google Shape;313;p35"/>
            <p:cNvSpPr/>
            <p:nvPr/>
          </p:nvSpPr>
          <p:spPr>
            <a:xfrm flipH="1">
              <a:off x="4518735" y="1922553"/>
              <a:ext cx="435387" cy="501365"/>
            </a:xfrm>
            <a:custGeom>
              <a:avLst/>
              <a:gdLst/>
              <a:ahLst/>
              <a:cxnLst/>
              <a:rect l="l" t="t" r="r" b="b"/>
              <a:pathLst>
                <a:path w="18238" h="14114" extrusionOk="0">
                  <a:moveTo>
                    <a:pt x="6262" y="0"/>
                  </a:moveTo>
                  <a:lnTo>
                    <a:pt x="18238" y="4324"/>
                  </a:lnTo>
                  <a:lnTo>
                    <a:pt x="18238" y="14114"/>
                  </a:lnTo>
                  <a:lnTo>
                    <a:pt x="0" y="7554"/>
                  </a:lnTo>
                  <a:close/>
                </a:path>
              </a:pathLst>
            </a:custGeom>
            <a:solidFill>
              <a:schemeClr val="accent2"/>
            </a:solidFill>
            <a:ln>
              <a:noFill/>
            </a:ln>
          </p:spPr>
        </p:sp>
        <p:sp>
          <p:nvSpPr>
            <p:cNvPr id="314" name="Google Shape;314;p35"/>
            <p:cNvSpPr/>
            <p:nvPr/>
          </p:nvSpPr>
          <p:spPr>
            <a:xfrm>
              <a:off x="4266040" y="1368287"/>
              <a:ext cx="253884" cy="593119"/>
            </a:xfrm>
            <a:custGeom>
              <a:avLst/>
              <a:gdLst/>
              <a:ahLst/>
              <a:cxnLst/>
              <a:rect l="l" t="t" r="r" b="b"/>
              <a:pathLst>
                <a:path w="10635" h="16697" extrusionOk="0">
                  <a:moveTo>
                    <a:pt x="10635" y="0"/>
                  </a:moveTo>
                  <a:lnTo>
                    <a:pt x="0" y="12722"/>
                  </a:lnTo>
                  <a:lnTo>
                    <a:pt x="10635" y="16697"/>
                  </a:lnTo>
                  <a:close/>
                </a:path>
              </a:pathLst>
            </a:custGeom>
            <a:solidFill>
              <a:srgbClr val="DF501D">
                <a:alpha val="79110"/>
              </a:srgbClr>
            </a:solidFill>
            <a:ln>
              <a:noFill/>
            </a:ln>
          </p:spPr>
        </p:sp>
        <p:sp>
          <p:nvSpPr>
            <p:cNvPr id="315" name="Google Shape;315;p35"/>
            <p:cNvSpPr/>
            <p:nvPr/>
          </p:nvSpPr>
          <p:spPr>
            <a:xfrm flipH="1">
              <a:off x="4518734" y="1368287"/>
              <a:ext cx="253884" cy="593119"/>
            </a:xfrm>
            <a:custGeom>
              <a:avLst/>
              <a:gdLst/>
              <a:ahLst/>
              <a:cxnLst/>
              <a:rect l="l" t="t" r="r" b="b"/>
              <a:pathLst>
                <a:path w="10635" h="16697" extrusionOk="0">
                  <a:moveTo>
                    <a:pt x="10635" y="0"/>
                  </a:moveTo>
                  <a:lnTo>
                    <a:pt x="0" y="12722"/>
                  </a:lnTo>
                  <a:lnTo>
                    <a:pt x="10635" y="16697"/>
                  </a:lnTo>
                  <a:close/>
                </a:path>
              </a:pathLst>
            </a:custGeom>
            <a:solidFill>
              <a:schemeClr val="accent1"/>
            </a:solidFill>
            <a:ln>
              <a:noFill/>
            </a:ln>
          </p:spPr>
        </p:sp>
        <p:sp>
          <p:nvSpPr>
            <p:cNvPr id="316" name="Google Shape;316;p35"/>
            <p:cNvSpPr/>
            <p:nvPr/>
          </p:nvSpPr>
          <p:spPr>
            <a:xfrm>
              <a:off x="3877348" y="2290728"/>
              <a:ext cx="642683" cy="657851"/>
            </a:xfrm>
            <a:custGeom>
              <a:avLst/>
              <a:gdLst/>
              <a:ahLst/>
              <a:cxnLst/>
              <a:rect l="l" t="t" r="r" b="b"/>
              <a:pathLst>
                <a:path w="65016" h="46623" extrusionOk="0">
                  <a:moveTo>
                    <a:pt x="17858" y="0"/>
                  </a:moveTo>
                  <a:lnTo>
                    <a:pt x="0" y="22135"/>
                  </a:lnTo>
                  <a:lnTo>
                    <a:pt x="65016" y="46623"/>
                  </a:lnTo>
                  <a:lnTo>
                    <a:pt x="65016" y="17537"/>
                  </a:lnTo>
                  <a:close/>
                </a:path>
              </a:pathLst>
            </a:custGeom>
            <a:solidFill>
              <a:srgbClr val="009EE3">
                <a:alpha val="77330"/>
              </a:srgbClr>
            </a:solidFill>
            <a:ln>
              <a:noFill/>
            </a:ln>
          </p:spPr>
        </p:sp>
        <p:sp>
          <p:nvSpPr>
            <p:cNvPr id="317" name="Google Shape;317;p35"/>
            <p:cNvSpPr/>
            <p:nvPr/>
          </p:nvSpPr>
          <p:spPr>
            <a:xfrm flipH="1">
              <a:off x="4518572" y="2291772"/>
              <a:ext cx="642683" cy="657851"/>
            </a:xfrm>
            <a:custGeom>
              <a:avLst/>
              <a:gdLst/>
              <a:ahLst/>
              <a:cxnLst/>
              <a:rect l="l" t="t" r="r" b="b"/>
              <a:pathLst>
                <a:path w="65016" h="46623" extrusionOk="0">
                  <a:moveTo>
                    <a:pt x="17858" y="0"/>
                  </a:moveTo>
                  <a:lnTo>
                    <a:pt x="0" y="22135"/>
                  </a:lnTo>
                  <a:lnTo>
                    <a:pt x="65016" y="46623"/>
                  </a:lnTo>
                  <a:lnTo>
                    <a:pt x="65016" y="17537"/>
                  </a:lnTo>
                  <a:close/>
                </a:path>
              </a:pathLst>
            </a:custGeom>
            <a:solidFill>
              <a:schemeClr val="accent3"/>
            </a:solidFill>
            <a:ln>
              <a:noFill/>
            </a:ln>
          </p:spPr>
        </p:sp>
        <p:sp>
          <p:nvSpPr>
            <p:cNvPr id="318" name="Google Shape;318;p35"/>
            <p:cNvSpPr/>
            <p:nvPr/>
          </p:nvSpPr>
          <p:spPr>
            <a:xfrm flipH="1">
              <a:off x="4522009" y="2708179"/>
              <a:ext cx="881371" cy="854431"/>
            </a:xfrm>
            <a:custGeom>
              <a:avLst/>
              <a:gdLst/>
              <a:ahLst/>
              <a:cxnLst/>
              <a:rect l="l" t="t" r="r" b="b"/>
              <a:pathLst>
                <a:path w="31954" h="20822" extrusionOk="0">
                  <a:moveTo>
                    <a:pt x="7355" y="0"/>
                  </a:moveTo>
                  <a:lnTo>
                    <a:pt x="31954" y="8796"/>
                  </a:lnTo>
                  <a:lnTo>
                    <a:pt x="31954" y="20822"/>
                  </a:lnTo>
                  <a:lnTo>
                    <a:pt x="0" y="8895"/>
                  </a:lnTo>
                  <a:close/>
                </a:path>
              </a:pathLst>
            </a:custGeom>
            <a:solidFill>
              <a:schemeClr val="accent4"/>
            </a:solidFill>
            <a:ln>
              <a:noFill/>
            </a:ln>
          </p:spPr>
        </p:sp>
      </p:grpSp>
      <p:sp>
        <p:nvSpPr>
          <p:cNvPr id="319" name="Google Shape;319;p35"/>
          <p:cNvSpPr/>
          <p:nvPr/>
        </p:nvSpPr>
        <p:spPr>
          <a:xfrm>
            <a:off x="4805002" y="3329235"/>
            <a:ext cx="198600" cy="1983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5"/>
          <p:cNvSpPr/>
          <p:nvPr/>
        </p:nvSpPr>
        <p:spPr>
          <a:xfrm>
            <a:off x="4805001" y="2604030"/>
            <a:ext cx="198600" cy="1983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35"/>
          <p:cNvSpPr/>
          <p:nvPr/>
        </p:nvSpPr>
        <p:spPr>
          <a:xfrm>
            <a:off x="4805005" y="1878827"/>
            <a:ext cx="198600" cy="198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35"/>
          <p:cNvSpPr txBox="1">
            <a:spLocks noGrp="1"/>
          </p:cNvSpPr>
          <p:nvPr>
            <p:ph type="subTitle" idx="1"/>
          </p:nvPr>
        </p:nvSpPr>
        <p:spPr>
          <a:xfrm>
            <a:off x="5079400" y="1646150"/>
            <a:ext cx="3514800" cy="5022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dk2"/>
              </a:buClr>
              <a:buSzPts val="1200"/>
              <a:buNone/>
              <a:defRPr sz="1200" i="1">
                <a:solidFill>
                  <a:schemeClr val="dk2"/>
                </a:solidFill>
              </a:defRPr>
            </a:lvl1pPr>
            <a:lvl2pPr lvl="1" rtl="0">
              <a:spcBef>
                <a:spcPts val="0"/>
              </a:spcBef>
              <a:spcAft>
                <a:spcPts val="0"/>
              </a:spcAft>
              <a:buClr>
                <a:schemeClr val="dk2"/>
              </a:buClr>
              <a:buSzPts val="1200"/>
              <a:buNone/>
              <a:defRPr sz="1200">
                <a:solidFill>
                  <a:schemeClr val="dk2"/>
                </a:solidFill>
              </a:defRPr>
            </a:lvl2pPr>
            <a:lvl3pPr lvl="2" rtl="0">
              <a:spcBef>
                <a:spcPts val="0"/>
              </a:spcBef>
              <a:spcAft>
                <a:spcPts val="0"/>
              </a:spcAft>
              <a:buClr>
                <a:schemeClr val="dk2"/>
              </a:buClr>
              <a:buSzPts val="1200"/>
              <a:buNone/>
              <a:defRPr sz="1200">
                <a:solidFill>
                  <a:schemeClr val="dk2"/>
                </a:solidFill>
              </a:defRPr>
            </a:lvl3pPr>
            <a:lvl4pPr lvl="3" rtl="0">
              <a:spcBef>
                <a:spcPts val="0"/>
              </a:spcBef>
              <a:spcAft>
                <a:spcPts val="0"/>
              </a:spcAft>
              <a:buClr>
                <a:schemeClr val="dk2"/>
              </a:buClr>
              <a:buSzPts val="1200"/>
              <a:buNone/>
              <a:defRPr sz="1200">
                <a:solidFill>
                  <a:schemeClr val="dk2"/>
                </a:solidFill>
              </a:defRPr>
            </a:lvl4pPr>
            <a:lvl5pPr lvl="4" rtl="0">
              <a:spcBef>
                <a:spcPts val="0"/>
              </a:spcBef>
              <a:spcAft>
                <a:spcPts val="0"/>
              </a:spcAft>
              <a:buClr>
                <a:schemeClr val="dk2"/>
              </a:buClr>
              <a:buSzPts val="1200"/>
              <a:buNone/>
              <a:defRPr sz="1200">
                <a:solidFill>
                  <a:schemeClr val="dk2"/>
                </a:solidFill>
              </a:defRPr>
            </a:lvl5pPr>
            <a:lvl6pPr lvl="5" rtl="0">
              <a:spcBef>
                <a:spcPts val="0"/>
              </a:spcBef>
              <a:spcAft>
                <a:spcPts val="0"/>
              </a:spcAft>
              <a:buClr>
                <a:schemeClr val="dk2"/>
              </a:buClr>
              <a:buSzPts val="1200"/>
              <a:buNone/>
              <a:defRPr sz="1200">
                <a:solidFill>
                  <a:schemeClr val="dk2"/>
                </a:solidFill>
              </a:defRPr>
            </a:lvl6pPr>
            <a:lvl7pPr lvl="6" rtl="0">
              <a:spcBef>
                <a:spcPts val="0"/>
              </a:spcBef>
              <a:spcAft>
                <a:spcPts val="0"/>
              </a:spcAft>
              <a:buClr>
                <a:schemeClr val="dk2"/>
              </a:buClr>
              <a:buSzPts val="1200"/>
              <a:buNone/>
              <a:defRPr sz="1200">
                <a:solidFill>
                  <a:schemeClr val="dk2"/>
                </a:solidFill>
              </a:defRPr>
            </a:lvl7pPr>
            <a:lvl8pPr lvl="7" rtl="0">
              <a:spcBef>
                <a:spcPts val="0"/>
              </a:spcBef>
              <a:spcAft>
                <a:spcPts val="0"/>
              </a:spcAft>
              <a:buClr>
                <a:schemeClr val="dk2"/>
              </a:buClr>
              <a:buSzPts val="1200"/>
              <a:buNone/>
              <a:defRPr sz="1200">
                <a:solidFill>
                  <a:schemeClr val="dk2"/>
                </a:solidFill>
              </a:defRPr>
            </a:lvl8pPr>
            <a:lvl9pPr lvl="8" rtl="0">
              <a:spcBef>
                <a:spcPts val="0"/>
              </a:spcBef>
              <a:spcAft>
                <a:spcPts val="0"/>
              </a:spcAft>
              <a:buClr>
                <a:schemeClr val="dk2"/>
              </a:buClr>
              <a:buSzPts val="1200"/>
              <a:buNone/>
              <a:defRPr sz="1200">
                <a:solidFill>
                  <a:schemeClr val="dk2"/>
                </a:solidFill>
              </a:defRPr>
            </a:lvl9pPr>
          </a:lstStyle>
          <a:p>
            <a:endParaRPr/>
          </a:p>
        </p:txBody>
      </p:sp>
      <p:sp>
        <p:nvSpPr>
          <p:cNvPr id="323" name="Google Shape;323;p35"/>
          <p:cNvSpPr txBox="1">
            <a:spLocks noGrp="1"/>
          </p:cNvSpPr>
          <p:nvPr>
            <p:ph type="subTitle" idx="2"/>
          </p:nvPr>
        </p:nvSpPr>
        <p:spPr>
          <a:xfrm>
            <a:off x="5079400" y="2484350"/>
            <a:ext cx="3514800" cy="5022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dk2"/>
              </a:buClr>
              <a:buSzPts val="1200"/>
              <a:buNone/>
              <a:defRPr sz="1200" i="1">
                <a:solidFill>
                  <a:schemeClr val="dk2"/>
                </a:solidFill>
              </a:defRPr>
            </a:lvl1pPr>
            <a:lvl2pPr lvl="1" rtl="0">
              <a:spcBef>
                <a:spcPts val="0"/>
              </a:spcBef>
              <a:spcAft>
                <a:spcPts val="0"/>
              </a:spcAft>
              <a:buClr>
                <a:schemeClr val="dk2"/>
              </a:buClr>
              <a:buSzPts val="1200"/>
              <a:buNone/>
              <a:defRPr sz="1200">
                <a:solidFill>
                  <a:schemeClr val="dk2"/>
                </a:solidFill>
              </a:defRPr>
            </a:lvl2pPr>
            <a:lvl3pPr lvl="2" rtl="0">
              <a:spcBef>
                <a:spcPts val="0"/>
              </a:spcBef>
              <a:spcAft>
                <a:spcPts val="0"/>
              </a:spcAft>
              <a:buClr>
                <a:schemeClr val="dk2"/>
              </a:buClr>
              <a:buSzPts val="1200"/>
              <a:buNone/>
              <a:defRPr sz="1200">
                <a:solidFill>
                  <a:schemeClr val="dk2"/>
                </a:solidFill>
              </a:defRPr>
            </a:lvl3pPr>
            <a:lvl4pPr lvl="3" rtl="0">
              <a:spcBef>
                <a:spcPts val="0"/>
              </a:spcBef>
              <a:spcAft>
                <a:spcPts val="0"/>
              </a:spcAft>
              <a:buClr>
                <a:schemeClr val="dk2"/>
              </a:buClr>
              <a:buSzPts val="1200"/>
              <a:buNone/>
              <a:defRPr sz="1200">
                <a:solidFill>
                  <a:schemeClr val="dk2"/>
                </a:solidFill>
              </a:defRPr>
            </a:lvl4pPr>
            <a:lvl5pPr lvl="4" rtl="0">
              <a:spcBef>
                <a:spcPts val="0"/>
              </a:spcBef>
              <a:spcAft>
                <a:spcPts val="0"/>
              </a:spcAft>
              <a:buClr>
                <a:schemeClr val="dk2"/>
              </a:buClr>
              <a:buSzPts val="1200"/>
              <a:buNone/>
              <a:defRPr sz="1200">
                <a:solidFill>
                  <a:schemeClr val="dk2"/>
                </a:solidFill>
              </a:defRPr>
            </a:lvl5pPr>
            <a:lvl6pPr lvl="5" rtl="0">
              <a:spcBef>
                <a:spcPts val="0"/>
              </a:spcBef>
              <a:spcAft>
                <a:spcPts val="0"/>
              </a:spcAft>
              <a:buClr>
                <a:schemeClr val="dk2"/>
              </a:buClr>
              <a:buSzPts val="1200"/>
              <a:buNone/>
              <a:defRPr sz="1200">
                <a:solidFill>
                  <a:schemeClr val="dk2"/>
                </a:solidFill>
              </a:defRPr>
            </a:lvl6pPr>
            <a:lvl7pPr lvl="6" rtl="0">
              <a:spcBef>
                <a:spcPts val="0"/>
              </a:spcBef>
              <a:spcAft>
                <a:spcPts val="0"/>
              </a:spcAft>
              <a:buClr>
                <a:schemeClr val="dk2"/>
              </a:buClr>
              <a:buSzPts val="1200"/>
              <a:buNone/>
              <a:defRPr sz="1200">
                <a:solidFill>
                  <a:schemeClr val="dk2"/>
                </a:solidFill>
              </a:defRPr>
            </a:lvl7pPr>
            <a:lvl8pPr lvl="7" rtl="0">
              <a:spcBef>
                <a:spcPts val="0"/>
              </a:spcBef>
              <a:spcAft>
                <a:spcPts val="0"/>
              </a:spcAft>
              <a:buClr>
                <a:schemeClr val="dk2"/>
              </a:buClr>
              <a:buSzPts val="1200"/>
              <a:buNone/>
              <a:defRPr sz="1200">
                <a:solidFill>
                  <a:schemeClr val="dk2"/>
                </a:solidFill>
              </a:defRPr>
            </a:lvl8pPr>
            <a:lvl9pPr lvl="8" rtl="0">
              <a:spcBef>
                <a:spcPts val="0"/>
              </a:spcBef>
              <a:spcAft>
                <a:spcPts val="0"/>
              </a:spcAft>
              <a:buClr>
                <a:schemeClr val="dk2"/>
              </a:buClr>
              <a:buSzPts val="1200"/>
              <a:buNone/>
              <a:defRPr sz="1200">
                <a:solidFill>
                  <a:schemeClr val="dk2"/>
                </a:solidFill>
              </a:defRPr>
            </a:lvl9pPr>
          </a:lstStyle>
          <a:p>
            <a:endParaRPr/>
          </a:p>
        </p:txBody>
      </p:sp>
      <p:sp>
        <p:nvSpPr>
          <p:cNvPr id="324" name="Google Shape;324;p35"/>
          <p:cNvSpPr txBox="1">
            <a:spLocks noGrp="1"/>
          </p:cNvSpPr>
          <p:nvPr>
            <p:ph type="subTitle" idx="3"/>
          </p:nvPr>
        </p:nvSpPr>
        <p:spPr>
          <a:xfrm>
            <a:off x="5079400" y="3170150"/>
            <a:ext cx="3514800" cy="5022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dk2"/>
              </a:buClr>
              <a:buSzPts val="1200"/>
              <a:buNone/>
              <a:defRPr sz="1200" i="1">
                <a:solidFill>
                  <a:schemeClr val="dk2"/>
                </a:solidFill>
              </a:defRPr>
            </a:lvl1pPr>
            <a:lvl2pPr lvl="1" rtl="0">
              <a:spcBef>
                <a:spcPts val="0"/>
              </a:spcBef>
              <a:spcAft>
                <a:spcPts val="0"/>
              </a:spcAft>
              <a:buClr>
                <a:schemeClr val="dk2"/>
              </a:buClr>
              <a:buSzPts val="1200"/>
              <a:buNone/>
              <a:defRPr sz="1200">
                <a:solidFill>
                  <a:schemeClr val="dk2"/>
                </a:solidFill>
              </a:defRPr>
            </a:lvl2pPr>
            <a:lvl3pPr lvl="2" rtl="0">
              <a:spcBef>
                <a:spcPts val="0"/>
              </a:spcBef>
              <a:spcAft>
                <a:spcPts val="0"/>
              </a:spcAft>
              <a:buClr>
                <a:schemeClr val="dk2"/>
              </a:buClr>
              <a:buSzPts val="1200"/>
              <a:buNone/>
              <a:defRPr sz="1200">
                <a:solidFill>
                  <a:schemeClr val="dk2"/>
                </a:solidFill>
              </a:defRPr>
            </a:lvl3pPr>
            <a:lvl4pPr lvl="3" rtl="0">
              <a:spcBef>
                <a:spcPts val="0"/>
              </a:spcBef>
              <a:spcAft>
                <a:spcPts val="0"/>
              </a:spcAft>
              <a:buClr>
                <a:schemeClr val="dk2"/>
              </a:buClr>
              <a:buSzPts val="1200"/>
              <a:buNone/>
              <a:defRPr sz="1200">
                <a:solidFill>
                  <a:schemeClr val="dk2"/>
                </a:solidFill>
              </a:defRPr>
            </a:lvl4pPr>
            <a:lvl5pPr lvl="4" rtl="0">
              <a:spcBef>
                <a:spcPts val="0"/>
              </a:spcBef>
              <a:spcAft>
                <a:spcPts val="0"/>
              </a:spcAft>
              <a:buClr>
                <a:schemeClr val="dk2"/>
              </a:buClr>
              <a:buSzPts val="1200"/>
              <a:buNone/>
              <a:defRPr sz="1200">
                <a:solidFill>
                  <a:schemeClr val="dk2"/>
                </a:solidFill>
              </a:defRPr>
            </a:lvl5pPr>
            <a:lvl6pPr lvl="5" rtl="0">
              <a:spcBef>
                <a:spcPts val="0"/>
              </a:spcBef>
              <a:spcAft>
                <a:spcPts val="0"/>
              </a:spcAft>
              <a:buClr>
                <a:schemeClr val="dk2"/>
              </a:buClr>
              <a:buSzPts val="1200"/>
              <a:buNone/>
              <a:defRPr sz="1200">
                <a:solidFill>
                  <a:schemeClr val="dk2"/>
                </a:solidFill>
              </a:defRPr>
            </a:lvl6pPr>
            <a:lvl7pPr lvl="6" rtl="0">
              <a:spcBef>
                <a:spcPts val="0"/>
              </a:spcBef>
              <a:spcAft>
                <a:spcPts val="0"/>
              </a:spcAft>
              <a:buClr>
                <a:schemeClr val="dk2"/>
              </a:buClr>
              <a:buSzPts val="1200"/>
              <a:buNone/>
              <a:defRPr sz="1200">
                <a:solidFill>
                  <a:schemeClr val="dk2"/>
                </a:solidFill>
              </a:defRPr>
            </a:lvl7pPr>
            <a:lvl8pPr lvl="7" rtl="0">
              <a:spcBef>
                <a:spcPts val="0"/>
              </a:spcBef>
              <a:spcAft>
                <a:spcPts val="0"/>
              </a:spcAft>
              <a:buClr>
                <a:schemeClr val="dk2"/>
              </a:buClr>
              <a:buSzPts val="1200"/>
              <a:buNone/>
              <a:defRPr sz="1200">
                <a:solidFill>
                  <a:schemeClr val="dk2"/>
                </a:solidFill>
              </a:defRPr>
            </a:lvl8pPr>
            <a:lvl9pPr lvl="8" rtl="0">
              <a:spcBef>
                <a:spcPts val="0"/>
              </a:spcBef>
              <a:spcAft>
                <a:spcPts val="0"/>
              </a:spcAft>
              <a:buClr>
                <a:schemeClr val="dk2"/>
              </a:buClr>
              <a:buSzPts val="1200"/>
              <a:buNone/>
              <a:defRPr sz="1200">
                <a:solidFill>
                  <a:schemeClr val="dk2"/>
                </a:solidFill>
              </a:defRPr>
            </a:lvl9pPr>
          </a:lstStyle>
          <a:p>
            <a:endParaRPr/>
          </a:p>
        </p:txBody>
      </p:sp>
      <p:sp>
        <p:nvSpPr>
          <p:cNvPr id="325" name="Google Shape;325;p35"/>
          <p:cNvSpPr/>
          <p:nvPr/>
        </p:nvSpPr>
        <p:spPr>
          <a:xfrm>
            <a:off x="4805005" y="1116827"/>
            <a:ext cx="198600" cy="198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35"/>
          <p:cNvSpPr txBox="1">
            <a:spLocks noGrp="1"/>
          </p:cNvSpPr>
          <p:nvPr>
            <p:ph type="subTitle" idx="4"/>
          </p:nvPr>
        </p:nvSpPr>
        <p:spPr>
          <a:xfrm>
            <a:off x="5079400" y="884150"/>
            <a:ext cx="3514800" cy="5022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dk2"/>
              </a:buClr>
              <a:buSzPts val="1200"/>
              <a:buNone/>
              <a:defRPr sz="1200" i="1">
                <a:solidFill>
                  <a:schemeClr val="dk2"/>
                </a:solidFill>
              </a:defRPr>
            </a:lvl1pPr>
            <a:lvl2pPr lvl="1" rtl="0">
              <a:spcBef>
                <a:spcPts val="0"/>
              </a:spcBef>
              <a:spcAft>
                <a:spcPts val="0"/>
              </a:spcAft>
              <a:buClr>
                <a:schemeClr val="dk2"/>
              </a:buClr>
              <a:buSzPts val="1200"/>
              <a:buNone/>
              <a:defRPr sz="1200">
                <a:solidFill>
                  <a:schemeClr val="dk2"/>
                </a:solidFill>
              </a:defRPr>
            </a:lvl2pPr>
            <a:lvl3pPr lvl="2" rtl="0">
              <a:spcBef>
                <a:spcPts val="0"/>
              </a:spcBef>
              <a:spcAft>
                <a:spcPts val="0"/>
              </a:spcAft>
              <a:buClr>
                <a:schemeClr val="dk2"/>
              </a:buClr>
              <a:buSzPts val="1200"/>
              <a:buNone/>
              <a:defRPr sz="1200">
                <a:solidFill>
                  <a:schemeClr val="dk2"/>
                </a:solidFill>
              </a:defRPr>
            </a:lvl3pPr>
            <a:lvl4pPr lvl="3" rtl="0">
              <a:spcBef>
                <a:spcPts val="0"/>
              </a:spcBef>
              <a:spcAft>
                <a:spcPts val="0"/>
              </a:spcAft>
              <a:buClr>
                <a:schemeClr val="dk2"/>
              </a:buClr>
              <a:buSzPts val="1200"/>
              <a:buNone/>
              <a:defRPr sz="1200">
                <a:solidFill>
                  <a:schemeClr val="dk2"/>
                </a:solidFill>
              </a:defRPr>
            </a:lvl4pPr>
            <a:lvl5pPr lvl="4" rtl="0">
              <a:spcBef>
                <a:spcPts val="0"/>
              </a:spcBef>
              <a:spcAft>
                <a:spcPts val="0"/>
              </a:spcAft>
              <a:buClr>
                <a:schemeClr val="dk2"/>
              </a:buClr>
              <a:buSzPts val="1200"/>
              <a:buNone/>
              <a:defRPr sz="1200">
                <a:solidFill>
                  <a:schemeClr val="dk2"/>
                </a:solidFill>
              </a:defRPr>
            </a:lvl5pPr>
            <a:lvl6pPr lvl="5" rtl="0">
              <a:spcBef>
                <a:spcPts val="0"/>
              </a:spcBef>
              <a:spcAft>
                <a:spcPts val="0"/>
              </a:spcAft>
              <a:buClr>
                <a:schemeClr val="dk2"/>
              </a:buClr>
              <a:buSzPts val="1200"/>
              <a:buNone/>
              <a:defRPr sz="1200">
                <a:solidFill>
                  <a:schemeClr val="dk2"/>
                </a:solidFill>
              </a:defRPr>
            </a:lvl6pPr>
            <a:lvl7pPr lvl="6" rtl="0">
              <a:spcBef>
                <a:spcPts val="0"/>
              </a:spcBef>
              <a:spcAft>
                <a:spcPts val="0"/>
              </a:spcAft>
              <a:buClr>
                <a:schemeClr val="dk2"/>
              </a:buClr>
              <a:buSzPts val="1200"/>
              <a:buNone/>
              <a:defRPr sz="1200">
                <a:solidFill>
                  <a:schemeClr val="dk2"/>
                </a:solidFill>
              </a:defRPr>
            </a:lvl7pPr>
            <a:lvl8pPr lvl="7" rtl="0">
              <a:spcBef>
                <a:spcPts val="0"/>
              </a:spcBef>
              <a:spcAft>
                <a:spcPts val="0"/>
              </a:spcAft>
              <a:buClr>
                <a:schemeClr val="dk2"/>
              </a:buClr>
              <a:buSzPts val="1200"/>
              <a:buNone/>
              <a:defRPr sz="1200">
                <a:solidFill>
                  <a:schemeClr val="dk2"/>
                </a:solidFill>
              </a:defRPr>
            </a:lvl8pPr>
            <a:lvl9pPr lvl="8" rtl="0">
              <a:spcBef>
                <a:spcPts val="0"/>
              </a:spcBef>
              <a:spcAft>
                <a:spcPts val="0"/>
              </a:spcAft>
              <a:buClr>
                <a:schemeClr val="dk2"/>
              </a:buClr>
              <a:buSzPts val="1200"/>
              <a:buNone/>
              <a:defRPr sz="1200">
                <a:solidFill>
                  <a:schemeClr val="dk2"/>
                </a:solidFill>
              </a:defRPr>
            </a:lvl9pPr>
          </a:lstStyle>
          <a:p>
            <a:endParaRPr/>
          </a:p>
        </p:txBody>
      </p:sp>
      <p:sp>
        <p:nvSpPr>
          <p:cNvPr id="327" name="Google Shape;327;p35"/>
          <p:cNvSpPr/>
          <p:nvPr/>
        </p:nvSpPr>
        <p:spPr>
          <a:xfrm>
            <a:off x="4805002" y="4015035"/>
            <a:ext cx="198600" cy="198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328" name="Google Shape;328;p35"/>
          <p:cNvSpPr txBox="1">
            <a:spLocks noGrp="1"/>
          </p:cNvSpPr>
          <p:nvPr>
            <p:ph type="subTitle" idx="5"/>
          </p:nvPr>
        </p:nvSpPr>
        <p:spPr>
          <a:xfrm>
            <a:off x="5079400" y="3855950"/>
            <a:ext cx="3514800" cy="5022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dk2"/>
              </a:buClr>
              <a:buSzPts val="1200"/>
              <a:buNone/>
              <a:defRPr sz="1200" i="1">
                <a:solidFill>
                  <a:schemeClr val="dk2"/>
                </a:solidFill>
              </a:defRPr>
            </a:lvl1pPr>
            <a:lvl2pPr lvl="1" rtl="0">
              <a:spcBef>
                <a:spcPts val="0"/>
              </a:spcBef>
              <a:spcAft>
                <a:spcPts val="0"/>
              </a:spcAft>
              <a:buClr>
                <a:schemeClr val="dk2"/>
              </a:buClr>
              <a:buSzPts val="1200"/>
              <a:buNone/>
              <a:defRPr sz="1200">
                <a:solidFill>
                  <a:schemeClr val="dk2"/>
                </a:solidFill>
              </a:defRPr>
            </a:lvl2pPr>
            <a:lvl3pPr lvl="2" rtl="0">
              <a:spcBef>
                <a:spcPts val="0"/>
              </a:spcBef>
              <a:spcAft>
                <a:spcPts val="0"/>
              </a:spcAft>
              <a:buClr>
                <a:schemeClr val="dk2"/>
              </a:buClr>
              <a:buSzPts val="1200"/>
              <a:buNone/>
              <a:defRPr sz="1200">
                <a:solidFill>
                  <a:schemeClr val="dk2"/>
                </a:solidFill>
              </a:defRPr>
            </a:lvl3pPr>
            <a:lvl4pPr lvl="3" rtl="0">
              <a:spcBef>
                <a:spcPts val="0"/>
              </a:spcBef>
              <a:spcAft>
                <a:spcPts val="0"/>
              </a:spcAft>
              <a:buClr>
                <a:schemeClr val="dk2"/>
              </a:buClr>
              <a:buSzPts val="1200"/>
              <a:buNone/>
              <a:defRPr sz="1200">
                <a:solidFill>
                  <a:schemeClr val="dk2"/>
                </a:solidFill>
              </a:defRPr>
            </a:lvl4pPr>
            <a:lvl5pPr lvl="4" rtl="0">
              <a:spcBef>
                <a:spcPts val="0"/>
              </a:spcBef>
              <a:spcAft>
                <a:spcPts val="0"/>
              </a:spcAft>
              <a:buClr>
                <a:schemeClr val="dk2"/>
              </a:buClr>
              <a:buSzPts val="1200"/>
              <a:buNone/>
              <a:defRPr sz="1200">
                <a:solidFill>
                  <a:schemeClr val="dk2"/>
                </a:solidFill>
              </a:defRPr>
            </a:lvl5pPr>
            <a:lvl6pPr lvl="5" rtl="0">
              <a:spcBef>
                <a:spcPts val="0"/>
              </a:spcBef>
              <a:spcAft>
                <a:spcPts val="0"/>
              </a:spcAft>
              <a:buClr>
                <a:schemeClr val="dk2"/>
              </a:buClr>
              <a:buSzPts val="1200"/>
              <a:buNone/>
              <a:defRPr sz="1200">
                <a:solidFill>
                  <a:schemeClr val="dk2"/>
                </a:solidFill>
              </a:defRPr>
            </a:lvl6pPr>
            <a:lvl7pPr lvl="6" rtl="0">
              <a:spcBef>
                <a:spcPts val="0"/>
              </a:spcBef>
              <a:spcAft>
                <a:spcPts val="0"/>
              </a:spcAft>
              <a:buClr>
                <a:schemeClr val="dk2"/>
              </a:buClr>
              <a:buSzPts val="1200"/>
              <a:buNone/>
              <a:defRPr sz="1200">
                <a:solidFill>
                  <a:schemeClr val="dk2"/>
                </a:solidFill>
              </a:defRPr>
            </a:lvl7pPr>
            <a:lvl8pPr lvl="7" rtl="0">
              <a:spcBef>
                <a:spcPts val="0"/>
              </a:spcBef>
              <a:spcAft>
                <a:spcPts val="0"/>
              </a:spcAft>
              <a:buClr>
                <a:schemeClr val="dk2"/>
              </a:buClr>
              <a:buSzPts val="1200"/>
              <a:buNone/>
              <a:defRPr sz="1200">
                <a:solidFill>
                  <a:schemeClr val="dk2"/>
                </a:solidFill>
              </a:defRPr>
            </a:lvl8pPr>
            <a:lvl9pPr lvl="8" rtl="0">
              <a:spcBef>
                <a:spcPts val="0"/>
              </a:spcBef>
              <a:spcAft>
                <a:spcPts val="0"/>
              </a:spcAft>
              <a:buClr>
                <a:schemeClr val="dk2"/>
              </a:buClr>
              <a:buSzPts val="1200"/>
              <a:buNone/>
              <a:defRPr sz="1200">
                <a:solidFill>
                  <a:schemeClr val="dk2"/>
                </a:solidFill>
              </a:defRPr>
            </a:lvl9pPr>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Diseño personalizado 15">
  <p:cSld name="CUSTOM_14">
    <p:spTree>
      <p:nvGrpSpPr>
        <p:cNvPr id="1" name="Shape 329"/>
        <p:cNvGrpSpPr/>
        <p:nvPr/>
      </p:nvGrpSpPr>
      <p:grpSpPr>
        <a:xfrm>
          <a:off x="0" y="0"/>
          <a:ext cx="0" cy="0"/>
          <a:chOff x="0" y="0"/>
          <a:chExt cx="0" cy="0"/>
        </a:xfrm>
      </p:grpSpPr>
      <p:sp>
        <p:nvSpPr>
          <p:cNvPr id="330" name="Google Shape;330;p36"/>
          <p:cNvSpPr/>
          <p:nvPr/>
        </p:nvSpPr>
        <p:spPr>
          <a:xfrm>
            <a:off x="0" y="1189989"/>
            <a:ext cx="2214600" cy="669000"/>
          </a:xfrm>
          <a:prstGeom prst="homePlat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FFFFFF"/>
              </a:solidFill>
              <a:latin typeface="Roboto"/>
              <a:ea typeface="Roboto"/>
              <a:cs typeface="Roboto"/>
              <a:sym typeface="Roboto"/>
            </a:endParaRPr>
          </a:p>
        </p:txBody>
      </p:sp>
      <p:sp>
        <p:nvSpPr>
          <p:cNvPr id="331" name="Google Shape;331;p36"/>
          <p:cNvSpPr/>
          <p:nvPr/>
        </p:nvSpPr>
        <p:spPr>
          <a:xfrm>
            <a:off x="1838325" y="1189775"/>
            <a:ext cx="2064000" cy="669000"/>
          </a:xfrm>
          <a:prstGeom prst="chevron">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FFFFFF"/>
              </a:solidFill>
              <a:latin typeface="Roboto"/>
              <a:ea typeface="Roboto"/>
              <a:cs typeface="Roboto"/>
              <a:sym typeface="Roboto"/>
            </a:endParaRPr>
          </a:p>
        </p:txBody>
      </p:sp>
      <p:sp>
        <p:nvSpPr>
          <p:cNvPr id="332" name="Google Shape;332;p36"/>
          <p:cNvSpPr/>
          <p:nvPr/>
        </p:nvSpPr>
        <p:spPr>
          <a:xfrm>
            <a:off x="3516750" y="1189775"/>
            <a:ext cx="2064000" cy="669000"/>
          </a:xfrm>
          <a:prstGeom prst="chevron">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FFFFFF"/>
              </a:solidFill>
              <a:latin typeface="Roboto"/>
              <a:ea typeface="Roboto"/>
              <a:cs typeface="Roboto"/>
              <a:sym typeface="Roboto"/>
            </a:endParaRPr>
          </a:p>
        </p:txBody>
      </p:sp>
      <p:sp>
        <p:nvSpPr>
          <p:cNvPr id="333" name="Google Shape;333;p36"/>
          <p:cNvSpPr/>
          <p:nvPr/>
        </p:nvSpPr>
        <p:spPr>
          <a:xfrm>
            <a:off x="6874025" y="1189775"/>
            <a:ext cx="2064000" cy="669000"/>
          </a:xfrm>
          <a:prstGeom prst="chevron">
            <a:avLst>
              <a:gd name="adj" fmla="val 50000"/>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FFFFFF"/>
              </a:solidFill>
              <a:latin typeface="Roboto"/>
              <a:ea typeface="Roboto"/>
              <a:cs typeface="Roboto"/>
              <a:sym typeface="Roboto"/>
            </a:endParaRPr>
          </a:p>
        </p:txBody>
      </p:sp>
      <p:sp>
        <p:nvSpPr>
          <p:cNvPr id="334" name="Google Shape;334;p36"/>
          <p:cNvSpPr/>
          <p:nvPr/>
        </p:nvSpPr>
        <p:spPr>
          <a:xfrm>
            <a:off x="5195350" y="1189775"/>
            <a:ext cx="2064000" cy="669000"/>
          </a:xfrm>
          <a:prstGeom prst="chevron">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FFFFFF"/>
              </a:solidFill>
              <a:latin typeface="Roboto"/>
              <a:ea typeface="Roboto"/>
              <a:cs typeface="Roboto"/>
              <a:sym typeface="Roboto"/>
            </a:endParaRPr>
          </a:p>
        </p:txBody>
      </p:sp>
      <p:sp>
        <p:nvSpPr>
          <p:cNvPr id="335" name="Google Shape;335;p36"/>
          <p:cNvSpPr txBox="1">
            <a:spLocks noGrp="1"/>
          </p:cNvSpPr>
          <p:nvPr>
            <p:ph type="subTitle" idx="1"/>
          </p:nvPr>
        </p:nvSpPr>
        <p:spPr>
          <a:xfrm>
            <a:off x="121200" y="1232875"/>
            <a:ext cx="1550100" cy="5733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200"/>
              <a:buNone/>
              <a:defRPr sz="1200" b="1" i="1">
                <a:solidFill>
                  <a:schemeClr val="lt2"/>
                </a:solidFill>
              </a:defRPr>
            </a:lvl1pPr>
            <a:lvl2pPr lvl="1" algn="ctr" rtl="0">
              <a:spcBef>
                <a:spcPts val="0"/>
              </a:spcBef>
              <a:spcAft>
                <a:spcPts val="0"/>
              </a:spcAft>
              <a:buClr>
                <a:schemeClr val="lt2"/>
              </a:buClr>
              <a:buSzPts val="1200"/>
              <a:buNone/>
              <a:defRPr sz="1200" b="1">
                <a:solidFill>
                  <a:schemeClr val="lt2"/>
                </a:solidFill>
              </a:defRPr>
            </a:lvl2pPr>
            <a:lvl3pPr lvl="2" algn="ctr" rtl="0">
              <a:spcBef>
                <a:spcPts val="0"/>
              </a:spcBef>
              <a:spcAft>
                <a:spcPts val="0"/>
              </a:spcAft>
              <a:buClr>
                <a:schemeClr val="lt2"/>
              </a:buClr>
              <a:buSzPts val="1200"/>
              <a:buNone/>
              <a:defRPr sz="1200" b="1">
                <a:solidFill>
                  <a:schemeClr val="lt2"/>
                </a:solidFill>
              </a:defRPr>
            </a:lvl3pPr>
            <a:lvl4pPr lvl="3" algn="ctr" rtl="0">
              <a:spcBef>
                <a:spcPts val="0"/>
              </a:spcBef>
              <a:spcAft>
                <a:spcPts val="0"/>
              </a:spcAft>
              <a:buClr>
                <a:schemeClr val="lt2"/>
              </a:buClr>
              <a:buSzPts val="1200"/>
              <a:buNone/>
              <a:defRPr sz="1200" b="1">
                <a:solidFill>
                  <a:schemeClr val="lt2"/>
                </a:solidFill>
              </a:defRPr>
            </a:lvl4pPr>
            <a:lvl5pPr lvl="4" algn="ctr" rtl="0">
              <a:spcBef>
                <a:spcPts val="0"/>
              </a:spcBef>
              <a:spcAft>
                <a:spcPts val="0"/>
              </a:spcAft>
              <a:buClr>
                <a:schemeClr val="lt2"/>
              </a:buClr>
              <a:buSzPts val="1200"/>
              <a:buNone/>
              <a:defRPr sz="1200" b="1">
                <a:solidFill>
                  <a:schemeClr val="lt2"/>
                </a:solidFill>
              </a:defRPr>
            </a:lvl5pPr>
            <a:lvl6pPr lvl="5" algn="ctr" rtl="0">
              <a:spcBef>
                <a:spcPts val="0"/>
              </a:spcBef>
              <a:spcAft>
                <a:spcPts val="0"/>
              </a:spcAft>
              <a:buClr>
                <a:schemeClr val="lt2"/>
              </a:buClr>
              <a:buSzPts val="1200"/>
              <a:buNone/>
              <a:defRPr sz="1200" b="1">
                <a:solidFill>
                  <a:schemeClr val="lt2"/>
                </a:solidFill>
              </a:defRPr>
            </a:lvl6pPr>
            <a:lvl7pPr lvl="6" algn="ctr" rtl="0">
              <a:spcBef>
                <a:spcPts val="0"/>
              </a:spcBef>
              <a:spcAft>
                <a:spcPts val="0"/>
              </a:spcAft>
              <a:buClr>
                <a:schemeClr val="lt2"/>
              </a:buClr>
              <a:buSzPts val="1200"/>
              <a:buNone/>
              <a:defRPr sz="1200" b="1">
                <a:solidFill>
                  <a:schemeClr val="lt2"/>
                </a:solidFill>
              </a:defRPr>
            </a:lvl7pPr>
            <a:lvl8pPr lvl="7" algn="ctr" rtl="0">
              <a:spcBef>
                <a:spcPts val="0"/>
              </a:spcBef>
              <a:spcAft>
                <a:spcPts val="0"/>
              </a:spcAft>
              <a:buClr>
                <a:schemeClr val="lt2"/>
              </a:buClr>
              <a:buSzPts val="1200"/>
              <a:buNone/>
              <a:defRPr sz="1200" b="1">
                <a:solidFill>
                  <a:schemeClr val="lt2"/>
                </a:solidFill>
              </a:defRPr>
            </a:lvl8pPr>
            <a:lvl9pPr lvl="8" algn="ctr" rtl="0">
              <a:spcBef>
                <a:spcPts val="0"/>
              </a:spcBef>
              <a:spcAft>
                <a:spcPts val="0"/>
              </a:spcAft>
              <a:buClr>
                <a:schemeClr val="lt2"/>
              </a:buClr>
              <a:buSzPts val="1200"/>
              <a:buNone/>
              <a:defRPr sz="1200" b="1">
                <a:solidFill>
                  <a:schemeClr val="lt2"/>
                </a:solidFill>
              </a:defRPr>
            </a:lvl9pPr>
          </a:lstStyle>
          <a:p>
            <a:endParaRPr/>
          </a:p>
        </p:txBody>
      </p:sp>
      <p:sp>
        <p:nvSpPr>
          <p:cNvPr id="336" name="Google Shape;336;p36"/>
          <p:cNvSpPr txBox="1">
            <a:spLocks noGrp="1"/>
          </p:cNvSpPr>
          <p:nvPr>
            <p:ph type="subTitle" idx="2"/>
          </p:nvPr>
        </p:nvSpPr>
        <p:spPr>
          <a:xfrm>
            <a:off x="2102400" y="1232875"/>
            <a:ext cx="1550100" cy="5733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200"/>
              <a:buNone/>
              <a:defRPr sz="1200" b="1" i="1">
                <a:solidFill>
                  <a:schemeClr val="lt2"/>
                </a:solidFill>
              </a:defRPr>
            </a:lvl1pPr>
            <a:lvl2pPr lvl="1" algn="ctr" rtl="0">
              <a:spcBef>
                <a:spcPts val="0"/>
              </a:spcBef>
              <a:spcAft>
                <a:spcPts val="0"/>
              </a:spcAft>
              <a:buClr>
                <a:schemeClr val="lt2"/>
              </a:buClr>
              <a:buSzPts val="1200"/>
              <a:buNone/>
              <a:defRPr sz="1200" b="1">
                <a:solidFill>
                  <a:schemeClr val="lt2"/>
                </a:solidFill>
              </a:defRPr>
            </a:lvl2pPr>
            <a:lvl3pPr lvl="2" algn="ctr" rtl="0">
              <a:spcBef>
                <a:spcPts val="0"/>
              </a:spcBef>
              <a:spcAft>
                <a:spcPts val="0"/>
              </a:spcAft>
              <a:buClr>
                <a:schemeClr val="lt2"/>
              </a:buClr>
              <a:buSzPts val="1200"/>
              <a:buNone/>
              <a:defRPr sz="1200" b="1">
                <a:solidFill>
                  <a:schemeClr val="lt2"/>
                </a:solidFill>
              </a:defRPr>
            </a:lvl3pPr>
            <a:lvl4pPr lvl="3" algn="ctr" rtl="0">
              <a:spcBef>
                <a:spcPts val="0"/>
              </a:spcBef>
              <a:spcAft>
                <a:spcPts val="0"/>
              </a:spcAft>
              <a:buClr>
                <a:schemeClr val="lt2"/>
              </a:buClr>
              <a:buSzPts val="1200"/>
              <a:buNone/>
              <a:defRPr sz="1200" b="1">
                <a:solidFill>
                  <a:schemeClr val="lt2"/>
                </a:solidFill>
              </a:defRPr>
            </a:lvl4pPr>
            <a:lvl5pPr lvl="4" algn="ctr" rtl="0">
              <a:spcBef>
                <a:spcPts val="0"/>
              </a:spcBef>
              <a:spcAft>
                <a:spcPts val="0"/>
              </a:spcAft>
              <a:buClr>
                <a:schemeClr val="lt2"/>
              </a:buClr>
              <a:buSzPts val="1200"/>
              <a:buNone/>
              <a:defRPr sz="1200" b="1">
                <a:solidFill>
                  <a:schemeClr val="lt2"/>
                </a:solidFill>
              </a:defRPr>
            </a:lvl5pPr>
            <a:lvl6pPr lvl="5" algn="ctr" rtl="0">
              <a:spcBef>
                <a:spcPts val="0"/>
              </a:spcBef>
              <a:spcAft>
                <a:spcPts val="0"/>
              </a:spcAft>
              <a:buClr>
                <a:schemeClr val="lt2"/>
              </a:buClr>
              <a:buSzPts val="1200"/>
              <a:buNone/>
              <a:defRPr sz="1200" b="1">
                <a:solidFill>
                  <a:schemeClr val="lt2"/>
                </a:solidFill>
              </a:defRPr>
            </a:lvl6pPr>
            <a:lvl7pPr lvl="6" algn="ctr" rtl="0">
              <a:spcBef>
                <a:spcPts val="0"/>
              </a:spcBef>
              <a:spcAft>
                <a:spcPts val="0"/>
              </a:spcAft>
              <a:buClr>
                <a:schemeClr val="lt2"/>
              </a:buClr>
              <a:buSzPts val="1200"/>
              <a:buNone/>
              <a:defRPr sz="1200" b="1">
                <a:solidFill>
                  <a:schemeClr val="lt2"/>
                </a:solidFill>
              </a:defRPr>
            </a:lvl7pPr>
            <a:lvl8pPr lvl="7" algn="ctr" rtl="0">
              <a:spcBef>
                <a:spcPts val="0"/>
              </a:spcBef>
              <a:spcAft>
                <a:spcPts val="0"/>
              </a:spcAft>
              <a:buClr>
                <a:schemeClr val="lt2"/>
              </a:buClr>
              <a:buSzPts val="1200"/>
              <a:buNone/>
              <a:defRPr sz="1200" b="1">
                <a:solidFill>
                  <a:schemeClr val="lt2"/>
                </a:solidFill>
              </a:defRPr>
            </a:lvl8pPr>
            <a:lvl9pPr lvl="8" algn="ctr" rtl="0">
              <a:spcBef>
                <a:spcPts val="0"/>
              </a:spcBef>
              <a:spcAft>
                <a:spcPts val="0"/>
              </a:spcAft>
              <a:buClr>
                <a:schemeClr val="lt2"/>
              </a:buClr>
              <a:buSzPts val="1200"/>
              <a:buNone/>
              <a:defRPr sz="1200" b="1">
                <a:solidFill>
                  <a:schemeClr val="lt2"/>
                </a:solidFill>
              </a:defRPr>
            </a:lvl9pPr>
          </a:lstStyle>
          <a:p>
            <a:endParaRPr/>
          </a:p>
        </p:txBody>
      </p:sp>
      <p:sp>
        <p:nvSpPr>
          <p:cNvPr id="337" name="Google Shape;337;p36"/>
          <p:cNvSpPr txBox="1">
            <a:spLocks noGrp="1"/>
          </p:cNvSpPr>
          <p:nvPr>
            <p:ph type="subTitle" idx="3"/>
          </p:nvPr>
        </p:nvSpPr>
        <p:spPr>
          <a:xfrm>
            <a:off x="3778800" y="1232875"/>
            <a:ext cx="1550100" cy="5733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200"/>
              <a:buNone/>
              <a:defRPr sz="1200" b="1" i="1">
                <a:solidFill>
                  <a:schemeClr val="lt2"/>
                </a:solidFill>
              </a:defRPr>
            </a:lvl1pPr>
            <a:lvl2pPr lvl="1" algn="ctr" rtl="0">
              <a:spcBef>
                <a:spcPts val="0"/>
              </a:spcBef>
              <a:spcAft>
                <a:spcPts val="0"/>
              </a:spcAft>
              <a:buClr>
                <a:schemeClr val="lt2"/>
              </a:buClr>
              <a:buSzPts val="1200"/>
              <a:buNone/>
              <a:defRPr sz="1200" b="1">
                <a:solidFill>
                  <a:schemeClr val="lt2"/>
                </a:solidFill>
              </a:defRPr>
            </a:lvl2pPr>
            <a:lvl3pPr lvl="2" algn="ctr" rtl="0">
              <a:spcBef>
                <a:spcPts val="0"/>
              </a:spcBef>
              <a:spcAft>
                <a:spcPts val="0"/>
              </a:spcAft>
              <a:buClr>
                <a:schemeClr val="lt2"/>
              </a:buClr>
              <a:buSzPts val="1200"/>
              <a:buNone/>
              <a:defRPr sz="1200" b="1">
                <a:solidFill>
                  <a:schemeClr val="lt2"/>
                </a:solidFill>
              </a:defRPr>
            </a:lvl3pPr>
            <a:lvl4pPr lvl="3" algn="ctr" rtl="0">
              <a:spcBef>
                <a:spcPts val="0"/>
              </a:spcBef>
              <a:spcAft>
                <a:spcPts val="0"/>
              </a:spcAft>
              <a:buClr>
                <a:schemeClr val="lt2"/>
              </a:buClr>
              <a:buSzPts val="1200"/>
              <a:buNone/>
              <a:defRPr sz="1200" b="1">
                <a:solidFill>
                  <a:schemeClr val="lt2"/>
                </a:solidFill>
              </a:defRPr>
            </a:lvl4pPr>
            <a:lvl5pPr lvl="4" algn="ctr" rtl="0">
              <a:spcBef>
                <a:spcPts val="0"/>
              </a:spcBef>
              <a:spcAft>
                <a:spcPts val="0"/>
              </a:spcAft>
              <a:buClr>
                <a:schemeClr val="lt2"/>
              </a:buClr>
              <a:buSzPts val="1200"/>
              <a:buNone/>
              <a:defRPr sz="1200" b="1">
                <a:solidFill>
                  <a:schemeClr val="lt2"/>
                </a:solidFill>
              </a:defRPr>
            </a:lvl5pPr>
            <a:lvl6pPr lvl="5" algn="ctr" rtl="0">
              <a:spcBef>
                <a:spcPts val="0"/>
              </a:spcBef>
              <a:spcAft>
                <a:spcPts val="0"/>
              </a:spcAft>
              <a:buClr>
                <a:schemeClr val="lt2"/>
              </a:buClr>
              <a:buSzPts val="1200"/>
              <a:buNone/>
              <a:defRPr sz="1200" b="1">
                <a:solidFill>
                  <a:schemeClr val="lt2"/>
                </a:solidFill>
              </a:defRPr>
            </a:lvl6pPr>
            <a:lvl7pPr lvl="6" algn="ctr" rtl="0">
              <a:spcBef>
                <a:spcPts val="0"/>
              </a:spcBef>
              <a:spcAft>
                <a:spcPts val="0"/>
              </a:spcAft>
              <a:buClr>
                <a:schemeClr val="lt2"/>
              </a:buClr>
              <a:buSzPts val="1200"/>
              <a:buNone/>
              <a:defRPr sz="1200" b="1">
                <a:solidFill>
                  <a:schemeClr val="lt2"/>
                </a:solidFill>
              </a:defRPr>
            </a:lvl7pPr>
            <a:lvl8pPr lvl="7" algn="ctr" rtl="0">
              <a:spcBef>
                <a:spcPts val="0"/>
              </a:spcBef>
              <a:spcAft>
                <a:spcPts val="0"/>
              </a:spcAft>
              <a:buClr>
                <a:schemeClr val="lt2"/>
              </a:buClr>
              <a:buSzPts val="1200"/>
              <a:buNone/>
              <a:defRPr sz="1200" b="1">
                <a:solidFill>
                  <a:schemeClr val="lt2"/>
                </a:solidFill>
              </a:defRPr>
            </a:lvl8pPr>
            <a:lvl9pPr lvl="8" algn="ctr" rtl="0">
              <a:spcBef>
                <a:spcPts val="0"/>
              </a:spcBef>
              <a:spcAft>
                <a:spcPts val="0"/>
              </a:spcAft>
              <a:buClr>
                <a:schemeClr val="lt2"/>
              </a:buClr>
              <a:buSzPts val="1200"/>
              <a:buNone/>
              <a:defRPr sz="1200" b="1">
                <a:solidFill>
                  <a:schemeClr val="lt2"/>
                </a:solidFill>
              </a:defRPr>
            </a:lvl9pPr>
          </a:lstStyle>
          <a:p>
            <a:endParaRPr/>
          </a:p>
        </p:txBody>
      </p:sp>
      <p:sp>
        <p:nvSpPr>
          <p:cNvPr id="338" name="Google Shape;338;p36"/>
          <p:cNvSpPr txBox="1">
            <a:spLocks noGrp="1"/>
          </p:cNvSpPr>
          <p:nvPr>
            <p:ph type="subTitle" idx="4"/>
          </p:nvPr>
        </p:nvSpPr>
        <p:spPr>
          <a:xfrm>
            <a:off x="5455200" y="1232875"/>
            <a:ext cx="1550100" cy="5733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200"/>
              <a:buNone/>
              <a:defRPr sz="1200" b="1" i="1">
                <a:solidFill>
                  <a:schemeClr val="lt2"/>
                </a:solidFill>
              </a:defRPr>
            </a:lvl1pPr>
            <a:lvl2pPr lvl="1" algn="ctr" rtl="0">
              <a:spcBef>
                <a:spcPts val="0"/>
              </a:spcBef>
              <a:spcAft>
                <a:spcPts val="0"/>
              </a:spcAft>
              <a:buClr>
                <a:schemeClr val="lt2"/>
              </a:buClr>
              <a:buSzPts val="1200"/>
              <a:buNone/>
              <a:defRPr sz="1200" b="1">
                <a:solidFill>
                  <a:schemeClr val="lt2"/>
                </a:solidFill>
              </a:defRPr>
            </a:lvl2pPr>
            <a:lvl3pPr lvl="2" algn="ctr" rtl="0">
              <a:spcBef>
                <a:spcPts val="0"/>
              </a:spcBef>
              <a:spcAft>
                <a:spcPts val="0"/>
              </a:spcAft>
              <a:buClr>
                <a:schemeClr val="lt2"/>
              </a:buClr>
              <a:buSzPts val="1200"/>
              <a:buNone/>
              <a:defRPr sz="1200" b="1">
                <a:solidFill>
                  <a:schemeClr val="lt2"/>
                </a:solidFill>
              </a:defRPr>
            </a:lvl3pPr>
            <a:lvl4pPr lvl="3" algn="ctr" rtl="0">
              <a:spcBef>
                <a:spcPts val="0"/>
              </a:spcBef>
              <a:spcAft>
                <a:spcPts val="0"/>
              </a:spcAft>
              <a:buClr>
                <a:schemeClr val="lt2"/>
              </a:buClr>
              <a:buSzPts val="1200"/>
              <a:buNone/>
              <a:defRPr sz="1200" b="1">
                <a:solidFill>
                  <a:schemeClr val="lt2"/>
                </a:solidFill>
              </a:defRPr>
            </a:lvl4pPr>
            <a:lvl5pPr lvl="4" algn="ctr" rtl="0">
              <a:spcBef>
                <a:spcPts val="0"/>
              </a:spcBef>
              <a:spcAft>
                <a:spcPts val="0"/>
              </a:spcAft>
              <a:buClr>
                <a:schemeClr val="lt2"/>
              </a:buClr>
              <a:buSzPts val="1200"/>
              <a:buNone/>
              <a:defRPr sz="1200" b="1">
                <a:solidFill>
                  <a:schemeClr val="lt2"/>
                </a:solidFill>
              </a:defRPr>
            </a:lvl5pPr>
            <a:lvl6pPr lvl="5" algn="ctr" rtl="0">
              <a:spcBef>
                <a:spcPts val="0"/>
              </a:spcBef>
              <a:spcAft>
                <a:spcPts val="0"/>
              </a:spcAft>
              <a:buClr>
                <a:schemeClr val="lt2"/>
              </a:buClr>
              <a:buSzPts val="1200"/>
              <a:buNone/>
              <a:defRPr sz="1200" b="1">
                <a:solidFill>
                  <a:schemeClr val="lt2"/>
                </a:solidFill>
              </a:defRPr>
            </a:lvl6pPr>
            <a:lvl7pPr lvl="6" algn="ctr" rtl="0">
              <a:spcBef>
                <a:spcPts val="0"/>
              </a:spcBef>
              <a:spcAft>
                <a:spcPts val="0"/>
              </a:spcAft>
              <a:buClr>
                <a:schemeClr val="lt2"/>
              </a:buClr>
              <a:buSzPts val="1200"/>
              <a:buNone/>
              <a:defRPr sz="1200" b="1">
                <a:solidFill>
                  <a:schemeClr val="lt2"/>
                </a:solidFill>
              </a:defRPr>
            </a:lvl7pPr>
            <a:lvl8pPr lvl="7" algn="ctr" rtl="0">
              <a:spcBef>
                <a:spcPts val="0"/>
              </a:spcBef>
              <a:spcAft>
                <a:spcPts val="0"/>
              </a:spcAft>
              <a:buClr>
                <a:schemeClr val="lt2"/>
              </a:buClr>
              <a:buSzPts val="1200"/>
              <a:buNone/>
              <a:defRPr sz="1200" b="1">
                <a:solidFill>
                  <a:schemeClr val="lt2"/>
                </a:solidFill>
              </a:defRPr>
            </a:lvl8pPr>
            <a:lvl9pPr lvl="8" algn="ctr" rtl="0">
              <a:spcBef>
                <a:spcPts val="0"/>
              </a:spcBef>
              <a:spcAft>
                <a:spcPts val="0"/>
              </a:spcAft>
              <a:buClr>
                <a:schemeClr val="lt2"/>
              </a:buClr>
              <a:buSzPts val="1200"/>
              <a:buNone/>
              <a:defRPr sz="1200" b="1">
                <a:solidFill>
                  <a:schemeClr val="lt2"/>
                </a:solidFill>
              </a:defRPr>
            </a:lvl9pPr>
          </a:lstStyle>
          <a:p>
            <a:endParaRPr/>
          </a:p>
        </p:txBody>
      </p:sp>
      <p:sp>
        <p:nvSpPr>
          <p:cNvPr id="339" name="Google Shape;339;p36"/>
          <p:cNvSpPr txBox="1">
            <a:spLocks noGrp="1"/>
          </p:cNvSpPr>
          <p:nvPr>
            <p:ph type="subTitle" idx="5"/>
          </p:nvPr>
        </p:nvSpPr>
        <p:spPr>
          <a:xfrm>
            <a:off x="7131600" y="1232875"/>
            <a:ext cx="1550100" cy="5733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200"/>
              <a:buNone/>
              <a:defRPr sz="1200" b="1" i="1">
                <a:solidFill>
                  <a:schemeClr val="lt2"/>
                </a:solidFill>
              </a:defRPr>
            </a:lvl1pPr>
            <a:lvl2pPr lvl="1" algn="ctr" rtl="0">
              <a:spcBef>
                <a:spcPts val="0"/>
              </a:spcBef>
              <a:spcAft>
                <a:spcPts val="0"/>
              </a:spcAft>
              <a:buClr>
                <a:schemeClr val="lt2"/>
              </a:buClr>
              <a:buSzPts val="1200"/>
              <a:buNone/>
              <a:defRPr sz="1200" b="1">
                <a:solidFill>
                  <a:schemeClr val="lt2"/>
                </a:solidFill>
              </a:defRPr>
            </a:lvl2pPr>
            <a:lvl3pPr lvl="2" algn="ctr" rtl="0">
              <a:spcBef>
                <a:spcPts val="0"/>
              </a:spcBef>
              <a:spcAft>
                <a:spcPts val="0"/>
              </a:spcAft>
              <a:buClr>
                <a:schemeClr val="lt2"/>
              </a:buClr>
              <a:buSzPts val="1200"/>
              <a:buNone/>
              <a:defRPr sz="1200" b="1">
                <a:solidFill>
                  <a:schemeClr val="lt2"/>
                </a:solidFill>
              </a:defRPr>
            </a:lvl3pPr>
            <a:lvl4pPr lvl="3" algn="ctr" rtl="0">
              <a:spcBef>
                <a:spcPts val="0"/>
              </a:spcBef>
              <a:spcAft>
                <a:spcPts val="0"/>
              </a:spcAft>
              <a:buClr>
                <a:schemeClr val="lt2"/>
              </a:buClr>
              <a:buSzPts val="1200"/>
              <a:buNone/>
              <a:defRPr sz="1200" b="1">
                <a:solidFill>
                  <a:schemeClr val="lt2"/>
                </a:solidFill>
              </a:defRPr>
            </a:lvl4pPr>
            <a:lvl5pPr lvl="4" algn="ctr" rtl="0">
              <a:spcBef>
                <a:spcPts val="0"/>
              </a:spcBef>
              <a:spcAft>
                <a:spcPts val="0"/>
              </a:spcAft>
              <a:buClr>
                <a:schemeClr val="lt2"/>
              </a:buClr>
              <a:buSzPts val="1200"/>
              <a:buNone/>
              <a:defRPr sz="1200" b="1">
                <a:solidFill>
                  <a:schemeClr val="lt2"/>
                </a:solidFill>
              </a:defRPr>
            </a:lvl5pPr>
            <a:lvl6pPr lvl="5" algn="ctr" rtl="0">
              <a:spcBef>
                <a:spcPts val="0"/>
              </a:spcBef>
              <a:spcAft>
                <a:spcPts val="0"/>
              </a:spcAft>
              <a:buClr>
                <a:schemeClr val="lt2"/>
              </a:buClr>
              <a:buSzPts val="1200"/>
              <a:buNone/>
              <a:defRPr sz="1200" b="1">
                <a:solidFill>
                  <a:schemeClr val="lt2"/>
                </a:solidFill>
              </a:defRPr>
            </a:lvl6pPr>
            <a:lvl7pPr lvl="6" algn="ctr" rtl="0">
              <a:spcBef>
                <a:spcPts val="0"/>
              </a:spcBef>
              <a:spcAft>
                <a:spcPts val="0"/>
              </a:spcAft>
              <a:buClr>
                <a:schemeClr val="lt2"/>
              </a:buClr>
              <a:buSzPts val="1200"/>
              <a:buNone/>
              <a:defRPr sz="1200" b="1">
                <a:solidFill>
                  <a:schemeClr val="lt2"/>
                </a:solidFill>
              </a:defRPr>
            </a:lvl7pPr>
            <a:lvl8pPr lvl="7" algn="ctr" rtl="0">
              <a:spcBef>
                <a:spcPts val="0"/>
              </a:spcBef>
              <a:spcAft>
                <a:spcPts val="0"/>
              </a:spcAft>
              <a:buClr>
                <a:schemeClr val="lt2"/>
              </a:buClr>
              <a:buSzPts val="1200"/>
              <a:buNone/>
              <a:defRPr sz="1200" b="1">
                <a:solidFill>
                  <a:schemeClr val="lt2"/>
                </a:solidFill>
              </a:defRPr>
            </a:lvl8pPr>
            <a:lvl9pPr lvl="8" algn="ctr" rtl="0">
              <a:spcBef>
                <a:spcPts val="0"/>
              </a:spcBef>
              <a:spcAft>
                <a:spcPts val="0"/>
              </a:spcAft>
              <a:buClr>
                <a:schemeClr val="lt2"/>
              </a:buClr>
              <a:buSzPts val="1200"/>
              <a:buNone/>
              <a:defRPr sz="1200" b="1">
                <a:solidFill>
                  <a:schemeClr val="lt2"/>
                </a:solidFill>
              </a:defRPr>
            </a:lvl9pPr>
          </a:lstStyle>
          <a:p>
            <a:endParaRPr/>
          </a:p>
        </p:txBody>
      </p:sp>
      <p:sp>
        <p:nvSpPr>
          <p:cNvPr id="340" name="Google Shape;340;p36"/>
          <p:cNvSpPr txBox="1">
            <a:spLocks noGrp="1"/>
          </p:cNvSpPr>
          <p:nvPr>
            <p:ph type="subTitle" idx="6"/>
          </p:nvPr>
        </p:nvSpPr>
        <p:spPr>
          <a:xfrm>
            <a:off x="121200" y="1918675"/>
            <a:ext cx="1550100" cy="2225400"/>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dk2"/>
              </a:buClr>
              <a:buSzPts val="1000"/>
              <a:buNone/>
              <a:defRPr sz="1000" i="1">
                <a:solidFill>
                  <a:schemeClr val="dk2"/>
                </a:solidFill>
              </a:defRPr>
            </a:lvl1pPr>
            <a:lvl2pPr lvl="1" rtl="0">
              <a:spcBef>
                <a:spcPts val="0"/>
              </a:spcBef>
              <a:spcAft>
                <a:spcPts val="0"/>
              </a:spcAft>
              <a:buClr>
                <a:schemeClr val="dk2"/>
              </a:buClr>
              <a:buSzPts val="1000"/>
              <a:buNone/>
              <a:defRPr sz="1000">
                <a:solidFill>
                  <a:schemeClr val="dk2"/>
                </a:solidFill>
              </a:defRPr>
            </a:lvl2pPr>
            <a:lvl3pPr lvl="2" rtl="0">
              <a:spcBef>
                <a:spcPts val="0"/>
              </a:spcBef>
              <a:spcAft>
                <a:spcPts val="0"/>
              </a:spcAft>
              <a:buClr>
                <a:schemeClr val="dk2"/>
              </a:buClr>
              <a:buSzPts val="1000"/>
              <a:buNone/>
              <a:defRPr sz="1000">
                <a:solidFill>
                  <a:schemeClr val="dk2"/>
                </a:solidFill>
              </a:defRPr>
            </a:lvl3pPr>
            <a:lvl4pPr lvl="3" rtl="0">
              <a:spcBef>
                <a:spcPts val="0"/>
              </a:spcBef>
              <a:spcAft>
                <a:spcPts val="0"/>
              </a:spcAft>
              <a:buClr>
                <a:schemeClr val="dk2"/>
              </a:buClr>
              <a:buSzPts val="1000"/>
              <a:buNone/>
              <a:defRPr sz="1000">
                <a:solidFill>
                  <a:schemeClr val="dk2"/>
                </a:solidFill>
              </a:defRPr>
            </a:lvl4pPr>
            <a:lvl5pPr lvl="4" rtl="0">
              <a:spcBef>
                <a:spcPts val="0"/>
              </a:spcBef>
              <a:spcAft>
                <a:spcPts val="0"/>
              </a:spcAft>
              <a:buClr>
                <a:schemeClr val="dk2"/>
              </a:buClr>
              <a:buSzPts val="1000"/>
              <a:buNone/>
              <a:defRPr sz="1000">
                <a:solidFill>
                  <a:schemeClr val="dk2"/>
                </a:solidFill>
              </a:defRPr>
            </a:lvl5pPr>
            <a:lvl6pPr lvl="5" rtl="0">
              <a:spcBef>
                <a:spcPts val="0"/>
              </a:spcBef>
              <a:spcAft>
                <a:spcPts val="0"/>
              </a:spcAft>
              <a:buClr>
                <a:schemeClr val="dk2"/>
              </a:buClr>
              <a:buSzPts val="1000"/>
              <a:buNone/>
              <a:defRPr sz="1000">
                <a:solidFill>
                  <a:schemeClr val="dk2"/>
                </a:solidFill>
              </a:defRPr>
            </a:lvl6pPr>
            <a:lvl7pPr lvl="6" rtl="0">
              <a:spcBef>
                <a:spcPts val="0"/>
              </a:spcBef>
              <a:spcAft>
                <a:spcPts val="0"/>
              </a:spcAft>
              <a:buClr>
                <a:schemeClr val="dk2"/>
              </a:buClr>
              <a:buSzPts val="1000"/>
              <a:buNone/>
              <a:defRPr sz="1000">
                <a:solidFill>
                  <a:schemeClr val="dk2"/>
                </a:solidFill>
              </a:defRPr>
            </a:lvl7pPr>
            <a:lvl8pPr lvl="7" rtl="0">
              <a:spcBef>
                <a:spcPts val="0"/>
              </a:spcBef>
              <a:spcAft>
                <a:spcPts val="0"/>
              </a:spcAft>
              <a:buClr>
                <a:schemeClr val="dk2"/>
              </a:buClr>
              <a:buSzPts val="1000"/>
              <a:buNone/>
              <a:defRPr sz="1000">
                <a:solidFill>
                  <a:schemeClr val="dk2"/>
                </a:solidFill>
              </a:defRPr>
            </a:lvl8pPr>
            <a:lvl9pPr lvl="8" rtl="0">
              <a:spcBef>
                <a:spcPts val="0"/>
              </a:spcBef>
              <a:spcAft>
                <a:spcPts val="0"/>
              </a:spcAft>
              <a:buClr>
                <a:schemeClr val="dk2"/>
              </a:buClr>
              <a:buSzPts val="1000"/>
              <a:buNone/>
              <a:defRPr sz="1000">
                <a:solidFill>
                  <a:schemeClr val="dk2"/>
                </a:solidFill>
              </a:defRPr>
            </a:lvl9pPr>
          </a:lstStyle>
          <a:p>
            <a:endParaRPr/>
          </a:p>
        </p:txBody>
      </p:sp>
      <p:sp>
        <p:nvSpPr>
          <p:cNvPr id="341" name="Google Shape;341;p36"/>
          <p:cNvSpPr txBox="1">
            <a:spLocks noGrp="1"/>
          </p:cNvSpPr>
          <p:nvPr>
            <p:ph type="subTitle" idx="7"/>
          </p:nvPr>
        </p:nvSpPr>
        <p:spPr>
          <a:xfrm>
            <a:off x="2102400" y="1918675"/>
            <a:ext cx="1550100" cy="2225400"/>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dk2"/>
              </a:buClr>
              <a:buSzPts val="1000"/>
              <a:buNone/>
              <a:defRPr sz="1000" i="1">
                <a:solidFill>
                  <a:schemeClr val="dk2"/>
                </a:solidFill>
              </a:defRPr>
            </a:lvl1pPr>
            <a:lvl2pPr lvl="1" rtl="0">
              <a:spcBef>
                <a:spcPts val="0"/>
              </a:spcBef>
              <a:spcAft>
                <a:spcPts val="0"/>
              </a:spcAft>
              <a:buClr>
                <a:schemeClr val="dk2"/>
              </a:buClr>
              <a:buSzPts val="1000"/>
              <a:buNone/>
              <a:defRPr sz="1000">
                <a:solidFill>
                  <a:schemeClr val="dk2"/>
                </a:solidFill>
              </a:defRPr>
            </a:lvl2pPr>
            <a:lvl3pPr lvl="2" rtl="0">
              <a:spcBef>
                <a:spcPts val="0"/>
              </a:spcBef>
              <a:spcAft>
                <a:spcPts val="0"/>
              </a:spcAft>
              <a:buClr>
                <a:schemeClr val="dk2"/>
              </a:buClr>
              <a:buSzPts val="1000"/>
              <a:buNone/>
              <a:defRPr sz="1000">
                <a:solidFill>
                  <a:schemeClr val="dk2"/>
                </a:solidFill>
              </a:defRPr>
            </a:lvl3pPr>
            <a:lvl4pPr lvl="3" rtl="0">
              <a:spcBef>
                <a:spcPts val="0"/>
              </a:spcBef>
              <a:spcAft>
                <a:spcPts val="0"/>
              </a:spcAft>
              <a:buClr>
                <a:schemeClr val="dk2"/>
              </a:buClr>
              <a:buSzPts val="1000"/>
              <a:buNone/>
              <a:defRPr sz="1000">
                <a:solidFill>
                  <a:schemeClr val="dk2"/>
                </a:solidFill>
              </a:defRPr>
            </a:lvl4pPr>
            <a:lvl5pPr lvl="4" rtl="0">
              <a:spcBef>
                <a:spcPts val="0"/>
              </a:spcBef>
              <a:spcAft>
                <a:spcPts val="0"/>
              </a:spcAft>
              <a:buClr>
                <a:schemeClr val="dk2"/>
              </a:buClr>
              <a:buSzPts val="1000"/>
              <a:buNone/>
              <a:defRPr sz="1000">
                <a:solidFill>
                  <a:schemeClr val="dk2"/>
                </a:solidFill>
              </a:defRPr>
            </a:lvl5pPr>
            <a:lvl6pPr lvl="5" rtl="0">
              <a:spcBef>
                <a:spcPts val="0"/>
              </a:spcBef>
              <a:spcAft>
                <a:spcPts val="0"/>
              </a:spcAft>
              <a:buClr>
                <a:schemeClr val="dk2"/>
              </a:buClr>
              <a:buSzPts val="1000"/>
              <a:buNone/>
              <a:defRPr sz="1000">
                <a:solidFill>
                  <a:schemeClr val="dk2"/>
                </a:solidFill>
              </a:defRPr>
            </a:lvl6pPr>
            <a:lvl7pPr lvl="6" rtl="0">
              <a:spcBef>
                <a:spcPts val="0"/>
              </a:spcBef>
              <a:spcAft>
                <a:spcPts val="0"/>
              </a:spcAft>
              <a:buClr>
                <a:schemeClr val="dk2"/>
              </a:buClr>
              <a:buSzPts val="1000"/>
              <a:buNone/>
              <a:defRPr sz="1000">
                <a:solidFill>
                  <a:schemeClr val="dk2"/>
                </a:solidFill>
              </a:defRPr>
            </a:lvl7pPr>
            <a:lvl8pPr lvl="7" rtl="0">
              <a:spcBef>
                <a:spcPts val="0"/>
              </a:spcBef>
              <a:spcAft>
                <a:spcPts val="0"/>
              </a:spcAft>
              <a:buClr>
                <a:schemeClr val="dk2"/>
              </a:buClr>
              <a:buSzPts val="1000"/>
              <a:buNone/>
              <a:defRPr sz="1000">
                <a:solidFill>
                  <a:schemeClr val="dk2"/>
                </a:solidFill>
              </a:defRPr>
            </a:lvl8pPr>
            <a:lvl9pPr lvl="8" rtl="0">
              <a:spcBef>
                <a:spcPts val="0"/>
              </a:spcBef>
              <a:spcAft>
                <a:spcPts val="0"/>
              </a:spcAft>
              <a:buClr>
                <a:schemeClr val="dk2"/>
              </a:buClr>
              <a:buSzPts val="1000"/>
              <a:buNone/>
              <a:defRPr sz="1000">
                <a:solidFill>
                  <a:schemeClr val="dk2"/>
                </a:solidFill>
              </a:defRPr>
            </a:lvl9pPr>
          </a:lstStyle>
          <a:p>
            <a:endParaRPr/>
          </a:p>
        </p:txBody>
      </p:sp>
      <p:sp>
        <p:nvSpPr>
          <p:cNvPr id="342" name="Google Shape;342;p36"/>
          <p:cNvSpPr txBox="1">
            <a:spLocks noGrp="1"/>
          </p:cNvSpPr>
          <p:nvPr>
            <p:ph type="subTitle" idx="8"/>
          </p:nvPr>
        </p:nvSpPr>
        <p:spPr>
          <a:xfrm>
            <a:off x="3778800" y="1918675"/>
            <a:ext cx="1550100" cy="2225400"/>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dk2"/>
              </a:buClr>
              <a:buSzPts val="1000"/>
              <a:buNone/>
              <a:defRPr sz="1000" i="1">
                <a:solidFill>
                  <a:schemeClr val="dk2"/>
                </a:solidFill>
              </a:defRPr>
            </a:lvl1pPr>
            <a:lvl2pPr lvl="1" rtl="0">
              <a:spcBef>
                <a:spcPts val="0"/>
              </a:spcBef>
              <a:spcAft>
                <a:spcPts val="0"/>
              </a:spcAft>
              <a:buClr>
                <a:schemeClr val="dk2"/>
              </a:buClr>
              <a:buSzPts val="1000"/>
              <a:buNone/>
              <a:defRPr sz="1000">
                <a:solidFill>
                  <a:schemeClr val="dk2"/>
                </a:solidFill>
              </a:defRPr>
            </a:lvl2pPr>
            <a:lvl3pPr lvl="2" rtl="0">
              <a:spcBef>
                <a:spcPts val="0"/>
              </a:spcBef>
              <a:spcAft>
                <a:spcPts val="0"/>
              </a:spcAft>
              <a:buClr>
                <a:schemeClr val="dk2"/>
              </a:buClr>
              <a:buSzPts val="1000"/>
              <a:buNone/>
              <a:defRPr sz="1000">
                <a:solidFill>
                  <a:schemeClr val="dk2"/>
                </a:solidFill>
              </a:defRPr>
            </a:lvl3pPr>
            <a:lvl4pPr lvl="3" rtl="0">
              <a:spcBef>
                <a:spcPts val="0"/>
              </a:spcBef>
              <a:spcAft>
                <a:spcPts val="0"/>
              </a:spcAft>
              <a:buClr>
                <a:schemeClr val="dk2"/>
              </a:buClr>
              <a:buSzPts val="1000"/>
              <a:buNone/>
              <a:defRPr sz="1000">
                <a:solidFill>
                  <a:schemeClr val="dk2"/>
                </a:solidFill>
              </a:defRPr>
            </a:lvl4pPr>
            <a:lvl5pPr lvl="4" rtl="0">
              <a:spcBef>
                <a:spcPts val="0"/>
              </a:spcBef>
              <a:spcAft>
                <a:spcPts val="0"/>
              </a:spcAft>
              <a:buClr>
                <a:schemeClr val="dk2"/>
              </a:buClr>
              <a:buSzPts val="1000"/>
              <a:buNone/>
              <a:defRPr sz="1000">
                <a:solidFill>
                  <a:schemeClr val="dk2"/>
                </a:solidFill>
              </a:defRPr>
            </a:lvl5pPr>
            <a:lvl6pPr lvl="5" rtl="0">
              <a:spcBef>
                <a:spcPts val="0"/>
              </a:spcBef>
              <a:spcAft>
                <a:spcPts val="0"/>
              </a:spcAft>
              <a:buClr>
                <a:schemeClr val="dk2"/>
              </a:buClr>
              <a:buSzPts val="1000"/>
              <a:buNone/>
              <a:defRPr sz="1000">
                <a:solidFill>
                  <a:schemeClr val="dk2"/>
                </a:solidFill>
              </a:defRPr>
            </a:lvl6pPr>
            <a:lvl7pPr lvl="6" rtl="0">
              <a:spcBef>
                <a:spcPts val="0"/>
              </a:spcBef>
              <a:spcAft>
                <a:spcPts val="0"/>
              </a:spcAft>
              <a:buClr>
                <a:schemeClr val="dk2"/>
              </a:buClr>
              <a:buSzPts val="1000"/>
              <a:buNone/>
              <a:defRPr sz="1000">
                <a:solidFill>
                  <a:schemeClr val="dk2"/>
                </a:solidFill>
              </a:defRPr>
            </a:lvl7pPr>
            <a:lvl8pPr lvl="7" rtl="0">
              <a:spcBef>
                <a:spcPts val="0"/>
              </a:spcBef>
              <a:spcAft>
                <a:spcPts val="0"/>
              </a:spcAft>
              <a:buClr>
                <a:schemeClr val="dk2"/>
              </a:buClr>
              <a:buSzPts val="1000"/>
              <a:buNone/>
              <a:defRPr sz="1000">
                <a:solidFill>
                  <a:schemeClr val="dk2"/>
                </a:solidFill>
              </a:defRPr>
            </a:lvl8pPr>
            <a:lvl9pPr lvl="8" rtl="0">
              <a:spcBef>
                <a:spcPts val="0"/>
              </a:spcBef>
              <a:spcAft>
                <a:spcPts val="0"/>
              </a:spcAft>
              <a:buClr>
                <a:schemeClr val="dk2"/>
              </a:buClr>
              <a:buSzPts val="1000"/>
              <a:buNone/>
              <a:defRPr sz="1000">
                <a:solidFill>
                  <a:schemeClr val="dk2"/>
                </a:solidFill>
              </a:defRPr>
            </a:lvl9pPr>
          </a:lstStyle>
          <a:p>
            <a:endParaRPr/>
          </a:p>
        </p:txBody>
      </p:sp>
      <p:sp>
        <p:nvSpPr>
          <p:cNvPr id="343" name="Google Shape;343;p36"/>
          <p:cNvSpPr txBox="1">
            <a:spLocks noGrp="1"/>
          </p:cNvSpPr>
          <p:nvPr>
            <p:ph type="subTitle" idx="9"/>
          </p:nvPr>
        </p:nvSpPr>
        <p:spPr>
          <a:xfrm>
            <a:off x="5455200" y="1918675"/>
            <a:ext cx="1550100" cy="2225400"/>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dk2"/>
              </a:buClr>
              <a:buSzPts val="1000"/>
              <a:buNone/>
              <a:defRPr sz="1000" i="1">
                <a:solidFill>
                  <a:schemeClr val="dk2"/>
                </a:solidFill>
              </a:defRPr>
            </a:lvl1pPr>
            <a:lvl2pPr lvl="1" rtl="0">
              <a:spcBef>
                <a:spcPts val="0"/>
              </a:spcBef>
              <a:spcAft>
                <a:spcPts val="0"/>
              </a:spcAft>
              <a:buClr>
                <a:schemeClr val="dk2"/>
              </a:buClr>
              <a:buSzPts val="1000"/>
              <a:buNone/>
              <a:defRPr sz="1000">
                <a:solidFill>
                  <a:schemeClr val="dk2"/>
                </a:solidFill>
              </a:defRPr>
            </a:lvl2pPr>
            <a:lvl3pPr lvl="2" rtl="0">
              <a:spcBef>
                <a:spcPts val="0"/>
              </a:spcBef>
              <a:spcAft>
                <a:spcPts val="0"/>
              </a:spcAft>
              <a:buClr>
                <a:schemeClr val="dk2"/>
              </a:buClr>
              <a:buSzPts val="1000"/>
              <a:buNone/>
              <a:defRPr sz="1000">
                <a:solidFill>
                  <a:schemeClr val="dk2"/>
                </a:solidFill>
              </a:defRPr>
            </a:lvl3pPr>
            <a:lvl4pPr lvl="3" rtl="0">
              <a:spcBef>
                <a:spcPts val="0"/>
              </a:spcBef>
              <a:spcAft>
                <a:spcPts val="0"/>
              </a:spcAft>
              <a:buClr>
                <a:schemeClr val="dk2"/>
              </a:buClr>
              <a:buSzPts val="1000"/>
              <a:buNone/>
              <a:defRPr sz="1000">
                <a:solidFill>
                  <a:schemeClr val="dk2"/>
                </a:solidFill>
              </a:defRPr>
            </a:lvl4pPr>
            <a:lvl5pPr lvl="4" rtl="0">
              <a:spcBef>
                <a:spcPts val="0"/>
              </a:spcBef>
              <a:spcAft>
                <a:spcPts val="0"/>
              </a:spcAft>
              <a:buClr>
                <a:schemeClr val="dk2"/>
              </a:buClr>
              <a:buSzPts val="1000"/>
              <a:buNone/>
              <a:defRPr sz="1000">
                <a:solidFill>
                  <a:schemeClr val="dk2"/>
                </a:solidFill>
              </a:defRPr>
            </a:lvl5pPr>
            <a:lvl6pPr lvl="5" rtl="0">
              <a:spcBef>
                <a:spcPts val="0"/>
              </a:spcBef>
              <a:spcAft>
                <a:spcPts val="0"/>
              </a:spcAft>
              <a:buClr>
                <a:schemeClr val="dk2"/>
              </a:buClr>
              <a:buSzPts val="1000"/>
              <a:buNone/>
              <a:defRPr sz="1000">
                <a:solidFill>
                  <a:schemeClr val="dk2"/>
                </a:solidFill>
              </a:defRPr>
            </a:lvl6pPr>
            <a:lvl7pPr lvl="6" rtl="0">
              <a:spcBef>
                <a:spcPts val="0"/>
              </a:spcBef>
              <a:spcAft>
                <a:spcPts val="0"/>
              </a:spcAft>
              <a:buClr>
                <a:schemeClr val="dk2"/>
              </a:buClr>
              <a:buSzPts val="1000"/>
              <a:buNone/>
              <a:defRPr sz="1000">
                <a:solidFill>
                  <a:schemeClr val="dk2"/>
                </a:solidFill>
              </a:defRPr>
            </a:lvl7pPr>
            <a:lvl8pPr lvl="7" rtl="0">
              <a:spcBef>
                <a:spcPts val="0"/>
              </a:spcBef>
              <a:spcAft>
                <a:spcPts val="0"/>
              </a:spcAft>
              <a:buClr>
                <a:schemeClr val="dk2"/>
              </a:buClr>
              <a:buSzPts val="1000"/>
              <a:buNone/>
              <a:defRPr sz="1000">
                <a:solidFill>
                  <a:schemeClr val="dk2"/>
                </a:solidFill>
              </a:defRPr>
            </a:lvl8pPr>
            <a:lvl9pPr lvl="8" rtl="0">
              <a:spcBef>
                <a:spcPts val="0"/>
              </a:spcBef>
              <a:spcAft>
                <a:spcPts val="0"/>
              </a:spcAft>
              <a:buClr>
                <a:schemeClr val="dk2"/>
              </a:buClr>
              <a:buSzPts val="1000"/>
              <a:buNone/>
              <a:defRPr sz="1000">
                <a:solidFill>
                  <a:schemeClr val="dk2"/>
                </a:solidFill>
              </a:defRPr>
            </a:lvl9pPr>
          </a:lstStyle>
          <a:p>
            <a:endParaRPr/>
          </a:p>
        </p:txBody>
      </p:sp>
      <p:sp>
        <p:nvSpPr>
          <p:cNvPr id="344" name="Google Shape;344;p36"/>
          <p:cNvSpPr txBox="1">
            <a:spLocks noGrp="1"/>
          </p:cNvSpPr>
          <p:nvPr>
            <p:ph type="subTitle" idx="13"/>
          </p:nvPr>
        </p:nvSpPr>
        <p:spPr>
          <a:xfrm>
            <a:off x="7131600" y="1918675"/>
            <a:ext cx="1550100" cy="2225400"/>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dk2"/>
              </a:buClr>
              <a:buSzPts val="1000"/>
              <a:buNone/>
              <a:defRPr sz="1000" i="1">
                <a:solidFill>
                  <a:schemeClr val="dk2"/>
                </a:solidFill>
              </a:defRPr>
            </a:lvl1pPr>
            <a:lvl2pPr lvl="1" rtl="0">
              <a:spcBef>
                <a:spcPts val="0"/>
              </a:spcBef>
              <a:spcAft>
                <a:spcPts val="0"/>
              </a:spcAft>
              <a:buClr>
                <a:schemeClr val="dk2"/>
              </a:buClr>
              <a:buSzPts val="1000"/>
              <a:buNone/>
              <a:defRPr sz="1000">
                <a:solidFill>
                  <a:schemeClr val="dk2"/>
                </a:solidFill>
              </a:defRPr>
            </a:lvl2pPr>
            <a:lvl3pPr lvl="2" rtl="0">
              <a:spcBef>
                <a:spcPts val="0"/>
              </a:spcBef>
              <a:spcAft>
                <a:spcPts val="0"/>
              </a:spcAft>
              <a:buClr>
                <a:schemeClr val="dk2"/>
              </a:buClr>
              <a:buSzPts val="1000"/>
              <a:buNone/>
              <a:defRPr sz="1000">
                <a:solidFill>
                  <a:schemeClr val="dk2"/>
                </a:solidFill>
              </a:defRPr>
            </a:lvl3pPr>
            <a:lvl4pPr lvl="3" rtl="0">
              <a:spcBef>
                <a:spcPts val="0"/>
              </a:spcBef>
              <a:spcAft>
                <a:spcPts val="0"/>
              </a:spcAft>
              <a:buClr>
                <a:schemeClr val="dk2"/>
              </a:buClr>
              <a:buSzPts val="1000"/>
              <a:buNone/>
              <a:defRPr sz="1000">
                <a:solidFill>
                  <a:schemeClr val="dk2"/>
                </a:solidFill>
              </a:defRPr>
            </a:lvl4pPr>
            <a:lvl5pPr lvl="4" rtl="0">
              <a:spcBef>
                <a:spcPts val="0"/>
              </a:spcBef>
              <a:spcAft>
                <a:spcPts val="0"/>
              </a:spcAft>
              <a:buClr>
                <a:schemeClr val="dk2"/>
              </a:buClr>
              <a:buSzPts val="1000"/>
              <a:buNone/>
              <a:defRPr sz="1000">
                <a:solidFill>
                  <a:schemeClr val="dk2"/>
                </a:solidFill>
              </a:defRPr>
            </a:lvl5pPr>
            <a:lvl6pPr lvl="5" rtl="0">
              <a:spcBef>
                <a:spcPts val="0"/>
              </a:spcBef>
              <a:spcAft>
                <a:spcPts val="0"/>
              </a:spcAft>
              <a:buClr>
                <a:schemeClr val="dk2"/>
              </a:buClr>
              <a:buSzPts val="1000"/>
              <a:buNone/>
              <a:defRPr sz="1000">
                <a:solidFill>
                  <a:schemeClr val="dk2"/>
                </a:solidFill>
              </a:defRPr>
            </a:lvl6pPr>
            <a:lvl7pPr lvl="6" rtl="0">
              <a:spcBef>
                <a:spcPts val="0"/>
              </a:spcBef>
              <a:spcAft>
                <a:spcPts val="0"/>
              </a:spcAft>
              <a:buClr>
                <a:schemeClr val="dk2"/>
              </a:buClr>
              <a:buSzPts val="1000"/>
              <a:buNone/>
              <a:defRPr sz="1000">
                <a:solidFill>
                  <a:schemeClr val="dk2"/>
                </a:solidFill>
              </a:defRPr>
            </a:lvl7pPr>
            <a:lvl8pPr lvl="7" rtl="0">
              <a:spcBef>
                <a:spcPts val="0"/>
              </a:spcBef>
              <a:spcAft>
                <a:spcPts val="0"/>
              </a:spcAft>
              <a:buClr>
                <a:schemeClr val="dk2"/>
              </a:buClr>
              <a:buSzPts val="1000"/>
              <a:buNone/>
              <a:defRPr sz="1000">
                <a:solidFill>
                  <a:schemeClr val="dk2"/>
                </a:solidFill>
              </a:defRPr>
            </a:lvl8pPr>
            <a:lvl9pPr lvl="8" rtl="0">
              <a:spcBef>
                <a:spcPts val="0"/>
              </a:spcBef>
              <a:spcAft>
                <a:spcPts val="0"/>
              </a:spcAft>
              <a:buClr>
                <a:schemeClr val="dk2"/>
              </a:buClr>
              <a:buSzPts val="1000"/>
              <a:buNone/>
              <a:defRPr sz="1000">
                <a:solidFill>
                  <a:schemeClr val="dk2"/>
                </a:solidFill>
              </a:defRPr>
            </a:lvl9pPr>
          </a:lstStyle>
          <a:p>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Diseño personalizado 16">
  <p:cSld name="CUSTOM_15">
    <p:spTree>
      <p:nvGrpSpPr>
        <p:cNvPr id="1" name="Shape 345"/>
        <p:cNvGrpSpPr/>
        <p:nvPr/>
      </p:nvGrpSpPr>
      <p:grpSpPr>
        <a:xfrm>
          <a:off x="0" y="0"/>
          <a:ext cx="0" cy="0"/>
          <a:chOff x="0" y="0"/>
          <a:chExt cx="0" cy="0"/>
        </a:xfrm>
      </p:grpSpPr>
      <p:sp>
        <p:nvSpPr>
          <p:cNvPr id="346" name="Google Shape;346;p37"/>
          <p:cNvSpPr/>
          <p:nvPr/>
        </p:nvSpPr>
        <p:spPr>
          <a:xfrm>
            <a:off x="0" y="1189989"/>
            <a:ext cx="2726700" cy="669000"/>
          </a:xfrm>
          <a:prstGeom prst="homePlat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FFFFFF"/>
              </a:solidFill>
              <a:latin typeface="Roboto"/>
              <a:ea typeface="Roboto"/>
              <a:cs typeface="Roboto"/>
              <a:sym typeface="Roboto"/>
            </a:endParaRPr>
          </a:p>
        </p:txBody>
      </p:sp>
      <p:sp>
        <p:nvSpPr>
          <p:cNvPr id="347" name="Google Shape;347;p37"/>
          <p:cNvSpPr/>
          <p:nvPr/>
        </p:nvSpPr>
        <p:spPr>
          <a:xfrm>
            <a:off x="2263425" y="1189775"/>
            <a:ext cx="2541300" cy="669000"/>
          </a:xfrm>
          <a:prstGeom prst="chevron">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FFFFFF"/>
              </a:solidFill>
              <a:latin typeface="Roboto"/>
              <a:ea typeface="Roboto"/>
              <a:cs typeface="Roboto"/>
              <a:sym typeface="Roboto"/>
            </a:endParaRPr>
          </a:p>
        </p:txBody>
      </p:sp>
      <p:sp>
        <p:nvSpPr>
          <p:cNvPr id="348" name="Google Shape;348;p37"/>
          <p:cNvSpPr/>
          <p:nvPr/>
        </p:nvSpPr>
        <p:spPr>
          <a:xfrm>
            <a:off x="4329974" y="1189775"/>
            <a:ext cx="2541300" cy="669000"/>
          </a:xfrm>
          <a:prstGeom prst="chevron">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FFFFFF"/>
              </a:solidFill>
              <a:latin typeface="Roboto"/>
              <a:ea typeface="Roboto"/>
              <a:cs typeface="Roboto"/>
              <a:sym typeface="Roboto"/>
            </a:endParaRPr>
          </a:p>
        </p:txBody>
      </p:sp>
      <p:sp>
        <p:nvSpPr>
          <p:cNvPr id="349" name="Google Shape;349;p37"/>
          <p:cNvSpPr/>
          <p:nvPr/>
        </p:nvSpPr>
        <p:spPr>
          <a:xfrm>
            <a:off x="6396739" y="1189775"/>
            <a:ext cx="2541300" cy="669000"/>
          </a:xfrm>
          <a:prstGeom prst="chevron">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FFFFFF"/>
              </a:solidFill>
              <a:latin typeface="Roboto"/>
              <a:ea typeface="Roboto"/>
              <a:cs typeface="Roboto"/>
              <a:sym typeface="Roboto"/>
            </a:endParaRPr>
          </a:p>
        </p:txBody>
      </p:sp>
      <p:sp>
        <p:nvSpPr>
          <p:cNvPr id="350" name="Google Shape;350;p37"/>
          <p:cNvSpPr txBox="1">
            <a:spLocks noGrp="1"/>
          </p:cNvSpPr>
          <p:nvPr>
            <p:ph type="subTitle" idx="1"/>
          </p:nvPr>
        </p:nvSpPr>
        <p:spPr>
          <a:xfrm>
            <a:off x="121200" y="1232875"/>
            <a:ext cx="1948200" cy="5733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200"/>
              <a:buNone/>
              <a:defRPr sz="1200" b="1" i="1">
                <a:solidFill>
                  <a:schemeClr val="lt2"/>
                </a:solidFill>
              </a:defRPr>
            </a:lvl1pPr>
            <a:lvl2pPr lvl="1" algn="ctr" rtl="0">
              <a:spcBef>
                <a:spcPts val="0"/>
              </a:spcBef>
              <a:spcAft>
                <a:spcPts val="0"/>
              </a:spcAft>
              <a:buClr>
                <a:schemeClr val="lt2"/>
              </a:buClr>
              <a:buSzPts val="1200"/>
              <a:buNone/>
              <a:defRPr sz="1200" b="1">
                <a:solidFill>
                  <a:schemeClr val="lt2"/>
                </a:solidFill>
              </a:defRPr>
            </a:lvl2pPr>
            <a:lvl3pPr lvl="2" algn="ctr" rtl="0">
              <a:spcBef>
                <a:spcPts val="0"/>
              </a:spcBef>
              <a:spcAft>
                <a:spcPts val="0"/>
              </a:spcAft>
              <a:buClr>
                <a:schemeClr val="lt2"/>
              </a:buClr>
              <a:buSzPts val="1200"/>
              <a:buNone/>
              <a:defRPr sz="1200" b="1">
                <a:solidFill>
                  <a:schemeClr val="lt2"/>
                </a:solidFill>
              </a:defRPr>
            </a:lvl3pPr>
            <a:lvl4pPr lvl="3" algn="ctr" rtl="0">
              <a:spcBef>
                <a:spcPts val="0"/>
              </a:spcBef>
              <a:spcAft>
                <a:spcPts val="0"/>
              </a:spcAft>
              <a:buClr>
                <a:schemeClr val="lt2"/>
              </a:buClr>
              <a:buSzPts val="1200"/>
              <a:buNone/>
              <a:defRPr sz="1200" b="1">
                <a:solidFill>
                  <a:schemeClr val="lt2"/>
                </a:solidFill>
              </a:defRPr>
            </a:lvl4pPr>
            <a:lvl5pPr lvl="4" algn="ctr" rtl="0">
              <a:spcBef>
                <a:spcPts val="0"/>
              </a:spcBef>
              <a:spcAft>
                <a:spcPts val="0"/>
              </a:spcAft>
              <a:buClr>
                <a:schemeClr val="lt2"/>
              </a:buClr>
              <a:buSzPts val="1200"/>
              <a:buNone/>
              <a:defRPr sz="1200" b="1">
                <a:solidFill>
                  <a:schemeClr val="lt2"/>
                </a:solidFill>
              </a:defRPr>
            </a:lvl5pPr>
            <a:lvl6pPr lvl="5" algn="ctr" rtl="0">
              <a:spcBef>
                <a:spcPts val="0"/>
              </a:spcBef>
              <a:spcAft>
                <a:spcPts val="0"/>
              </a:spcAft>
              <a:buClr>
                <a:schemeClr val="lt2"/>
              </a:buClr>
              <a:buSzPts val="1200"/>
              <a:buNone/>
              <a:defRPr sz="1200" b="1">
                <a:solidFill>
                  <a:schemeClr val="lt2"/>
                </a:solidFill>
              </a:defRPr>
            </a:lvl6pPr>
            <a:lvl7pPr lvl="6" algn="ctr" rtl="0">
              <a:spcBef>
                <a:spcPts val="0"/>
              </a:spcBef>
              <a:spcAft>
                <a:spcPts val="0"/>
              </a:spcAft>
              <a:buClr>
                <a:schemeClr val="lt2"/>
              </a:buClr>
              <a:buSzPts val="1200"/>
              <a:buNone/>
              <a:defRPr sz="1200" b="1">
                <a:solidFill>
                  <a:schemeClr val="lt2"/>
                </a:solidFill>
              </a:defRPr>
            </a:lvl7pPr>
            <a:lvl8pPr lvl="7" algn="ctr" rtl="0">
              <a:spcBef>
                <a:spcPts val="0"/>
              </a:spcBef>
              <a:spcAft>
                <a:spcPts val="0"/>
              </a:spcAft>
              <a:buClr>
                <a:schemeClr val="lt2"/>
              </a:buClr>
              <a:buSzPts val="1200"/>
              <a:buNone/>
              <a:defRPr sz="1200" b="1">
                <a:solidFill>
                  <a:schemeClr val="lt2"/>
                </a:solidFill>
              </a:defRPr>
            </a:lvl8pPr>
            <a:lvl9pPr lvl="8" algn="ctr" rtl="0">
              <a:spcBef>
                <a:spcPts val="0"/>
              </a:spcBef>
              <a:spcAft>
                <a:spcPts val="0"/>
              </a:spcAft>
              <a:buClr>
                <a:schemeClr val="lt2"/>
              </a:buClr>
              <a:buSzPts val="1200"/>
              <a:buNone/>
              <a:defRPr sz="1200" b="1">
                <a:solidFill>
                  <a:schemeClr val="lt2"/>
                </a:solidFill>
              </a:defRPr>
            </a:lvl9pPr>
          </a:lstStyle>
          <a:p>
            <a:endParaRPr/>
          </a:p>
        </p:txBody>
      </p:sp>
      <p:sp>
        <p:nvSpPr>
          <p:cNvPr id="351" name="Google Shape;351;p37"/>
          <p:cNvSpPr txBox="1">
            <a:spLocks noGrp="1"/>
          </p:cNvSpPr>
          <p:nvPr>
            <p:ph type="subTitle" idx="2"/>
          </p:nvPr>
        </p:nvSpPr>
        <p:spPr>
          <a:xfrm>
            <a:off x="2559600" y="1232875"/>
            <a:ext cx="1948200" cy="5733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200"/>
              <a:buNone/>
              <a:defRPr sz="1200" b="1" i="1">
                <a:solidFill>
                  <a:schemeClr val="lt2"/>
                </a:solidFill>
              </a:defRPr>
            </a:lvl1pPr>
            <a:lvl2pPr lvl="1" algn="ctr" rtl="0">
              <a:spcBef>
                <a:spcPts val="0"/>
              </a:spcBef>
              <a:spcAft>
                <a:spcPts val="0"/>
              </a:spcAft>
              <a:buClr>
                <a:schemeClr val="lt2"/>
              </a:buClr>
              <a:buSzPts val="1200"/>
              <a:buNone/>
              <a:defRPr sz="1200" b="1">
                <a:solidFill>
                  <a:schemeClr val="lt2"/>
                </a:solidFill>
              </a:defRPr>
            </a:lvl2pPr>
            <a:lvl3pPr lvl="2" algn="ctr" rtl="0">
              <a:spcBef>
                <a:spcPts val="0"/>
              </a:spcBef>
              <a:spcAft>
                <a:spcPts val="0"/>
              </a:spcAft>
              <a:buClr>
                <a:schemeClr val="lt2"/>
              </a:buClr>
              <a:buSzPts val="1200"/>
              <a:buNone/>
              <a:defRPr sz="1200" b="1">
                <a:solidFill>
                  <a:schemeClr val="lt2"/>
                </a:solidFill>
              </a:defRPr>
            </a:lvl3pPr>
            <a:lvl4pPr lvl="3" algn="ctr" rtl="0">
              <a:spcBef>
                <a:spcPts val="0"/>
              </a:spcBef>
              <a:spcAft>
                <a:spcPts val="0"/>
              </a:spcAft>
              <a:buClr>
                <a:schemeClr val="lt2"/>
              </a:buClr>
              <a:buSzPts val="1200"/>
              <a:buNone/>
              <a:defRPr sz="1200" b="1">
                <a:solidFill>
                  <a:schemeClr val="lt2"/>
                </a:solidFill>
              </a:defRPr>
            </a:lvl4pPr>
            <a:lvl5pPr lvl="4" algn="ctr" rtl="0">
              <a:spcBef>
                <a:spcPts val="0"/>
              </a:spcBef>
              <a:spcAft>
                <a:spcPts val="0"/>
              </a:spcAft>
              <a:buClr>
                <a:schemeClr val="lt2"/>
              </a:buClr>
              <a:buSzPts val="1200"/>
              <a:buNone/>
              <a:defRPr sz="1200" b="1">
                <a:solidFill>
                  <a:schemeClr val="lt2"/>
                </a:solidFill>
              </a:defRPr>
            </a:lvl5pPr>
            <a:lvl6pPr lvl="5" algn="ctr" rtl="0">
              <a:spcBef>
                <a:spcPts val="0"/>
              </a:spcBef>
              <a:spcAft>
                <a:spcPts val="0"/>
              </a:spcAft>
              <a:buClr>
                <a:schemeClr val="lt2"/>
              </a:buClr>
              <a:buSzPts val="1200"/>
              <a:buNone/>
              <a:defRPr sz="1200" b="1">
                <a:solidFill>
                  <a:schemeClr val="lt2"/>
                </a:solidFill>
              </a:defRPr>
            </a:lvl6pPr>
            <a:lvl7pPr lvl="6" algn="ctr" rtl="0">
              <a:spcBef>
                <a:spcPts val="0"/>
              </a:spcBef>
              <a:spcAft>
                <a:spcPts val="0"/>
              </a:spcAft>
              <a:buClr>
                <a:schemeClr val="lt2"/>
              </a:buClr>
              <a:buSzPts val="1200"/>
              <a:buNone/>
              <a:defRPr sz="1200" b="1">
                <a:solidFill>
                  <a:schemeClr val="lt2"/>
                </a:solidFill>
              </a:defRPr>
            </a:lvl7pPr>
            <a:lvl8pPr lvl="7" algn="ctr" rtl="0">
              <a:spcBef>
                <a:spcPts val="0"/>
              </a:spcBef>
              <a:spcAft>
                <a:spcPts val="0"/>
              </a:spcAft>
              <a:buClr>
                <a:schemeClr val="lt2"/>
              </a:buClr>
              <a:buSzPts val="1200"/>
              <a:buNone/>
              <a:defRPr sz="1200" b="1">
                <a:solidFill>
                  <a:schemeClr val="lt2"/>
                </a:solidFill>
              </a:defRPr>
            </a:lvl8pPr>
            <a:lvl9pPr lvl="8" algn="ctr" rtl="0">
              <a:spcBef>
                <a:spcPts val="0"/>
              </a:spcBef>
              <a:spcAft>
                <a:spcPts val="0"/>
              </a:spcAft>
              <a:buClr>
                <a:schemeClr val="lt2"/>
              </a:buClr>
              <a:buSzPts val="1200"/>
              <a:buNone/>
              <a:defRPr sz="1200" b="1">
                <a:solidFill>
                  <a:schemeClr val="lt2"/>
                </a:solidFill>
              </a:defRPr>
            </a:lvl9pPr>
          </a:lstStyle>
          <a:p>
            <a:endParaRPr/>
          </a:p>
        </p:txBody>
      </p:sp>
      <p:sp>
        <p:nvSpPr>
          <p:cNvPr id="352" name="Google Shape;352;p37"/>
          <p:cNvSpPr txBox="1">
            <a:spLocks noGrp="1"/>
          </p:cNvSpPr>
          <p:nvPr>
            <p:ph type="subTitle" idx="3"/>
          </p:nvPr>
        </p:nvSpPr>
        <p:spPr>
          <a:xfrm>
            <a:off x="4617000" y="1232875"/>
            <a:ext cx="1948200" cy="5733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200"/>
              <a:buNone/>
              <a:defRPr sz="1200" b="1" i="1">
                <a:solidFill>
                  <a:schemeClr val="lt2"/>
                </a:solidFill>
              </a:defRPr>
            </a:lvl1pPr>
            <a:lvl2pPr lvl="1" algn="ctr" rtl="0">
              <a:spcBef>
                <a:spcPts val="0"/>
              </a:spcBef>
              <a:spcAft>
                <a:spcPts val="0"/>
              </a:spcAft>
              <a:buClr>
                <a:schemeClr val="lt2"/>
              </a:buClr>
              <a:buSzPts val="1200"/>
              <a:buNone/>
              <a:defRPr sz="1200" b="1">
                <a:solidFill>
                  <a:schemeClr val="lt2"/>
                </a:solidFill>
              </a:defRPr>
            </a:lvl2pPr>
            <a:lvl3pPr lvl="2" algn="ctr" rtl="0">
              <a:spcBef>
                <a:spcPts val="0"/>
              </a:spcBef>
              <a:spcAft>
                <a:spcPts val="0"/>
              </a:spcAft>
              <a:buClr>
                <a:schemeClr val="lt2"/>
              </a:buClr>
              <a:buSzPts val="1200"/>
              <a:buNone/>
              <a:defRPr sz="1200" b="1">
                <a:solidFill>
                  <a:schemeClr val="lt2"/>
                </a:solidFill>
              </a:defRPr>
            </a:lvl3pPr>
            <a:lvl4pPr lvl="3" algn="ctr" rtl="0">
              <a:spcBef>
                <a:spcPts val="0"/>
              </a:spcBef>
              <a:spcAft>
                <a:spcPts val="0"/>
              </a:spcAft>
              <a:buClr>
                <a:schemeClr val="lt2"/>
              </a:buClr>
              <a:buSzPts val="1200"/>
              <a:buNone/>
              <a:defRPr sz="1200" b="1">
                <a:solidFill>
                  <a:schemeClr val="lt2"/>
                </a:solidFill>
              </a:defRPr>
            </a:lvl4pPr>
            <a:lvl5pPr lvl="4" algn="ctr" rtl="0">
              <a:spcBef>
                <a:spcPts val="0"/>
              </a:spcBef>
              <a:spcAft>
                <a:spcPts val="0"/>
              </a:spcAft>
              <a:buClr>
                <a:schemeClr val="lt2"/>
              </a:buClr>
              <a:buSzPts val="1200"/>
              <a:buNone/>
              <a:defRPr sz="1200" b="1">
                <a:solidFill>
                  <a:schemeClr val="lt2"/>
                </a:solidFill>
              </a:defRPr>
            </a:lvl5pPr>
            <a:lvl6pPr lvl="5" algn="ctr" rtl="0">
              <a:spcBef>
                <a:spcPts val="0"/>
              </a:spcBef>
              <a:spcAft>
                <a:spcPts val="0"/>
              </a:spcAft>
              <a:buClr>
                <a:schemeClr val="lt2"/>
              </a:buClr>
              <a:buSzPts val="1200"/>
              <a:buNone/>
              <a:defRPr sz="1200" b="1">
                <a:solidFill>
                  <a:schemeClr val="lt2"/>
                </a:solidFill>
              </a:defRPr>
            </a:lvl6pPr>
            <a:lvl7pPr lvl="6" algn="ctr" rtl="0">
              <a:spcBef>
                <a:spcPts val="0"/>
              </a:spcBef>
              <a:spcAft>
                <a:spcPts val="0"/>
              </a:spcAft>
              <a:buClr>
                <a:schemeClr val="lt2"/>
              </a:buClr>
              <a:buSzPts val="1200"/>
              <a:buNone/>
              <a:defRPr sz="1200" b="1">
                <a:solidFill>
                  <a:schemeClr val="lt2"/>
                </a:solidFill>
              </a:defRPr>
            </a:lvl7pPr>
            <a:lvl8pPr lvl="7" algn="ctr" rtl="0">
              <a:spcBef>
                <a:spcPts val="0"/>
              </a:spcBef>
              <a:spcAft>
                <a:spcPts val="0"/>
              </a:spcAft>
              <a:buClr>
                <a:schemeClr val="lt2"/>
              </a:buClr>
              <a:buSzPts val="1200"/>
              <a:buNone/>
              <a:defRPr sz="1200" b="1">
                <a:solidFill>
                  <a:schemeClr val="lt2"/>
                </a:solidFill>
              </a:defRPr>
            </a:lvl8pPr>
            <a:lvl9pPr lvl="8" algn="ctr" rtl="0">
              <a:spcBef>
                <a:spcPts val="0"/>
              </a:spcBef>
              <a:spcAft>
                <a:spcPts val="0"/>
              </a:spcAft>
              <a:buClr>
                <a:schemeClr val="lt2"/>
              </a:buClr>
              <a:buSzPts val="1200"/>
              <a:buNone/>
              <a:defRPr sz="1200" b="1">
                <a:solidFill>
                  <a:schemeClr val="lt2"/>
                </a:solidFill>
              </a:defRPr>
            </a:lvl9pPr>
          </a:lstStyle>
          <a:p>
            <a:endParaRPr/>
          </a:p>
        </p:txBody>
      </p:sp>
      <p:sp>
        <p:nvSpPr>
          <p:cNvPr id="353" name="Google Shape;353;p37"/>
          <p:cNvSpPr txBox="1">
            <a:spLocks noGrp="1"/>
          </p:cNvSpPr>
          <p:nvPr>
            <p:ph type="subTitle" idx="4"/>
          </p:nvPr>
        </p:nvSpPr>
        <p:spPr>
          <a:xfrm>
            <a:off x="6750600" y="1232875"/>
            <a:ext cx="1948200" cy="5733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200"/>
              <a:buNone/>
              <a:defRPr sz="1200" b="1" i="1">
                <a:solidFill>
                  <a:schemeClr val="lt2"/>
                </a:solidFill>
              </a:defRPr>
            </a:lvl1pPr>
            <a:lvl2pPr lvl="1" algn="ctr" rtl="0">
              <a:spcBef>
                <a:spcPts val="0"/>
              </a:spcBef>
              <a:spcAft>
                <a:spcPts val="0"/>
              </a:spcAft>
              <a:buClr>
                <a:schemeClr val="lt2"/>
              </a:buClr>
              <a:buSzPts val="1200"/>
              <a:buNone/>
              <a:defRPr sz="1200" b="1">
                <a:solidFill>
                  <a:schemeClr val="lt2"/>
                </a:solidFill>
              </a:defRPr>
            </a:lvl2pPr>
            <a:lvl3pPr lvl="2" algn="ctr" rtl="0">
              <a:spcBef>
                <a:spcPts val="0"/>
              </a:spcBef>
              <a:spcAft>
                <a:spcPts val="0"/>
              </a:spcAft>
              <a:buClr>
                <a:schemeClr val="lt2"/>
              </a:buClr>
              <a:buSzPts val="1200"/>
              <a:buNone/>
              <a:defRPr sz="1200" b="1">
                <a:solidFill>
                  <a:schemeClr val="lt2"/>
                </a:solidFill>
              </a:defRPr>
            </a:lvl3pPr>
            <a:lvl4pPr lvl="3" algn="ctr" rtl="0">
              <a:spcBef>
                <a:spcPts val="0"/>
              </a:spcBef>
              <a:spcAft>
                <a:spcPts val="0"/>
              </a:spcAft>
              <a:buClr>
                <a:schemeClr val="lt2"/>
              </a:buClr>
              <a:buSzPts val="1200"/>
              <a:buNone/>
              <a:defRPr sz="1200" b="1">
                <a:solidFill>
                  <a:schemeClr val="lt2"/>
                </a:solidFill>
              </a:defRPr>
            </a:lvl4pPr>
            <a:lvl5pPr lvl="4" algn="ctr" rtl="0">
              <a:spcBef>
                <a:spcPts val="0"/>
              </a:spcBef>
              <a:spcAft>
                <a:spcPts val="0"/>
              </a:spcAft>
              <a:buClr>
                <a:schemeClr val="lt2"/>
              </a:buClr>
              <a:buSzPts val="1200"/>
              <a:buNone/>
              <a:defRPr sz="1200" b="1">
                <a:solidFill>
                  <a:schemeClr val="lt2"/>
                </a:solidFill>
              </a:defRPr>
            </a:lvl5pPr>
            <a:lvl6pPr lvl="5" algn="ctr" rtl="0">
              <a:spcBef>
                <a:spcPts val="0"/>
              </a:spcBef>
              <a:spcAft>
                <a:spcPts val="0"/>
              </a:spcAft>
              <a:buClr>
                <a:schemeClr val="lt2"/>
              </a:buClr>
              <a:buSzPts val="1200"/>
              <a:buNone/>
              <a:defRPr sz="1200" b="1">
                <a:solidFill>
                  <a:schemeClr val="lt2"/>
                </a:solidFill>
              </a:defRPr>
            </a:lvl6pPr>
            <a:lvl7pPr lvl="6" algn="ctr" rtl="0">
              <a:spcBef>
                <a:spcPts val="0"/>
              </a:spcBef>
              <a:spcAft>
                <a:spcPts val="0"/>
              </a:spcAft>
              <a:buClr>
                <a:schemeClr val="lt2"/>
              </a:buClr>
              <a:buSzPts val="1200"/>
              <a:buNone/>
              <a:defRPr sz="1200" b="1">
                <a:solidFill>
                  <a:schemeClr val="lt2"/>
                </a:solidFill>
              </a:defRPr>
            </a:lvl7pPr>
            <a:lvl8pPr lvl="7" algn="ctr" rtl="0">
              <a:spcBef>
                <a:spcPts val="0"/>
              </a:spcBef>
              <a:spcAft>
                <a:spcPts val="0"/>
              </a:spcAft>
              <a:buClr>
                <a:schemeClr val="lt2"/>
              </a:buClr>
              <a:buSzPts val="1200"/>
              <a:buNone/>
              <a:defRPr sz="1200" b="1">
                <a:solidFill>
                  <a:schemeClr val="lt2"/>
                </a:solidFill>
              </a:defRPr>
            </a:lvl8pPr>
            <a:lvl9pPr lvl="8" algn="ctr" rtl="0">
              <a:spcBef>
                <a:spcPts val="0"/>
              </a:spcBef>
              <a:spcAft>
                <a:spcPts val="0"/>
              </a:spcAft>
              <a:buClr>
                <a:schemeClr val="lt2"/>
              </a:buClr>
              <a:buSzPts val="1200"/>
              <a:buNone/>
              <a:defRPr sz="1200" b="1">
                <a:solidFill>
                  <a:schemeClr val="lt2"/>
                </a:solidFill>
              </a:defRPr>
            </a:lvl9pPr>
          </a:lstStyle>
          <a:p>
            <a:endParaRPr/>
          </a:p>
        </p:txBody>
      </p:sp>
      <p:sp>
        <p:nvSpPr>
          <p:cNvPr id="354" name="Google Shape;354;p37"/>
          <p:cNvSpPr txBox="1">
            <a:spLocks noGrp="1"/>
          </p:cNvSpPr>
          <p:nvPr>
            <p:ph type="subTitle" idx="5"/>
          </p:nvPr>
        </p:nvSpPr>
        <p:spPr>
          <a:xfrm>
            <a:off x="121200" y="1953300"/>
            <a:ext cx="1948200" cy="2088600"/>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dk2"/>
              </a:buClr>
              <a:buSzPts val="1000"/>
              <a:buNone/>
              <a:defRPr sz="1000" i="1">
                <a:solidFill>
                  <a:schemeClr val="dk2"/>
                </a:solidFill>
              </a:defRPr>
            </a:lvl1pPr>
            <a:lvl2pPr lvl="1" rtl="0">
              <a:spcBef>
                <a:spcPts val="0"/>
              </a:spcBef>
              <a:spcAft>
                <a:spcPts val="0"/>
              </a:spcAft>
              <a:buClr>
                <a:schemeClr val="dk2"/>
              </a:buClr>
              <a:buSzPts val="1000"/>
              <a:buNone/>
              <a:defRPr sz="1000">
                <a:solidFill>
                  <a:schemeClr val="dk2"/>
                </a:solidFill>
              </a:defRPr>
            </a:lvl2pPr>
            <a:lvl3pPr lvl="2" rtl="0">
              <a:spcBef>
                <a:spcPts val="0"/>
              </a:spcBef>
              <a:spcAft>
                <a:spcPts val="0"/>
              </a:spcAft>
              <a:buClr>
                <a:schemeClr val="dk2"/>
              </a:buClr>
              <a:buSzPts val="1000"/>
              <a:buNone/>
              <a:defRPr sz="1000">
                <a:solidFill>
                  <a:schemeClr val="dk2"/>
                </a:solidFill>
              </a:defRPr>
            </a:lvl3pPr>
            <a:lvl4pPr lvl="3" rtl="0">
              <a:spcBef>
                <a:spcPts val="0"/>
              </a:spcBef>
              <a:spcAft>
                <a:spcPts val="0"/>
              </a:spcAft>
              <a:buClr>
                <a:schemeClr val="dk2"/>
              </a:buClr>
              <a:buSzPts val="1000"/>
              <a:buNone/>
              <a:defRPr sz="1000">
                <a:solidFill>
                  <a:schemeClr val="dk2"/>
                </a:solidFill>
              </a:defRPr>
            </a:lvl4pPr>
            <a:lvl5pPr lvl="4" rtl="0">
              <a:spcBef>
                <a:spcPts val="0"/>
              </a:spcBef>
              <a:spcAft>
                <a:spcPts val="0"/>
              </a:spcAft>
              <a:buClr>
                <a:schemeClr val="dk2"/>
              </a:buClr>
              <a:buSzPts val="1000"/>
              <a:buNone/>
              <a:defRPr sz="1000">
                <a:solidFill>
                  <a:schemeClr val="dk2"/>
                </a:solidFill>
              </a:defRPr>
            </a:lvl5pPr>
            <a:lvl6pPr lvl="5" rtl="0">
              <a:spcBef>
                <a:spcPts val="0"/>
              </a:spcBef>
              <a:spcAft>
                <a:spcPts val="0"/>
              </a:spcAft>
              <a:buClr>
                <a:schemeClr val="dk2"/>
              </a:buClr>
              <a:buSzPts val="1000"/>
              <a:buNone/>
              <a:defRPr sz="1000">
                <a:solidFill>
                  <a:schemeClr val="dk2"/>
                </a:solidFill>
              </a:defRPr>
            </a:lvl6pPr>
            <a:lvl7pPr lvl="6" rtl="0">
              <a:spcBef>
                <a:spcPts val="0"/>
              </a:spcBef>
              <a:spcAft>
                <a:spcPts val="0"/>
              </a:spcAft>
              <a:buClr>
                <a:schemeClr val="dk2"/>
              </a:buClr>
              <a:buSzPts val="1000"/>
              <a:buNone/>
              <a:defRPr sz="1000">
                <a:solidFill>
                  <a:schemeClr val="dk2"/>
                </a:solidFill>
              </a:defRPr>
            </a:lvl7pPr>
            <a:lvl8pPr lvl="7" rtl="0">
              <a:spcBef>
                <a:spcPts val="0"/>
              </a:spcBef>
              <a:spcAft>
                <a:spcPts val="0"/>
              </a:spcAft>
              <a:buClr>
                <a:schemeClr val="dk2"/>
              </a:buClr>
              <a:buSzPts val="1000"/>
              <a:buNone/>
              <a:defRPr sz="1000">
                <a:solidFill>
                  <a:schemeClr val="dk2"/>
                </a:solidFill>
              </a:defRPr>
            </a:lvl8pPr>
            <a:lvl9pPr lvl="8" rtl="0">
              <a:spcBef>
                <a:spcPts val="0"/>
              </a:spcBef>
              <a:spcAft>
                <a:spcPts val="0"/>
              </a:spcAft>
              <a:buClr>
                <a:schemeClr val="dk2"/>
              </a:buClr>
              <a:buSzPts val="1000"/>
              <a:buNone/>
              <a:defRPr sz="1000">
                <a:solidFill>
                  <a:schemeClr val="dk2"/>
                </a:solidFill>
              </a:defRPr>
            </a:lvl9pPr>
          </a:lstStyle>
          <a:p>
            <a:endParaRPr/>
          </a:p>
        </p:txBody>
      </p:sp>
      <p:sp>
        <p:nvSpPr>
          <p:cNvPr id="355" name="Google Shape;355;p37"/>
          <p:cNvSpPr txBox="1">
            <a:spLocks noGrp="1"/>
          </p:cNvSpPr>
          <p:nvPr>
            <p:ph type="subTitle" idx="6"/>
          </p:nvPr>
        </p:nvSpPr>
        <p:spPr>
          <a:xfrm>
            <a:off x="2559600" y="1953300"/>
            <a:ext cx="1948200" cy="2088600"/>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dk2"/>
              </a:buClr>
              <a:buSzPts val="1000"/>
              <a:buNone/>
              <a:defRPr sz="1000" i="1">
                <a:solidFill>
                  <a:schemeClr val="dk2"/>
                </a:solidFill>
              </a:defRPr>
            </a:lvl1pPr>
            <a:lvl2pPr lvl="1" rtl="0">
              <a:spcBef>
                <a:spcPts val="0"/>
              </a:spcBef>
              <a:spcAft>
                <a:spcPts val="0"/>
              </a:spcAft>
              <a:buClr>
                <a:schemeClr val="dk2"/>
              </a:buClr>
              <a:buSzPts val="1000"/>
              <a:buNone/>
              <a:defRPr sz="1000">
                <a:solidFill>
                  <a:schemeClr val="dk2"/>
                </a:solidFill>
              </a:defRPr>
            </a:lvl2pPr>
            <a:lvl3pPr lvl="2" rtl="0">
              <a:spcBef>
                <a:spcPts val="0"/>
              </a:spcBef>
              <a:spcAft>
                <a:spcPts val="0"/>
              </a:spcAft>
              <a:buClr>
                <a:schemeClr val="dk2"/>
              </a:buClr>
              <a:buSzPts val="1000"/>
              <a:buNone/>
              <a:defRPr sz="1000">
                <a:solidFill>
                  <a:schemeClr val="dk2"/>
                </a:solidFill>
              </a:defRPr>
            </a:lvl3pPr>
            <a:lvl4pPr lvl="3" rtl="0">
              <a:spcBef>
                <a:spcPts val="0"/>
              </a:spcBef>
              <a:spcAft>
                <a:spcPts val="0"/>
              </a:spcAft>
              <a:buClr>
                <a:schemeClr val="dk2"/>
              </a:buClr>
              <a:buSzPts val="1000"/>
              <a:buNone/>
              <a:defRPr sz="1000">
                <a:solidFill>
                  <a:schemeClr val="dk2"/>
                </a:solidFill>
              </a:defRPr>
            </a:lvl4pPr>
            <a:lvl5pPr lvl="4" rtl="0">
              <a:spcBef>
                <a:spcPts val="0"/>
              </a:spcBef>
              <a:spcAft>
                <a:spcPts val="0"/>
              </a:spcAft>
              <a:buClr>
                <a:schemeClr val="dk2"/>
              </a:buClr>
              <a:buSzPts val="1000"/>
              <a:buNone/>
              <a:defRPr sz="1000">
                <a:solidFill>
                  <a:schemeClr val="dk2"/>
                </a:solidFill>
              </a:defRPr>
            </a:lvl5pPr>
            <a:lvl6pPr lvl="5" rtl="0">
              <a:spcBef>
                <a:spcPts val="0"/>
              </a:spcBef>
              <a:spcAft>
                <a:spcPts val="0"/>
              </a:spcAft>
              <a:buClr>
                <a:schemeClr val="dk2"/>
              </a:buClr>
              <a:buSzPts val="1000"/>
              <a:buNone/>
              <a:defRPr sz="1000">
                <a:solidFill>
                  <a:schemeClr val="dk2"/>
                </a:solidFill>
              </a:defRPr>
            </a:lvl6pPr>
            <a:lvl7pPr lvl="6" rtl="0">
              <a:spcBef>
                <a:spcPts val="0"/>
              </a:spcBef>
              <a:spcAft>
                <a:spcPts val="0"/>
              </a:spcAft>
              <a:buClr>
                <a:schemeClr val="dk2"/>
              </a:buClr>
              <a:buSzPts val="1000"/>
              <a:buNone/>
              <a:defRPr sz="1000">
                <a:solidFill>
                  <a:schemeClr val="dk2"/>
                </a:solidFill>
              </a:defRPr>
            </a:lvl7pPr>
            <a:lvl8pPr lvl="7" rtl="0">
              <a:spcBef>
                <a:spcPts val="0"/>
              </a:spcBef>
              <a:spcAft>
                <a:spcPts val="0"/>
              </a:spcAft>
              <a:buClr>
                <a:schemeClr val="dk2"/>
              </a:buClr>
              <a:buSzPts val="1000"/>
              <a:buNone/>
              <a:defRPr sz="1000">
                <a:solidFill>
                  <a:schemeClr val="dk2"/>
                </a:solidFill>
              </a:defRPr>
            </a:lvl8pPr>
            <a:lvl9pPr lvl="8" rtl="0">
              <a:spcBef>
                <a:spcPts val="0"/>
              </a:spcBef>
              <a:spcAft>
                <a:spcPts val="0"/>
              </a:spcAft>
              <a:buClr>
                <a:schemeClr val="dk2"/>
              </a:buClr>
              <a:buSzPts val="1000"/>
              <a:buNone/>
              <a:defRPr sz="1000">
                <a:solidFill>
                  <a:schemeClr val="dk2"/>
                </a:solidFill>
              </a:defRPr>
            </a:lvl9pPr>
          </a:lstStyle>
          <a:p>
            <a:endParaRPr/>
          </a:p>
        </p:txBody>
      </p:sp>
      <p:sp>
        <p:nvSpPr>
          <p:cNvPr id="356" name="Google Shape;356;p37"/>
          <p:cNvSpPr txBox="1">
            <a:spLocks noGrp="1"/>
          </p:cNvSpPr>
          <p:nvPr>
            <p:ph type="subTitle" idx="7"/>
          </p:nvPr>
        </p:nvSpPr>
        <p:spPr>
          <a:xfrm>
            <a:off x="4617000" y="1953300"/>
            <a:ext cx="1948200" cy="2088600"/>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dk2"/>
              </a:buClr>
              <a:buSzPts val="1000"/>
              <a:buNone/>
              <a:defRPr sz="1000" i="1">
                <a:solidFill>
                  <a:schemeClr val="dk2"/>
                </a:solidFill>
              </a:defRPr>
            </a:lvl1pPr>
            <a:lvl2pPr lvl="1" rtl="0">
              <a:spcBef>
                <a:spcPts val="0"/>
              </a:spcBef>
              <a:spcAft>
                <a:spcPts val="0"/>
              </a:spcAft>
              <a:buClr>
                <a:schemeClr val="dk2"/>
              </a:buClr>
              <a:buSzPts val="1000"/>
              <a:buNone/>
              <a:defRPr sz="1000">
                <a:solidFill>
                  <a:schemeClr val="dk2"/>
                </a:solidFill>
              </a:defRPr>
            </a:lvl2pPr>
            <a:lvl3pPr lvl="2" rtl="0">
              <a:spcBef>
                <a:spcPts val="0"/>
              </a:spcBef>
              <a:spcAft>
                <a:spcPts val="0"/>
              </a:spcAft>
              <a:buClr>
                <a:schemeClr val="dk2"/>
              </a:buClr>
              <a:buSzPts val="1000"/>
              <a:buNone/>
              <a:defRPr sz="1000">
                <a:solidFill>
                  <a:schemeClr val="dk2"/>
                </a:solidFill>
              </a:defRPr>
            </a:lvl3pPr>
            <a:lvl4pPr lvl="3" rtl="0">
              <a:spcBef>
                <a:spcPts val="0"/>
              </a:spcBef>
              <a:spcAft>
                <a:spcPts val="0"/>
              </a:spcAft>
              <a:buClr>
                <a:schemeClr val="dk2"/>
              </a:buClr>
              <a:buSzPts val="1000"/>
              <a:buNone/>
              <a:defRPr sz="1000">
                <a:solidFill>
                  <a:schemeClr val="dk2"/>
                </a:solidFill>
              </a:defRPr>
            </a:lvl4pPr>
            <a:lvl5pPr lvl="4" rtl="0">
              <a:spcBef>
                <a:spcPts val="0"/>
              </a:spcBef>
              <a:spcAft>
                <a:spcPts val="0"/>
              </a:spcAft>
              <a:buClr>
                <a:schemeClr val="dk2"/>
              </a:buClr>
              <a:buSzPts val="1000"/>
              <a:buNone/>
              <a:defRPr sz="1000">
                <a:solidFill>
                  <a:schemeClr val="dk2"/>
                </a:solidFill>
              </a:defRPr>
            </a:lvl5pPr>
            <a:lvl6pPr lvl="5" rtl="0">
              <a:spcBef>
                <a:spcPts val="0"/>
              </a:spcBef>
              <a:spcAft>
                <a:spcPts val="0"/>
              </a:spcAft>
              <a:buClr>
                <a:schemeClr val="dk2"/>
              </a:buClr>
              <a:buSzPts val="1000"/>
              <a:buNone/>
              <a:defRPr sz="1000">
                <a:solidFill>
                  <a:schemeClr val="dk2"/>
                </a:solidFill>
              </a:defRPr>
            </a:lvl6pPr>
            <a:lvl7pPr lvl="6" rtl="0">
              <a:spcBef>
                <a:spcPts val="0"/>
              </a:spcBef>
              <a:spcAft>
                <a:spcPts val="0"/>
              </a:spcAft>
              <a:buClr>
                <a:schemeClr val="dk2"/>
              </a:buClr>
              <a:buSzPts val="1000"/>
              <a:buNone/>
              <a:defRPr sz="1000">
                <a:solidFill>
                  <a:schemeClr val="dk2"/>
                </a:solidFill>
              </a:defRPr>
            </a:lvl7pPr>
            <a:lvl8pPr lvl="7" rtl="0">
              <a:spcBef>
                <a:spcPts val="0"/>
              </a:spcBef>
              <a:spcAft>
                <a:spcPts val="0"/>
              </a:spcAft>
              <a:buClr>
                <a:schemeClr val="dk2"/>
              </a:buClr>
              <a:buSzPts val="1000"/>
              <a:buNone/>
              <a:defRPr sz="1000">
                <a:solidFill>
                  <a:schemeClr val="dk2"/>
                </a:solidFill>
              </a:defRPr>
            </a:lvl8pPr>
            <a:lvl9pPr lvl="8" rtl="0">
              <a:spcBef>
                <a:spcPts val="0"/>
              </a:spcBef>
              <a:spcAft>
                <a:spcPts val="0"/>
              </a:spcAft>
              <a:buClr>
                <a:schemeClr val="dk2"/>
              </a:buClr>
              <a:buSzPts val="1000"/>
              <a:buNone/>
              <a:defRPr sz="1000">
                <a:solidFill>
                  <a:schemeClr val="dk2"/>
                </a:solidFill>
              </a:defRPr>
            </a:lvl9pPr>
          </a:lstStyle>
          <a:p>
            <a:endParaRPr/>
          </a:p>
        </p:txBody>
      </p:sp>
      <p:sp>
        <p:nvSpPr>
          <p:cNvPr id="357" name="Google Shape;357;p37"/>
          <p:cNvSpPr txBox="1">
            <a:spLocks noGrp="1"/>
          </p:cNvSpPr>
          <p:nvPr>
            <p:ph type="subTitle" idx="8"/>
          </p:nvPr>
        </p:nvSpPr>
        <p:spPr>
          <a:xfrm>
            <a:off x="6750600" y="1953300"/>
            <a:ext cx="1948200" cy="2088600"/>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dk2"/>
              </a:buClr>
              <a:buSzPts val="1000"/>
              <a:buNone/>
              <a:defRPr sz="1000" i="1">
                <a:solidFill>
                  <a:schemeClr val="dk2"/>
                </a:solidFill>
              </a:defRPr>
            </a:lvl1pPr>
            <a:lvl2pPr lvl="1" rtl="0">
              <a:spcBef>
                <a:spcPts val="0"/>
              </a:spcBef>
              <a:spcAft>
                <a:spcPts val="0"/>
              </a:spcAft>
              <a:buClr>
                <a:schemeClr val="dk2"/>
              </a:buClr>
              <a:buSzPts val="1000"/>
              <a:buNone/>
              <a:defRPr sz="1000">
                <a:solidFill>
                  <a:schemeClr val="dk2"/>
                </a:solidFill>
              </a:defRPr>
            </a:lvl2pPr>
            <a:lvl3pPr lvl="2" rtl="0">
              <a:spcBef>
                <a:spcPts val="0"/>
              </a:spcBef>
              <a:spcAft>
                <a:spcPts val="0"/>
              </a:spcAft>
              <a:buClr>
                <a:schemeClr val="dk2"/>
              </a:buClr>
              <a:buSzPts val="1000"/>
              <a:buNone/>
              <a:defRPr sz="1000">
                <a:solidFill>
                  <a:schemeClr val="dk2"/>
                </a:solidFill>
              </a:defRPr>
            </a:lvl3pPr>
            <a:lvl4pPr lvl="3" rtl="0">
              <a:spcBef>
                <a:spcPts val="0"/>
              </a:spcBef>
              <a:spcAft>
                <a:spcPts val="0"/>
              </a:spcAft>
              <a:buClr>
                <a:schemeClr val="dk2"/>
              </a:buClr>
              <a:buSzPts val="1000"/>
              <a:buNone/>
              <a:defRPr sz="1000">
                <a:solidFill>
                  <a:schemeClr val="dk2"/>
                </a:solidFill>
              </a:defRPr>
            </a:lvl4pPr>
            <a:lvl5pPr lvl="4" rtl="0">
              <a:spcBef>
                <a:spcPts val="0"/>
              </a:spcBef>
              <a:spcAft>
                <a:spcPts val="0"/>
              </a:spcAft>
              <a:buClr>
                <a:schemeClr val="dk2"/>
              </a:buClr>
              <a:buSzPts val="1000"/>
              <a:buNone/>
              <a:defRPr sz="1000">
                <a:solidFill>
                  <a:schemeClr val="dk2"/>
                </a:solidFill>
              </a:defRPr>
            </a:lvl5pPr>
            <a:lvl6pPr lvl="5" rtl="0">
              <a:spcBef>
                <a:spcPts val="0"/>
              </a:spcBef>
              <a:spcAft>
                <a:spcPts val="0"/>
              </a:spcAft>
              <a:buClr>
                <a:schemeClr val="dk2"/>
              </a:buClr>
              <a:buSzPts val="1000"/>
              <a:buNone/>
              <a:defRPr sz="1000">
                <a:solidFill>
                  <a:schemeClr val="dk2"/>
                </a:solidFill>
              </a:defRPr>
            </a:lvl6pPr>
            <a:lvl7pPr lvl="6" rtl="0">
              <a:spcBef>
                <a:spcPts val="0"/>
              </a:spcBef>
              <a:spcAft>
                <a:spcPts val="0"/>
              </a:spcAft>
              <a:buClr>
                <a:schemeClr val="dk2"/>
              </a:buClr>
              <a:buSzPts val="1000"/>
              <a:buNone/>
              <a:defRPr sz="1000">
                <a:solidFill>
                  <a:schemeClr val="dk2"/>
                </a:solidFill>
              </a:defRPr>
            </a:lvl7pPr>
            <a:lvl8pPr lvl="7" rtl="0">
              <a:spcBef>
                <a:spcPts val="0"/>
              </a:spcBef>
              <a:spcAft>
                <a:spcPts val="0"/>
              </a:spcAft>
              <a:buClr>
                <a:schemeClr val="dk2"/>
              </a:buClr>
              <a:buSzPts val="1000"/>
              <a:buNone/>
              <a:defRPr sz="1000">
                <a:solidFill>
                  <a:schemeClr val="dk2"/>
                </a:solidFill>
              </a:defRPr>
            </a:lvl8pPr>
            <a:lvl9pPr lvl="8" rtl="0">
              <a:spcBef>
                <a:spcPts val="0"/>
              </a:spcBef>
              <a:spcAft>
                <a:spcPts val="0"/>
              </a:spcAft>
              <a:buClr>
                <a:schemeClr val="dk2"/>
              </a:buClr>
              <a:buSzPts val="1000"/>
              <a:buNone/>
              <a:defRPr sz="1000">
                <a:solidFill>
                  <a:schemeClr val="dk2"/>
                </a:solidFill>
              </a:defRPr>
            </a:lvl9pPr>
          </a:lstStyle>
          <a:p>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Diseño personalizado 17">
  <p:cSld name="CUSTOM_16">
    <p:spTree>
      <p:nvGrpSpPr>
        <p:cNvPr id="1" name="Shape 358"/>
        <p:cNvGrpSpPr/>
        <p:nvPr/>
      </p:nvGrpSpPr>
      <p:grpSpPr>
        <a:xfrm>
          <a:off x="0" y="0"/>
          <a:ext cx="0" cy="0"/>
          <a:chOff x="0" y="0"/>
          <a:chExt cx="0" cy="0"/>
        </a:xfrm>
      </p:grpSpPr>
      <p:sp>
        <p:nvSpPr>
          <p:cNvPr id="359" name="Google Shape;359;p38"/>
          <p:cNvSpPr/>
          <p:nvPr/>
        </p:nvSpPr>
        <p:spPr>
          <a:xfrm>
            <a:off x="5632317" y="1189775"/>
            <a:ext cx="3305700" cy="669000"/>
          </a:xfrm>
          <a:prstGeom prst="chevron">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FFFFFF"/>
              </a:solidFill>
              <a:latin typeface="Roboto"/>
              <a:ea typeface="Roboto"/>
              <a:cs typeface="Roboto"/>
              <a:sym typeface="Roboto"/>
            </a:endParaRPr>
          </a:p>
        </p:txBody>
      </p:sp>
      <p:sp>
        <p:nvSpPr>
          <p:cNvPr id="360" name="Google Shape;360;p38"/>
          <p:cNvSpPr/>
          <p:nvPr/>
        </p:nvSpPr>
        <p:spPr>
          <a:xfrm>
            <a:off x="0" y="1189989"/>
            <a:ext cx="3546900" cy="669000"/>
          </a:xfrm>
          <a:prstGeom prst="homePlat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FFFFFF"/>
              </a:solidFill>
              <a:latin typeface="Roboto"/>
              <a:ea typeface="Roboto"/>
              <a:cs typeface="Roboto"/>
              <a:sym typeface="Roboto"/>
            </a:endParaRPr>
          </a:p>
        </p:txBody>
      </p:sp>
      <p:sp>
        <p:nvSpPr>
          <p:cNvPr id="361" name="Google Shape;361;p38"/>
          <p:cNvSpPr/>
          <p:nvPr/>
        </p:nvSpPr>
        <p:spPr>
          <a:xfrm>
            <a:off x="2944204" y="1189775"/>
            <a:ext cx="3305700" cy="669000"/>
          </a:xfrm>
          <a:prstGeom prst="chevron">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FFFFFF"/>
              </a:solidFill>
              <a:latin typeface="Roboto"/>
              <a:ea typeface="Roboto"/>
              <a:cs typeface="Roboto"/>
              <a:sym typeface="Roboto"/>
            </a:endParaRPr>
          </a:p>
        </p:txBody>
      </p:sp>
      <p:sp>
        <p:nvSpPr>
          <p:cNvPr id="362" name="Google Shape;362;p38"/>
          <p:cNvSpPr txBox="1">
            <a:spLocks noGrp="1"/>
          </p:cNvSpPr>
          <p:nvPr>
            <p:ph type="subTitle" idx="1"/>
          </p:nvPr>
        </p:nvSpPr>
        <p:spPr>
          <a:xfrm>
            <a:off x="121200" y="1232875"/>
            <a:ext cx="2658300" cy="5733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200"/>
              <a:buNone/>
              <a:defRPr sz="1200" b="1" i="1">
                <a:solidFill>
                  <a:schemeClr val="lt2"/>
                </a:solidFill>
              </a:defRPr>
            </a:lvl1pPr>
            <a:lvl2pPr lvl="1" algn="ctr" rtl="0">
              <a:spcBef>
                <a:spcPts val="0"/>
              </a:spcBef>
              <a:spcAft>
                <a:spcPts val="0"/>
              </a:spcAft>
              <a:buClr>
                <a:schemeClr val="lt2"/>
              </a:buClr>
              <a:buSzPts val="1200"/>
              <a:buNone/>
              <a:defRPr sz="1200" b="1">
                <a:solidFill>
                  <a:schemeClr val="lt2"/>
                </a:solidFill>
              </a:defRPr>
            </a:lvl2pPr>
            <a:lvl3pPr lvl="2" algn="ctr" rtl="0">
              <a:spcBef>
                <a:spcPts val="0"/>
              </a:spcBef>
              <a:spcAft>
                <a:spcPts val="0"/>
              </a:spcAft>
              <a:buClr>
                <a:schemeClr val="lt2"/>
              </a:buClr>
              <a:buSzPts val="1200"/>
              <a:buNone/>
              <a:defRPr sz="1200" b="1">
                <a:solidFill>
                  <a:schemeClr val="lt2"/>
                </a:solidFill>
              </a:defRPr>
            </a:lvl3pPr>
            <a:lvl4pPr lvl="3" algn="ctr" rtl="0">
              <a:spcBef>
                <a:spcPts val="0"/>
              </a:spcBef>
              <a:spcAft>
                <a:spcPts val="0"/>
              </a:spcAft>
              <a:buClr>
                <a:schemeClr val="lt2"/>
              </a:buClr>
              <a:buSzPts val="1200"/>
              <a:buNone/>
              <a:defRPr sz="1200" b="1">
                <a:solidFill>
                  <a:schemeClr val="lt2"/>
                </a:solidFill>
              </a:defRPr>
            </a:lvl4pPr>
            <a:lvl5pPr lvl="4" algn="ctr" rtl="0">
              <a:spcBef>
                <a:spcPts val="0"/>
              </a:spcBef>
              <a:spcAft>
                <a:spcPts val="0"/>
              </a:spcAft>
              <a:buClr>
                <a:schemeClr val="lt2"/>
              </a:buClr>
              <a:buSzPts val="1200"/>
              <a:buNone/>
              <a:defRPr sz="1200" b="1">
                <a:solidFill>
                  <a:schemeClr val="lt2"/>
                </a:solidFill>
              </a:defRPr>
            </a:lvl5pPr>
            <a:lvl6pPr lvl="5" algn="ctr" rtl="0">
              <a:spcBef>
                <a:spcPts val="0"/>
              </a:spcBef>
              <a:spcAft>
                <a:spcPts val="0"/>
              </a:spcAft>
              <a:buClr>
                <a:schemeClr val="lt2"/>
              </a:buClr>
              <a:buSzPts val="1200"/>
              <a:buNone/>
              <a:defRPr sz="1200" b="1">
                <a:solidFill>
                  <a:schemeClr val="lt2"/>
                </a:solidFill>
              </a:defRPr>
            </a:lvl6pPr>
            <a:lvl7pPr lvl="6" algn="ctr" rtl="0">
              <a:spcBef>
                <a:spcPts val="0"/>
              </a:spcBef>
              <a:spcAft>
                <a:spcPts val="0"/>
              </a:spcAft>
              <a:buClr>
                <a:schemeClr val="lt2"/>
              </a:buClr>
              <a:buSzPts val="1200"/>
              <a:buNone/>
              <a:defRPr sz="1200" b="1">
                <a:solidFill>
                  <a:schemeClr val="lt2"/>
                </a:solidFill>
              </a:defRPr>
            </a:lvl7pPr>
            <a:lvl8pPr lvl="7" algn="ctr" rtl="0">
              <a:spcBef>
                <a:spcPts val="0"/>
              </a:spcBef>
              <a:spcAft>
                <a:spcPts val="0"/>
              </a:spcAft>
              <a:buClr>
                <a:schemeClr val="lt2"/>
              </a:buClr>
              <a:buSzPts val="1200"/>
              <a:buNone/>
              <a:defRPr sz="1200" b="1">
                <a:solidFill>
                  <a:schemeClr val="lt2"/>
                </a:solidFill>
              </a:defRPr>
            </a:lvl8pPr>
            <a:lvl9pPr lvl="8" algn="ctr" rtl="0">
              <a:spcBef>
                <a:spcPts val="0"/>
              </a:spcBef>
              <a:spcAft>
                <a:spcPts val="0"/>
              </a:spcAft>
              <a:buClr>
                <a:schemeClr val="lt2"/>
              </a:buClr>
              <a:buSzPts val="1200"/>
              <a:buNone/>
              <a:defRPr sz="1200" b="1">
                <a:solidFill>
                  <a:schemeClr val="lt2"/>
                </a:solidFill>
              </a:defRPr>
            </a:lvl9pPr>
          </a:lstStyle>
          <a:p>
            <a:endParaRPr/>
          </a:p>
        </p:txBody>
      </p:sp>
      <p:sp>
        <p:nvSpPr>
          <p:cNvPr id="363" name="Google Shape;363;p38"/>
          <p:cNvSpPr txBox="1">
            <a:spLocks noGrp="1"/>
          </p:cNvSpPr>
          <p:nvPr>
            <p:ph type="subTitle" idx="2"/>
          </p:nvPr>
        </p:nvSpPr>
        <p:spPr>
          <a:xfrm>
            <a:off x="3321600" y="1232875"/>
            <a:ext cx="2658300" cy="5733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200"/>
              <a:buNone/>
              <a:defRPr sz="1200" b="1" i="1">
                <a:solidFill>
                  <a:schemeClr val="lt2"/>
                </a:solidFill>
              </a:defRPr>
            </a:lvl1pPr>
            <a:lvl2pPr lvl="1" algn="ctr" rtl="0">
              <a:spcBef>
                <a:spcPts val="0"/>
              </a:spcBef>
              <a:spcAft>
                <a:spcPts val="0"/>
              </a:spcAft>
              <a:buClr>
                <a:schemeClr val="lt2"/>
              </a:buClr>
              <a:buSzPts val="1200"/>
              <a:buNone/>
              <a:defRPr sz="1200" b="1">
                <a:solidFill>
                  <a:schemeClr val="lt2"/>
                </a:solidFill>
              </a:defRPr>
            </a:lvl2pPr>
            <a:lvl3pPr lvl="2" algn="ctr" rtl="0">
              <a:spcBef>
                <a:spcPts val="0"/>
              </a:spcBef>
              <a:spcAft>
                <a:spcPts val="0"/>
              </a:spcAft>
              <a:buClr>
                <a:schemeClr val="lt2"/>
              </a:buClr>
              <a:buSzPts val="1200"/>
              <a:buNone/>
              <a:defRPr sz="1200" b="1">
                <a:solidFill>
                  <a:schemeClr val="lt2"/>
                </a:solidFill>
              </a:defRPr>
            </a:lvl3pPr>
            <a:lvl4pPr lvl="3" algn="ctr" rtl="0">
              <a:spcBef>
                <a:spcPts val="0"/>
              </a:spcBef>
              <a:spcAft>
                <a:spcPts val="0"/>
              </a:spcAft>
              <a:buClr>
                <a:schemeClr val="lt2"/>
              </a:buClr>
              <a:buSzPts val="1200"/>
              <a:buNone/>
              <a:defRPr sz="1200" b="1">
                <a:solidFill>
                  <a:schemeClr val="lt2"/>
                </a:solidFill>
              </a:defRPr>
            </a:lvl4pPr>
            <a:lvl5pPr lvl="4" algn="ctr" rtl="0">
              <a:spcBef>
                <a:spcPts val="0"/>
              </a:spcBef>
              <a:spcAft>
                <a:spcPts val="0"/>
              </a:spcAft>
              <a:buClr>
                <a:schemeClr val="lt2"/>
              </a:buClr>
              <a:buSzPts val="1200"/>
              <a:buNone/>
              <a:defRPr sz="1200" b="1">
                <a:solidFill>
                  <a:schemeClr val="lt2"/>
                </a:solidFill>
              </a:defRPr>
            </a:lvl5pPr>
            <a:lvl6pPr lvl="5" algn="ctr" rtl="0">
              <a:spcBef>
                <a:spcPts val="0"/>
              </a:spcBef>
              <a:spcAft>
                <a:spcPts val="0"/>
              </a:spcAft>
              <a:buClr>
                <a:schemeClr val="lt2"/>
              </a:buClr>
              <a:buSzPts val="1200"/>
              <a:buNone/>
              <a:defRPr sz="1200" b="1">
                <a:solidFill>
                  <a:schemeClr val="lt2"/>
                </a:solidFill>
              </a:defRPr>
            </a:lvl6pPr>
            <a:lvl7pPr lvl="6" algn="ctr" rtl="0">
              <a:spcBef>
                <a:spcPts val="0"/>
              </a:spcBef>
              <a:spcAft>
                <a:spcPts val="0"/>
              </a:spcAft>
              <a:buClr>
                <a:schemeClr val="lt2"/>
              </a:buClr>
              <a:buSzPts val="1200"/>
              <a:buNone/>
              <a:defRPr sz="1200" b="1">
                <a:solidFill>
                  <a:schemeClr val="lt2"/>
                </a:solidFill>
              </a:defRPr>
            </a:lvl7pPr>
            <a:lvl8pPr lvl="7" algn="ctr" rtl="0">
              <a:spcBef>
                <a:spcPts val="0"/>
              </a:spcBef>
              <a:spcAft>
                <a:spcPts val="0"/>
              </a:spcAft>
              <a:buClr>
                <a:schemeClr val="lt2"/>
              </a:buClr>
              <a:buSzPts val="1200"/>
              <a:buNone/>
              <a:defRPr sz="1200" b="1">
                <a:solidFill>
                  <a:schemeClr val="lt2"/>
                </a:solidFill>
              </a:defRPr>
            </a:lvl8pPr>
            <a:lvl9pPr lvl="8" algn="ctr" rtl="0">
              <a:spcBef>
                <a:spcPts val="0"/>
              </a:spcBef>
              <a:spcAft>
                <a:spcPts val="0"/>
              </a:spcAft>
              <a:buClr>
                <a:schemeClr val="lt2"/>
              </a:buClr>
              <a:buSzPts val="1200"/>
              <a:buNone/>
              <a:defRPr sz="1200" b="1">
                <a:solidFill>
                  <a:schemeClr val="lt2"/>
                </a:solidFill>
              </a:defRPr>
            </a:lvl9pPr>
          </a:lstStyle>
          <a:p>
            <a:endParaRPr/>
          </a:p>
        </p:txBody>
      </p:sp>
      <p:sp>
        <p:nvSpPr>
          <p:cNvPr id="364" name="Google Shape;364;p38"/>
          <p:cNvSpPr txBox="1">
            <a:spLocks noGrp="1"/>
          </p:cNvSpPr>
          <p:nvPr>
            <p:ph type="subTitle" idx="3"/>
          </p:nvPr>
        </p:nvSpPr>
        <p:spPr>
          <a:xfrm>
            <a:off x="6217200" y="1232875"/>
            <a:ext cx="2658300" cy="5733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200"/>
              <a:buNone/>
              <a:defRPr sz="1200" b="1" i="1">
                <a:solidFill>
                  <a:schemeClr val="lt2"/>
                </a:solidFill>
              </a:defRPr>
            </a:lvl1pPr>
            <a:lvl2pPr lvl="1" algn="ctr" rtl="0">
              <a:spcBef>
                <a:spcPts val="0"/>
              </a:spcBef>
              <a:spcAft>
                <a:spcPts val="0"/>
              </a:spcAft>
              <a:buClr>
                <a:schemeClr val="lt2"/>
              </a:buClr>
              <a:buSzPts val="1200"/>
              <a:buNone/>
              <a:defRPr sz="1200" b="1">
                <a:solidFill>
                  <a:schemeClr val="lt2"/>
                </a:solidFill>
              </a:defRPr>
            </a:lvl2pPr>
            <a:lvl3pPr lvl="2" algn="ctr" rtl="0">
              <a:spcBef>
                <a:spcPts val="0"/>
              </a:spcBef>
              <a:spcAft>
                <a:spcPts val="0"/>
              </a:spcAft>
              <a:buClr>
                <a:schemeClr val="lt2"/>
              </a:buClr>
              <a:buSzPts val="1200"/>
              <a:buNone/>
              <a:defRPr sz="1200" b="1">
                <a:solidFill>
                  <a:schemeClr val="lt2"/>
                </a:solidFill>
              </a:defRPr>
            </a:lvl3pPr>
            <a:lvl4pPr lvl="3" algn="ctr" rtl="0">
              <a:spcBef>
                <a:spcPts val="0"/>
              </a:spcBef>
              <a:spcAft>
                <a:spcPts val="0"/>
              </a:spcAft>
              <a:buClr>
                <a:schemeClr val="lt2"/>
              </a:buClr>
              <a:buSzPts val="1200"/>
              <a:buNone/>
              <a:defRPr sz="1200" b="1">
                <a:solidFill>
                  <a:schemeClr val="lt2"/>
                </a:solidFill>
              </a:defRPr>
            </a:lvl4pPr>
            <a:lvl5pPr lvl="4" algn="ctr" rtl="0">
              <a:spcBef>
                <a:spcPts val="0"/>
              </a:spcBef>
              <a:spcAft>
                <a:spcPts val="0"/>
              </a:spcAft>
              <a:buClr>
                <a:schemeClr val="lt2"/>
              </a:buClr>
              <a:buSzPts val="1200"/>
              <a:buNone/>
              <a:defRPr sz="1200" b="1">
                <a:solidFill>
                  <a:schemeClr val="lt2"/>
                </a:solidFill>
              </a:defRPr>
            </a:lvl5pPr>
            <a:lvl6pPr lvl="5" algn="ctr" rtl="0">
              <a:spcBef>
                <a:spcPts val="0"/>
              </a:spcBef>
              <a:spcAft>
                <a:spcPts val="0"/>
              </a:spcAft>
              <a:buClr>
                <a:schemeClr val="lt2"/>
              </a:buClr>
              <a:buSzPts val="1200"/>
              <a:buNone/>
              <a:defRPr sz="1200" b="1">
                <a:solidFill>
                  <a:schemeClr val="lt2"/>
                </a:solidFill>
              </a:defRPr>
            </a:lvl6pPr>
            <a:lvl7pPr lvl="6" algn="ctr" rtl="0">
              <a:spcBef>
                <a:spcPts val="0"/>
              </a:spcBef>
              <a:spcAft>
                <a:spcPts val="0"/>
              </a:spcAft>
              <a:buClr>
                <a:schemeClr val="lt2"/>
              </a:buClr>
              <a:buSzPts val="1200"/>
              <a:buNone/>
              <a:defRPr sz="1200" b="1">
                <a:solidFill>
                  <a:schemeClr val="lt2"/>
                </a:solidFill>
              </a:defRPr>
            </a:lvl7pPr>
            <a:lvl8pPr lvl="7" algn="ctr" rtl="0">
              <a:spcBef>
                <a:spcPts val="0"/>
              </a:spcBef>
              <a:spcAft>
                <a:spcPts val="0"/>
              </a:spcAft>
              <a:buClr>
                <a:schemeClr val="lt2"/>
              </a:buClr>
              <a:buSzPts val="1200"/>
              <a:buNone/>
              <a:defRPr sz="1200" b="1">
                <a:solidFill>
                  <a:schemeClr val="lt2"/>
                </a:solidFill>
              </a:defRPr>
            </a:lvl8pPr>
            <a:lvl9pPr lvl="8" algn="ctr" rtl="0">
              <a:spcBef>
                <a:spcPts val="0"/>
              </a:spcBef>
              <a:spcAft>
                <a:spcPts val="0"/>
              </a:spcAft>
              <a:buClr>
                <a:schemeClr val="lt2"/>
              </a:buClr>
              <a:buSzPts val="1200"/>
              <a:buNone/>
              <a:defRPr sz="1200" b="1">
                <a:solidFill>
                  <a:schemeClr val="lt2"/>
                </a:solidFill>
              </a:defRPr>
            </a:lvl9pPr>
          </a:lstStyle>
          <a:p>
            <a:endParaRPr/>
          </a:p>
        </p:txBody>
      </p:sp>
      <p:sp>
        <p:nvSpPr>
          <p:cNvPr id="365" name="Google Shape;365;p38"/>
          <p:cNvSpPr txBox="1">
            <a:spLocks noGrp="1"/>
          </p:cNvSpPr>
          <p:nvPr>
            <p:ph type="subTitle" idx="4"/>
          </p:nvPr>
        </p:nvSpPr>
        <p:spPr>
          <a:xfrm>
            <a:off x="121200" y="1994875"/>
            <a:ext cx="2658300" cy="2045100"/>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dk2"/>
              </a:buClr>
              <a:buSzPts val="1000"/>
              <a:buNone/>
              <a:defRPr sz="1000" i="1">
                <a:solidFill>
                  <a:schemeClr val="dk2"/>
                </a:solidFill>
              </a:defRPr>
            </a:lvl1pPr>
            <a:lvl2pPr lvl="1" rtl="0">
              <a:spcBef>
                <a:spcPts val="0"/>
              </a:spcBef>
              <a:spcAft>
                <a:spcPts val="0"/>
              </a:spcAft>
              <a:buClr>
                <a:schemeClr val="dk2"/>
              </a:buClr>
              <a:buSzPts val="1000"/>
              <a:buNone/>
              <a:defRPr sz="1000">
                <a:solidFill>
                  <a:schemeClr val="dk2"/>
                </a:solidFill>
              </a:defRPr>
            </a:lvl2pPr>
            <a:lvl3pPr lvl="2" rtl="0">
              <a:spcBef>
                <a:spcPts val="0"/>
              </a:spcBef>
              <a:spcAft>
                <a:spcPts val="0"/>
              </a:spcAft>
              <a:buClr>
                <a:schemeClr val="dk2"/>
              </a:buClr>
              <a:buSzPts val="1000"/>
              <a:buNone/>
              <a:defRPr sz="1000">
                <a:solidFill>
                  <a:schemeClr val="dk2"/>
                </a:solidFill>
              </a:defRPr>
            </a:lvl3pPr>
            <a:lvl4pPr lvl="3" rtl="0">
              <a:spcBef>
                <a:spcPts val="0"/>
              </a:spcBef>
              <a:spcAft>
                <a:spcPts val="0"/>
              </a:spcAft>
              <a:buClr>
                <a:schemeClr val="dk2"/>
              </a:buClr>
              <a:buSzPts val="1000"/>
              <a:buNone/>
              <a:defRPr sz="1000">
                <a:solidFill>
                  <a:schemeClr val="dk2"/>
                </a:solidFill>
              </a:defRPr>
            </a:lvl4pPr>
            <a:lvl5pPr lvl="4" rtl="0">
              <a:spcBef>
                <a:spcPts val="0"/>
              </a:spcBef>
              <a:spcAft>
                <a:spcPts val="0"/>
              </a:spcAft>
              <a:buClr>
                <a:schemeClr val="dk2"/>
              </a:buClr>
              <a:buSzPts val="1000"/>
              <a:buNone/>
              <a:defRPr sz="1000">
                <a:solidFill>
                  <a:schemeClr val="dk2"/>
                </a:solidFill>
              </a:defRPr>
            </a:lvl5pPr>
            <a:lvl6pPr lvl="5" rtl="0">
              <a:spcBef>
                <a:spcPts val="0"/>
              </a:spcBef>
              <a:spcAft>
                <a:spcPts val="0"/>
              </a:spcAft>
              <a:buClr>
                <a:schemeClr val="dk2"/>
              </a:buClr>
              <a:buSzPts val="1000"/>
              <a:buNone/>
              <a:defRPr sz="1000">
                <a:solidFill>
                  <a:schemeClr val="dk2"/>
                </a:solidFill>
              </a:defRPr>
            </a:lvl6pPr>
            <a:lvl7pPr lvl="6" rtl="0">
              <a:spcBef>
                <a:spcPts val="0"/>
              </a:spcBef>
              <a:spcAft>
                <a:spcPts val="0"/>
              </a:spcAft>
              <a:buClr>
                <a:schemeClr val="dk2"/>
              </a:buClr>
              <a:buSzPts val="1000"/>
              <a:buNone/>
              <a:defRPr sz="1000">
                <a:solidFill>
                  <a:schemeClr val="dk2"/>
                </a:solidFill>
              </a:defRPr>
            </a:lvl7pPr>
            <a:lvl8pPr lvl="7" rtl="0">
              <a:spcBef>
                <a:spcPts val="0"/>
              </a:spcBef>
              <a:spcAft>
                <a:spcPts val="0"/>
              </a:spcAft>
              <a:buClr>
                <a:schemeClr val="dk2"/>
              </a:buClr>
              <a:buSzPts val="1000"/>
              <a:buNone/>
              <a:defRPr sz="1000">
                <a:solidFill>
                  <a:schemeClr val="dk2"/>
                </a:solidFill>
              </a:defRPr>
            </a:lvl8pPr>
            <a:lvl9pPr lvl="8" rtl="0">
              <a:spcBef>
                <a:spcPts val="0"/>
              </a:spcBef>
              <a:spcAft>
                <a:spcPts val="0"/>
              </a:spcAft>
              <a:buClr>
                <a:schemeClr val="dk2"/>
              </a:buClr>
              <a:buSzPts val="1000"/>
              <a:buNone/>
              <a:defRPr sz="1000">
                <a:solidFill>
                  <a:schemeClr val="dk2"/>
                </a:solidFill>
              </a:defRPr>
            </a:lvl9pPr>
          </a:lstStyle>
          <a:p>
            <a:endParaRPr/>
          </a:p>
        </p:txBody>
      </p:sp>
      <p:sp>
        <p:nvSpPr>
          <p:cNvPr id="366" name="Google Shape;366;p38"/>
          <p:cNvSpPr txBox="1">
            <a:spLocks noGrp="1"/>
          </p:cNvSpPr>
          <p:nvPr>
            <p:ph type="subTitle" idx="5"/>
          </p:nvPr>
        </p:nvSpPr>
        <p:spPr>
          <a:xfrm>
            <a:off x="3321600" y="1994875"/>
            <a:ext cx="2658300" cy="2045100"/>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dk2"/>
              </a:buClr>
              <a:buSzPts val="1000"/>
              <a:buNone/>
              <a:defRPr sz="1000" i="1">
                <a:solidFill>
                  <a:schemeClr val="dk2"/>
                </a:solidFill>
              </a:defRPr>
            </a:lvl1pPr>
            <a:lvl2pPr lvl="1" rtl="0">
              <a:spcBef>
                <a:spcPts val="0"/>
              </a:spcBef>
              <a:spcAft>
                <a:spcPts val="0"/>
              </a:spcAft>
              <a:buClr>
                <a:schemeClr val="dk2"/>
              </a:buClr>
              <a:buSzPts val="1000"/>
              <a:buNone/>
              <a:defRPr sz="1000">
                <a:solidFill>
                  <a:schemeClr val="dk2"/>
                </a:solidFill>
              </a:defRPr>
            </a:lvl2pPr>
            <a:lvl3pPr lvl="2" rtl="0">
              <a:spcBef>
                <a:spcPts val="0"/>
              </a:spcBef>
              <a:spcAft>
                <a:spcPts val="0"/>
              </a:spcAft>
              <a:buClr>
                <a:schemeClr val="dk2"/>
              </a:buClr>
              <a:buSzPts val="1000"/>
              <a:buNone/>
              <a:defRPr sz="1000">
                <a:solidFill>
                  <a:schemeClr val="dk2"/>
                </a:solidFill>
              </a:defRPr>
            </a:lvl3pPr>
            <a:lvl4pPr lvl="3" rtl="0">
              <a:spcBef>
                <a:spcPts val="0"/>
              </a:spcBef>
              <a:spcAft>
                <a:spcPts val="0"/>
              </a:spcAft>
              <a:buClr>
                <a:schemeClr val="dk2"/>
              </a:buClr>
              <a:buSzPts val="1000"/>
              <a:buNone/>
              <a:defRPr sz="1000">
                <a:solidFill>
                  <a:schemeClr val="dk2"/>
                </a:solidFill>
              </a:defRPr>
            </a:lvl4pPr>
            <a:lvl5pPr lvl="4" rtl="0">
              <a:spcBef>
                <a:spcPts val="0"/>
              </a:spcBef>
              <a:spcAft>
                <a:spcPts val="0"/>
              </a:spcAft>
              <a:buClr>
                <a:schemeClr val="dk2"/>
              </a:buClr>
              <a:buSzPts val="1000"/>
              <a:buNone/>
              <a:defRPr sz="1000">
                <a:solidFill>
                  <a:schemeClr val="dk2"/>
                </a:solidFill>
              </a:defRPr>
            </a:lvl5pPr>
            <a:lvl6pPr lvl="5" rtl="0">
              <a:spcBef>
                <a:spcPts val="0"/>
              </a:spcBef>
              <a:spcAft>
                <a:spcPts val="0"/>
              </a:spcAft>
              <a:buClr>
                <a:schemeClr val="dk2"/>
              </a:buClr>
              <a:buSzPts val="1000"/>
              <a:buNone/>
              <a:defRPr sz="1000">
                <a:solidFill>
                  <a:schemeClr val="dk2"/>
                </a:solidFill>
              </a:defRPr>
            </a:lvl6pPr>
            <a:lvl7pPr lvl="6" rtl="0">
              <a:spcBef>
                <a:spcPts val="0"/>
              </a:spcBef>
              <a:spcAft>
                <a:spcPts val="0"/>
              </a:spcAft>
              <a:buClr>
                <a:schemeClr val="dk2"/>
              </a:buClr>
              <a:buSzPts val="1000"/>
              <a:buNone/>
              <a:defRPr sz="1000">
                <a:solidFill>
                  <a:schemeClr val="dk2"/>
                </a:solidFill>
              </a:defRPr>
            </a:lvl7pPr>
            <a:lvl8pPr lvl="7" rtl="0">
              <a:spcBef>
                <a:spcPts val="0"/>
              </a:spcBef>
              <a:spcAft>
                <a:spcPts val="0"/>
              </a:spcAft>
              <a:buClr>
                <a:schemeClr val="dk2"/>
              </a:buClr>
              <a:buSzPts val="1000"/>
              <a:buNone/>
              <a:defRPr sz="1000">
                <a:solidFill>
                  <a:schemeClr val="dk2"/>
                </a:solidFill>
              </a:defRPr>
            </a:lvl8pPr>
            <a:lvl9pPr lvl="8" rtl="0">
              <a:spcBef>
                <a:spcPts val="0"/>
              </a:spcBef>
              <a:spcAft>
                <a:spcPts val="0"/>
              </a:spcAft>
              <a:buClr>
                <a:schemeClr val="dk2"/>
              </a:buClr>
              <a:buSzPts val="1000"/>
              <a:buNone/>
              <a:defRPr sz="1000">
                <a:solidFill>
                  <a:schemeClr val="dk2"/>
                </a:solidFill>
              </a:defRPr>
            </a:lvl9pPr>
          </a:lstStyle>
          <a:p>
            <a:endParaRPr/>
          </a:p>
        </p:txBody>
      </p:sp>
      <p:sp>
        <p:nvSpPr>
          <p:cNvPr id="367" name="Google Shape;367;p38"/>
          <p:cNvSpPr txBox="1">
            <a:spLocks noGrp="1"/>
          </p:cNvSpPr>
          <p:nvPr>
            <p:ph type="subTitle" idx="6"/>
          </p:nvPr>
        </p:nvSpPr>
        <p:spPr>
          <a:xfrm>
            <a:off x="6217200" y="1994875"/>
            <a:ext cx="2658300" cy="2045100"/>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dk2"/>
              </a:buClr>
              <a:buSzPts val="1000"/>
              <a:buNone/>
              <a:defRPr sz="1000" i="1">
                <a:solidFill>
                  <a:schemeClr val="dk2"/>
                </a:solidFill>
              </a:defRPr>
            </a:lvl1pPr>
            <a:lvl2pPr lvl="1" rtl="0">
              <a:spcBef>
                <a:spcPts val="0"/>
              </a:spcBef>
              <a:spcAft>
                <a:spcPts val="0"/>
              </a:spcAft>
              <a:buClr>
                <a:schemeClr val="dk2"/>
              </a:buClr>
              <a:buSzPts val="1000"/>
              <a:buNone/>
              <a:defRPr sz="1000">
                <a:solidFill>
                  <a:schemeClr val="dk2"/>
                </a:solidFill>
              </a:defRPr>
            </a:lvl2pPr>
            <a:lvl3pPr lvl="2" rtl="0">
              <a:spcBef>
                <a:spcPts val="0"/>
              </a:spcBef>
              <a:spcAft>
                <a:spcPts val="0"/>
              </a:spcAft>
              <a:buClr>
                <a:schemeClr val="dk2"/>
              </a:buClr>
              <a:buSzPts val="1000"/>
              <a:buNone/>
              <a:defRPr sz="1000">
                <a:solidFill>
                  <a:schemeClr val="dk2"/>
                </a:solidFill>
              </a:defRPr>
            </a:lvl3pPr>
            <a:lvl4pPr lvl="3" rtl="0">
              <a:spcBef>
                <a:spcPts val="0"/>
              </a:spcBef>
              <a:spcAft>
                <a:spcPts val="0"/>
              </a:spcAft>
              <a:buClr>
                <a:schemeClr val="dk2"/>
              </a:buClr>
              <a:buSzPts val="1000"/>
              <a:buNone/>
              <a:defRPr sz="1000">
                <a:solidFill>
                  <a:schemeClr val="dk2"/>
                </a:solidFill>
              </a:defRPr>
            </a:lvl4pPr>
            <a:lvl5pPr lvl="4" rtl="0">
              <a:spcBef>
                <a:spcPts val="0"/>
              </a:spcBef>
              <a:spcAft>
                <a:spcPts val="0"/>
              </a:spcAft>
              <a:buClr>
                <a:schemeClr val="dk2"/>
              </a:buClr>
              <a:buSzPts val="1000"/>
              <a:buNone/>
              <a:defRPr sz="1000">
                <a:solidFill>
                  <a:schemeClr val="dk2"/>
                </a:solidFill>
              </a:defRPr>
            </a:lvl5pPr>
            <a:lvl6pPr lvl="5" rtl="0">
              <a:spcBef>
                <a:spcPts val="0"/>
              </a:spcBef>
              <a:spcAft>
                <a:spcPts val="0"/>
              </a:spcAft>
              <a:buClr>
                <a:schemeClr val="dk2"/>
              </a:buClr>
              <a:buSzPts val="1000"/>
              <a:buNone/>
              <a:defRPr sz="1000">
                <a:solidFill>
                  <a:schemeClr val="dk2"/>
                </a:solidFill>
              </a:defRPr>
            </a:lvl6pPr>
            <a:lvl7pPr lvl="6" rtl="0">
              <a:spcBef>
                <a:spcPts val="0"/>
              </a:spcBef>
              <a:spcAft>
                <a:spcPts val="0"/>
              </a:spcAft>
              <a:buClr>
                <a:schemeClr val="dk2"/>
              </a:buClr>
              <a:buSzPts val="1000"/>
              <a:buNone/>
              <a:defRPr sz="1000">
                <a:solidFill>
                  <a:schemeClr val="dk2"/>
                </a:solidFill>
              </a:defRPr>
            </a:lvl7pPr>
            <a:lvl8pPr lvl="7" rtl="0">
              <a:spcBef>
                <a:spcPts val="0"/>
              </a:spcBef>
              <a:spcAft>
                <a:spcPts val="0"/>
              </a:spcAft>
              <a:buClr>
                <a:schemeClr val="dk2"/>
              </a:buClr>
              <a:buSzPts val="1000"/>
              <a:buNone/>
              <a:defRPr sz="1000">
                <a:solidFill>
                  <a:schemeClr val="dk2"/>
                </a:solidFill>
              </a:defRPr>
            </a:lvl8pPr>
            <a:lvl9pPr lvl="8" rtl="0">
              <a:spcBef>
                <a:spcPts val="0"/>
              </a:spcBef>
              <a:spcAft>
                <a:spcPts val="0"/>
              </a:spcAft>
              <a:buClr>
                <a:schemeClr val="dk2"/>
              </a:buClr>
              <a:buSzPts val="1000"/>
              <a:buNone/>
              <a:defRPr sz="1000">
                <a:solidFill>
                  <a:schemeClr val="dk2"/>
                </a:solidFill>
              </a:defRPr>
            </a:lvl9pPr>
          </a:lstStyle>
          <a:p>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Diseño personalizado 18">
  <p:cSld name="CUSTOM_17">
    <p:spTree>
      <p:nvGrpSpPr>
        <p:cNvPr id="1" name="Shape 368"/>
        <p:cNvGrpSpPr/>
        <p:nvPr/>
      </p:nvGrpSpPr>
      <p:grpSpPr>
        <a:xfrm>
          <a:off x="0" y="0"/>
          <a:ext cx="0" cy="0"/>
          <a:chOff x="0" y="0"/>
          <a:chExt cx="0" cy="0"/>
        </a:xfrm>
      </p:grpSpPr>
      <p:sp>
        <p:nvSpPr>
          <p:cNvPr id="369" name="Google Shape;369;p39"/>
          <p:cNvSpPr/>
          <p:nvPr/>
        </p:nvSpPr>
        <p:spPr>
          <a:xfrm>
            <a:off x="1662920" y="1642135"/>
            <a:ext cx="353400" cy="36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9"/>
          <p:cNvSpPr/>
          <p:nvPr/>
        </p:nvSpPr>
        <p:spPr>
          <a:xfrm>
            <a:off x="877947" y="1338910"/>
            <a:ext cx="594300" cy="594300"/>
          </a:xfrm>
          <a:prstGeom prst="ellipse">
            <a:avLst/>
          </a:prstGeom>
          <a:no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9"/>
          <p:cNvSpPr/>
          <p:nvPr/>
        </p:nvSpPr>
        <p:spPr>
          <a:xfrm>
            <a:off x="2206990" y="1338910"/>
            <a:ext cx="594300" cy="594300"/>
          </a:xfrm>
          <a:prstGeom prst="ellipse">
            <a:avLst/>
          </a:prstGeom>
          <a:noFill/>
          <a:ln w="381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9"/>
          <p:cNvSpPr/>
          <p:nvPr/>
        </p:nvSpPr>
        <p:spPr>
          <a:xfrm>
            <a:off x="3560827" y="1338910"/>
            <a:ext cx="594300" cy="594300"/>
          </a:xfrm>
          <a:prstGeom prst="ellipse">
            <a:avLst/>
          </a:prstGeom>
          <a:noFill/>
          <a:ln w="3810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9"/>
          <p:cNvSpPr/>
          <p:nvPr/>
        </p:nvSpPr>
        <p:spPr>
          <a:xfrm>
            <a:off x="4915703" y="1338910"/>
            <a:ext cx="594300" cy="594300"/>
          </a:xfrm>
          <a:prstGeom prst="ellipse">
            <a:avLst/>
          </a:prstGeom>
          <a:noFill/>
          <a:ln w="3810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9"/>
          <p:cNvSpPr/>
          <p:nvPr/>
        </p:nvSpPr>
        <p:spPr>
          <a:xfrm>
            <a:off x="6270606" y="1338910"/>
            <a:ext cx="594300" cy="594300"/>
          </a:xfrm>
          <a:prstGeom prst="ellipse">
            <a:avLst/>
          </a:prstGeom>
          <a:no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9"/>
          <p:cNvSpPr/>
          <p:nvPr/>
        </p:nvSpPr>
        <p:spPr>
          <a:xfrm>
            <a:off x="7647018" y="1338910"/>
            <a:ext cx="594300" cy="594300"/>
          </a:xfrm>
          <a:prstGeom prst="ellipse">
            <a:avLst/>
          </a:prstGeom>
          <a:no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9"/>
          <p:cNvSpPr/>
          <p:nvPr/>
        </p:nvSpPr>
        <p:spPr>
          <a:xfrm>
            <a:off x="3004357" y="1642135"/>
            <a:ext cx="353400" cy="36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9"/>
          <p:cNvSpPr/>
          <p:nvPr/>
        </p:nvSpPr>
        <p:spPr>
          <a:xfrm>
            <a:off x="4358720" y="1642135"/>
            <a:ext cx="353400" cy="36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9"/>
          <p:cNvSpPr/>
          <p:nvPr/>
        </p:nvSpPr>
        <p:spPr>
          <a:xfrm>
            <a:off x="5713595" y="1642135"/>
            <a:ext cx="353400" cy="36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9"/>
          <p:cNvSpPr/>
          <p:nvPr/>
        </p:nvSpPr>
        <p:spPr>
          <a:xfrm>
            <a:off x="7079257" y="1642135"/>
            <a:ext cx="353400" cy="36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9"/>
          <p:cNvSpPr txBox="1">
            <a:spLocks noGrp="1"/>
          </p:cNvSpPr>
          <p:nvPr>
            <p:ph type="subTitle" idx="1"/>
          </p:nvPr>
        </p:nvSpPr>
        <p:spPr>
          <a:xfrm>
            <a:off x="554150" y="1994875"/>
            <a:ext cx="1272900" cy="2045100"/>
          </a:xfrm>
          <a:prstGeom prst="rect">
            <a:avLst/>
          </a:prstGeom>
        </p:spPr>
        <p:txBody>
          <a:bodyPr spcFirstLastPara="1" wrap="square" lIns="91425" tIns="91425" rIns="91425" bIns="91425" anchor="t" anchorCtr="0">
            <a:normAutofit/>
          </a:bodyPr>
          <a:lstStyle>
            <a:lvl1pPr lvl="0" algn="ctr" rtl="0">
              <a:spcBef>
                <a:spcPts val="0"/>
              </a:spcBef>
              <a:spcAft>
                <a:spcPts val="0"/>
              </a:spcAft>
              <a:buClr>
                <a:schemeClr val="dk2"/>
              </a:buClr>
              <a:buSzPts val="1000"/>
              <a:buNone/>
              <a:defRPr sz="1000" i="1">
                <a:solidFill>
                  <a:schemeClr val="dk2"/>
                </a:solidFill>
              </a:defRPr>
            </a:lvl1pPr>
            <a:lvl2pPr lvl="1" algn="ctr" rtl="0">
              <a:spcBef>
                <a:spcPts val="0"/>
              </a:spcBef>
              <a:spcAft>
                <a:spcPts val="0"/>
              </a:spcAft>
              <a:buClr>
                <a:schemeClr val="dk2"/>
              </a:buClr>
              <a:buSzPts val="1000"/>
              <a:buNone/>
              <a:defRPr sz="1000">
                <a:solidFill>
                  <a:schemeClr val="dk2"/>
                </a:solidFill>
              </a:defRPr>
            </a:lvl2pPr>
            <a:lvl3pPr lvl="2" algn="ctr" rtl="0">
              <a:spcBef>
                <a:spcPts val="0"/>
              </a:spcBef>
              <a:spcAft>
                <a:spcPts val="0"/>
              </a:spcAft>
              <a:buClr>
                <a:schemeClr val="dk2"/>
              </a:buClr>
              <a:buSzPts val="1000"/>
              <a:buNone/>
              <a:defRPr sz="1000">
                <a:solidFill>
                  <a:schemeClr val="dk2"/>
                </a:solidFill>
              </a:defRPr>
            </a:lvl3pPr>
            <a:lvl4pPr lvl="3" algn="ctr" rtl="0">
              <a:spcBef>
                <a:spcPts val="0"/>
              </a:spcBef>
              <a:spcAft>
                <a:spcPts val="0"/>
              </a:spcAft>
              <a:buClr>
                <a:schemeClr val="dk2"/>
              </a:buClr>
              <a:buSzPts val="1000"/>
              <a:buNone/>
              <a:defRPr sz="1000">
                <a:solidFill>
                  <a:schemeClr val="dk2"/>
                </a:solidFill>
              </a:defRPr>
            </a:lvl4pPr>
            <a:lvl5pPr lvl="4" algn="ctr" rtl="0">
              <a:spcBef>
                <a:spcPts val="0"/>
              </a:spcBef>
              <a:spcAft>
                <a:spcPts val="0"/>
              </a:spcAft>
              <a:buClr>
                <a:schemeClr val="dk2"/>
              </a:buClr>
              <a:buSzPts val="1000"/>
              <a:buNone/>
              <a:defRPr sz="1000">
                <a:solidFill>
                  <a:schemeClr val="dk2"/>
                </a:solidFill>
              </a:defRPr>
            </a:lvl5pPr>
            <a:lvl6pPr lvl="5" algn="ctr" rtl="0">
              <a:spcBef>
                <a:spcPts val="0"/>
              </a:spcBef>
              <a:spcAft>
                <a:spcPts val="0"/>
              </a:spcAft>
              <a:buClr>
                <a:schemeClr val="dk2"/>
              </a:buClr>
              <a:buSzPts val="1000"/>
              <a:buNone/>
              <a:defRPr sz="1000">
                <a:solidFill>
                  <a:schemeClr val="dk2"/>
                </a:solidFill>
              </a:defRPr>
            </a:lvl6pPr>
            <a:lvl7pPr lvl="6" algn="ctr" rtl="0">
              <a:spcBef>
                <a:spcPts val="0"/>
              </a:spcBef>
              <a:spcAft>
                <a:spcPts val="0"/>
              </a:spcAft>
              <a:buClr>
                <a:schemeClr val="dk2"/>
              </a:buClr>
              <a:buSzPts val="1000"/>
              <a:buNone/>
              <a:defRPr sz="1000">
                <a:solidFill>
                  <a:schemeClr val="dk2"/>
                </a:solidFill>
              </a:defRPr>
            </a:lvl7pPr>
            <a:lvl8pPr lvl="7" algn="ctr" rtl="0">
              <a:spcBef>
                <a:spcPts val="0"/>
              </a:spcBef>
              <a:spcAft>
                <a:spcPts val="0"/>
              </a:spcAft>
              <a:buClr>
                <a:schemeClr val="dk2"/>
              </a:buClr>
              <a:buSzPts val="1000"/>
              <a:buNone/>
              <a:defRPr sz="1000">
                <a:solidFill>
                  <a:schemeClr val="dk2"/>
                </a:solidFill>
              </a:defRPr>
            </a:lvl8pPr>
            <a:lvl9pPr lvl="8" algn="ctr" rtl="0">
              <a:spcBef>
                <a:spcPts val="0"/>
              </a:spcBef>
              <a:spcAft>
                <a:spcPts val="0"/>
              </a:spcAft>
              <a:buClr>
                <a:schemeClr val="dk2"/>
              </a:buClr>
              <a:buSzPts val="1000"/>
              <a:buNone/>
              <a:defRPr sz="1000">
                <a:solidFill>
                  <a:schemeClr val="dk2"/>
                </a:solidFill>
              </a:defRPr>
            </a:lvl9pPr>
          </a:lstStyle>
          <a:p>
            <a:endParaRPr/>
          </a:p>
        </p:txBody>
      </p:sp>
      <p:sp>
        <p:nvSpPr>
          <p:cNvPr id="381" name="Google Shape;381;p39"/>
          <p:cNvSpPr txBox="1">
            <a:spLocks noGrp="1"/>
          </p:cNvSpPr>
          <p:nvPr>
            <p:ph type="subTitle" idx="2"/>
          </p:nvPr>
        </p:nvSpPr>
        <p:spPr>
          <a:xfrm>
            <a:off x="1849550" y="1994875"/>
            <a:ext cx="1272900" cy="2045100"/>
          </a:xfrm>
          <a:prstGeom prst="rect">
            <a:avLst/>
          </a:prstGeom>
        </p:spPr>
        <p:txBody>
          <a:bodyPr spcFirstLastPara="1" wrap="square" lIns="91425" tIns="91425" rIns="91425" bIns="91425" anchor="t" anchorCtr="0">
            <a:normAutofit/>
          </a:bodyPr>
          <a:lstStyle>
            <a:lvl1pPr lvl="0" algn="ctr" rtl="0">
              <a:spcBef>
                <a:spcPts val="0"/>
              </a:spcBef>
              <a:spcAft>
                <a:spcPts val="0"/>
              </a:spcAft>
              <a:buClr>
                <a:schemeClr val="dk2"/>
              </a:buClr>
              <a:buSzPts val="1000"/>
              <a:buNone/>
              <a:defRPr sz="1000" i="1">
                <a:solidFill>
                  <a:schemeClr val="dk2"/>
                </a:solidFill>
              </a:defRPr>
            </a:lvl1pPr>
            <a:lvl2pPr lvl="1" algn="ctr" rtl="0">
              <a:spcBef>
                <a:spcPts val="0"/>
              </a:spcBef>
              <a:spcAft>
                <a:spcPts val="0"/>
              </a:spcAft>
              <a:buClr>
                <a:schemeClr val="dk2"/>
              </a:buClr>
              <a:buSzPts val="1000"/>
              <a:buNone/>
              <a:defRPr sz="1000">
                <a:solidFill>
                  <a:schemeClr val="dk2"/>
                </a:solidFill>
              </a:defRPr>
            </a:lvl2pPr>
            <a:lvl3pPr lvl="2" algn="ctr" rtl="0">
              <a:spcBef>
                <a:spcPts val="0"/>
              </a:spcBef>
              <a:spcAft>
                <a:spcPts val="0"/>
              </a:spcAft>
              <a:buClr>
                <a:schemeClr val="dk2"/>
              </a:buClr>
              <a:buSzPts val="1000"/>
              <a:buNone/>
              <a:defRPr sz="1000">
                <a:solidFill>
                  <a:schemeClr val="dk2"/>
                </a:solidFill>
              </a:defRPr>
            </a:lvl3pPr>
            <a:lvl4pPr lvl="3" algn="ctr" rtl="0">
              <a:spcBef>
                <a:spcPts val="0"/>
              </a:spcBef>
              <a:spcAft>
                <a:spcPts val="0"/>
              </a:spcAft>
              <a:buClr>
                <a:schemeClr val="dk2"/>
              </a:buClr>
              <a:buSzPts val="1000"/>
              <a:buNone/>
              <a:defRPr sz="1000">
                <a:solidFill>
                  <a:schemeClr val="dk2"/>
                </a:solidFill>
              </a:defRPr>
            </a:lvl4pPr>
            <a:lvl5pPr lvl="4" algn="ctr" rtl="0">
              <a:spcBef>
                <a:spcPts val="0"/>
              </a:spcBef>
              <a:spcAft>
                <a:spcPts val="0"/>
              </a:spcAft>
              <a:buClr>
                <a:schemeClr val="dk2"/>
              </a:buClr>
              <a:buSzPts val="1000"/>
              <a:buNone/>
              <a:defRPr sz="1000">
                <a:solidFill>
                  <a:schemeClr val="dk2"/>
                </a:solidFill>
              </a:defRPr>
            </a:lvl5pPr>
            <a:lvl6pPr lvl="5" algn="ctr" rtl="0">
              <a:spcBef>
                <a:spcPts val="0"/>
              </a:spcBef>
              <a:spcAft>
                <a:spcPts val="0"/>
              </a:spcAft>
              <a:buClr>
                <a:schemeClr val="dk2"/>
              </a:buClr>
              <a:buSzPts val="1000"/>
              <a:buNone/>
              <a:defRPr sz="1000">
                <a:solidFill>
                  <a:schemeClr val="dk2"/>
                </a:solidFill>
              </a:defRPr>
            </a:lvl6pPr>
            <a:lvl7pPr lvl="6" algn="ctr" rtl="0">
              <a:spcBef>
                <a:spcPts val="0"/>
              </a:spcBef>
              <a:spcAft>
                <a:spcPts val="0"/>
              </a:spcAft>
              <a:buClr>
                <a:schemeClr val="dk2"/>
              </a:buClr>
              <a:buSzPts val="1000"/>
              <a:buNone/>
              <a:defRPr sz="1000">
                <a:solidFill>
                  <a:schemeClr val="dk2"/>
                </a:solidFill>
              </a:defRPr>
            </a:lvl7pPr>
            <a:lvl8pPr lvl="7" algn="ctr" rtl="0">
              <a:spcBef>
                <a:spcPts val="0"/>
              </a:spcBef>
              <a:spcAft>
                <a:spcPts val="0"/>
              </a:spcAft>
              <a:buClr>
                <a:schemeClr val="dk2"/>
              </a:buClr>
              <a:buSzPts val="1000"/>
              <a:buNone/>
              <a:defRPr sz="1000">
                <a:solidFill>
                  <a:schemeClr val="dk2"/>
                </a:solidFill>
              </a:defRPr>
            </a:lvl8pPr>
            <a:lvl9pPr lvl="8" algn="ctr" rtl="0">
              <a:spcBef>
                <a:spcPts val="0"/>
              </a:spcBef>
              <a:spcAft>
                <a:spcPts val="0"/>
              </a:spcAft>
              <a:buClr>
                <a:schemeClr val="dk2"/>
              </a:buClr>
              <a:buSzPts val="1000"/>
              <a:buNone/>
              <a:defRPr sz="1000">
                <a:solidFill>
                  <a:schemeClr val="dk2"/>
                </a:solidFill>
              </a:defRPr>
            </a:lvl9pPr>
          </a:lstStyle>
          <a:p>
            <a:endParaRPr/>
          </a:p>
        </p:txBody>
      </p:sp>
      <p:sp>
        <p:nvSpPr>
          <p:cNvPr id="382" name="Google Shape;382;p39"/>
          <p:cNvSpPr txBox="1">
            <a:spLocks noGrp="1"/>
          </p:cNvSpPr>
          <p:nvPr>
            <p:ph type="subTitle" idx="3"/>
          </p:nvPr>
        </p:nvSpPr>
        <p:spPr>
          <a:xfrm>
            <a:off x="3221150" y="1994875"/>
            <a:ext cx="1272900" cy="2045100"/>
          </a:xfrm>
          <a:prstGeom prst="rect">
            <a:avLst/>
          </a:prstGeom>
        </p:spPr>
        <p:txBody>
          <a:bodyPr spcFirstLastPara="1" wrap="square" lIns="91425" tIns="91425" rIns="91425" bIns="91425" anchor="t" anchorCtr="0">
            <a:normAutofit/>
          </a:bodyPr>
          <a:lstStyle>
            <a:lvl1pPr lvl="0" algn="ctr" rtl="0">
              <a:spcBef>
                <a:spcPts val="0"/>
              </a:spcBef>
              <a:spcAft>
                <a:spcPts val="0"/>
              </a:spcAft>
              <a:buClr>
                <a:schemeClr val="dk2"/>
              </a:buClr>
              <a:buSzPts val="1000"/>
              <a:buNone/>
              <a:defRPr sz="1000" i="1">
                <a:solidFill>
                  <a:schemeClr val="dk2"/>
                </a:solidFill>
              </a:defRPr>
            </a:lvl1pPr>
            <a:lvl2pPr lvl="1" algn="ctr" rtl="0">
              <a:spcBef>
                <a:spcPts val="0"/>
              </a:spcBef>
              <a:spcAft>
                <a:spcPts val="0"/>
              </a:spcAft>
              <a:buClr>
                <a:schemeClr val="dk2"/>
              </a:buClr>
              <a:buSzPts val="1000"/>
              <a:buNone/>
              <a:defRPr sz="1000">
                <a:solidFill>
                  <a:schemeClr val="dk2"/>
                </a:solidFill>
              </a:defRPr>
            </a:lvl2pPr>
            <a:lvl3pPr lvl="2" algn="ctr" rtl="0">
              <a:spcBef>
                <a:spcPts val="0"/>
              </a:spcBef>
              <a:spcAft>
                <a:spcPts val="0"/>
              </a:spcAft>
              <a:buClr>
                <a:schemeClr val="dk2"/>
              </a:buClr>
              <a:buSzPts val="1000"/>
              <a:buNone/>
              <a:defRPr sz="1000">
                <a:solidFill>
                  <a:schemeClr val="dk2"/>
                </a:solidFill>
              </a:defRPr>
            </a:lvl3pPr>
            <a:lvl4pPr lvl="3" algn="ctr" rtl="0">
              <a:spcBef>
                <a:spcPts val="0"/>
              </a:spcBef>
              <a:spcAft>
                <a:spcPts val="0"/>
              </a:spcAft>
              <a:buClr>
                <a:schemeClr val="dk2"/>
              </a:buClr>
              <a:buSzPts val="1000"/>
              <a:buNone/>
              <a:defRPr sz="1000">
                <a:solidFill>
                  <a:schemeClr val="dk2"/>
                </a:solidFill>
              </a:defRPr>
            </a:lvl4pPr>
            <a:lvl5pPr lvl="4" algn="ctr" rtl="0">
              <a:spcBef>
                <a:spcPts val="0"/>
              </a:spcBef>
              <a:spcAft>
                <a:spcPts val="0"/>
              </a:spcAft>
              <a:buClr>
                <a:schemeClr val="dk2"/>
              </a:buClr>
              <a:buSzPts val="1000"/>
              <a:buNone/>
              <a:defRPr sz="1000">
                <a:solidFill>
                  <a:schemeClr val="dk2"/>
                </a:solidFill>
              </a:defRPr>
            </a:lvl5pPr>
            <a:lvl6pPr lvl="5" algn="ctr" rtl="0">
              <a:spcBef>
                <a:spcPts val="0"/>
              </a:spcBef>
              <a:spcAft>
                <a:spcPts val="0"/>
              </a:spcAft>
              <a:buClr>
                <a:schemeClr val="dk2"/>
              </a:buClr>
              <a:buSzPts val="1000"/>
              <a:buNone/>
              <a:defRPr sz="1000">
                <a:solidFill>
                  <a:schemeClr val="dk2"/>
                </a:solidFill>
              </a:defRPr>
            </a:lvl6pPr>
            <a:lvl7pPr lvl="6" algn="ctr" rtl="0">
              <a:spcBef>
                <a:spcPts val="0"/>
              </a:spcBef>
              <a:spcAft>
                <a:spcPts val="0"/>
              </a:spcAft>
              <a:buClr>
                <a:schemeClr val="dk2"/>
              </a:buClr>
              <a:buSzPts val="1000"/>
              <a:buNone/>
              <a:defRPr sz="1000">
                <a:solidFill>
                  <a:schemeClr val="dk2"/>
                </a:solidFill>
              </a:defRPr>
            </a:lvl7pPr>
            <a:lvl8pPr lvl="7" algn="ctr" rtl="0">
              <a:spcBef>
                <a:spcPts val="0"/>
              </a:spcBef>
              <a:spcAft>
                <a:spcPts val="0"/>
              </a:spcAft>
              <a:buClr>
                <a:schemeClr val="dk2"/>
              </a:buClr>
              <a:buSzPts val="1000"/>
              <a:buNone/>
              <a:defRPr sz="1000">
                <a:solidFill>
                  <a:schemeClr val="dk2"/>
                </a:solidFill>
              </a:defRPr>
            </a:lvl8pPr>
            <a:lvl9pPr lvl="8" algn="ctr" rtl="0">
              <a:spcBef>
                <a:spcPts val="0"/>
              </a:spcBef>
              <a:spcAft>
                <a:spcPts val="0"/>
              </a:spcAft>
              <a:buClr>
                <a:schemeClr val="dk2"/>
              </a:buClr>
              <a:buSzPts val="1000"/>
              <a:buNone/>
              <a:defRPr sz="1000">
                <a:solidFill>
                  <a:schemeClr val="dk2"/>
                </a:solidFill>
              </a:defRPr>
            </a:lvl9pPr>
          </a:lstStyle>
          <a:p>
            <a:endParaRPr/>
          </a:p>
        </p:txBody>
      </p:sp>
      <p:sp>
        <p:nvSpPr>
          <p:cNvPr id="383" name="Google Shape;383;p39"/>
          <p:cNvSpPr txBox="1">
            <a:spLocks noGrp="1"/>
          </p:cNvSpPr>
          <p:nvPr>
            <p:ph type="subTitle" idx="4"/>
          </p:nvPr>
        </p:nvSpPr>
        <p:spPr>
          <a:xfrm>
            <a:off x="4592750" y="1994875"/>
            <a:ext cx="1272900" cy="2045100"/>
          </a:xfrm>
          <a:prstGeom prst="rect">
            <a:avLst/>
          </a:prstGeom>
        </p:spPr>
        <p:txBody>
          <a:bodyPr spcFirstLastPara="1" wrap="square" lIns="91425" tIns="91425" rIns="91425" bIns="91425" anchor="t" anchorCtr="0">
            <a:normAutofit/>
          </a:bodyPr>
          <a:lstStyle>
            <a:lvl1pPr lvl="0" algn="ctr" rtl="0">
              <a:spcBef>
                <a:spcPts val="0"/>
              </a:spcBef>
              <a:spcAft>
                <a:spcPts val="0"/>
              </a:spcAft>
              <a:buClr>
                <a:schemeClr val="dk2"/>
              </a:buClr>
              <a:buSzPts val="1000"/>
              <a:buNone/>
              <a:defRPr sz="1000" i="1">
                <a:solidFill>
                  <a:schemeClr val="dk2"/>
                </a:solidFill>
              </a:defRPr>
            </a:lvl1pPr>
            <a:lvl2pPr lvl="1" algn="ctr" rtl="0">
              <a:spcBef>
                <a:spcPts val="0"/>
              </a:spcBef>
              <a:spcAft>
                <a:spcPts val="0"/>
              </a:spcAft>
              <a:buClr>
                <a:schemeClr val="dk2"/>
              </a:buClr>
              <a:buSzPts val="1000"/>
              <a:buNone/>
              <a:defRPr sz="1000">
                <a:solidFill>
                  <a:schemeClr val="dk2"/>
                </a:solidFill>
              </a:defRPr>
            </a:lvl2pPr>
            <a:lvl3pPr lvl="2" algn="ctr" rtl="0">
              <a:spcBef>
                <a:spcPts val="0"/>
              </a:spcBef>
              <a:spcAft>
                <a:spcPts val="0"/>
              </a:spcAft>
              <a:buClr>
                <a:schemeClr val="dk2"/>
              </a:buClr>
              <a:buSzPts val="1000"/>
              <a:buNone/>
              <a:defRPr sz="1000">
                <a:solidFill>
                  <a:schemeClr val="dk2"/>
                </a:solidFill>
              </a:defRPr>
            </a:lvl3pPr>
            <a:lvl4pPr lvl="3" algn="ctr" rtl="0">
              <a:spcBef>
                <a:spcPts val="0"/>
              </a:spcBef>
              <a:spcAft>
                <a:spcPts val="0"/>
              </a:spcAft>
              <a:buClr>
                <a:schemeClr val="dk2"/>
              </a:buClr>
              <a:buSzPts val="1000"/>
              <a:buNone/>
              <a:defRPr sz="1000">
                <a:solidFill>
                  <a:schemeClr val="dk2"/>
                </a:solidFill>
              </a:defRPr>
            </a:lvl4pPr>
            <a:lvl5pPr lvl="4" algn="ctr" rtl="0">
              <a:spcBef>
                <a:spcPts val="0"/>
              </a:spcBef>
              <a:spcAft>
                <a:spcPts val="0"/>
              </a:spcAft>
              <a:buClr>
                <a:schemeClr val="dk2"/>
              </a:buClr>
              <a:buSzPts val="1000"/>
              <a:buNone/>
              <a:defRPr sz="1000">
                <a:solidFill>
                  <a:schemeClr val="dk2"/>
                </a:solidFill>
              </a:defRPr>
            </a:lvl5pPr>
            <a:lvl6pPr lvl="5" algn="ctr" rtl="0">
              <a:spcBef>
                <a:spcPts val="0"/>
              </a:spcBef>
              <a:spcAft>
                <a:spcPts val="0"/>
              </a:spcAft>
              <a:buClr>
                <a:schemeClr val="dk2"/>
              </a:buClr>
              <a:buSzPts val="1000"/>
              <a:buNone/>
              <a:defRPr sz="1000">
                <a:solidFill>
                  <a:schemeClr val="dk2"/>
                </a:solidFill>
              </a:defRPr>
            </a:lvl6pPr>
            <a:lvl7pPr lvl="6" algn="ctr" rtl="0">
              <a:spcBef>
                <a:spcPts val="0"/>
              </a:spcBef>
              <a:spcAft>
                <a:spcPts val="0"/>
              </a:spcAft>
              <a:buClr>
                <a:schemeClr val="dk2"/>
              </a:buClr>
              <a:buSzPts val="1000"/>
              <a:buNone/>
              <a:defRPr sz="1000">
                <a:solidFill>
                  <a:schemeClr val="dk2"/>
                </a:solidFill>
              </a:defRPr>
            </a:lvl7pPr>
            <a:lvl8pPr lvl="7" algn="ctr" rtl="0">
              <a:spcBef>
                <a:spcPts val="0"/>
              </a:spcBef>
              <a:spcAft>
                <a:spcPts val="0"/>
              </a:spcAft>
              <a:buClr>
                <a:schemeClr val="dk2"/>
              </a:buClr>
              <a:buSzPts val="1000"/>
              <a:buNone/>
              <a:defRPr sz="1000">
                <a:solidFill>
                  <a:schemeClr val="dk2"/>
                </a:solidFill>
              </a:defRPr>
            </a:lvl8pPr>
            <a:lvl9pPr lvl="8" algn="ctr" rtl="0">
              <a:spcBef>
                <a:spcPts val="0"/>
              </a:spcBef>
              <a:spcAft>
                <a:spcPts val="0"/>
              </a:spcAft>
              <a:buClr>
                <a:schemeClr val="dk2"/>
              </a:buClr>
              <a:buSzPts val="1000"/>
              <a:buNone/>
              <a:defRPr sz="1000">
                <a:solidFill>
                  <a:schemeClr val="dk2"/>
                </a:solidFill>
              </a:defRPr>
            </a:lvl9pPr>
          </a:lstStyle>
          <a:p>
            <a:endParaRPr/>
          </a:p>
        </p:txBody>
      </p:sp>
      <p:sp>
        <p:nvSpPr>
          <p:cNvPr id="384" name="Google Shape;384;p39"/>
          <p:cNvSpPr txBox="1">
            <a:spLocks noGrp="1"/>
          </p:cNvSpPr>
          <p:nvPr>
            <p:ph type="subTitle" idx="5"/>
          </p:nvPr>
        </p:nvSpPr>
        <p:spPr>
          <a:xfrm>
            <a:off x="5888150" y="1994875"/>
            <a:ext cx="1272900" cy="2045100"/>
          </a:xfrm>
          <a:prstGeom prst="rect">
            <a:avLst/>
          </a:prstGeom>
        </p:spPr>
        <p:txBody>
          <a:bodyPr spcFirstLastPara="1" wrap="square" lIns="91425" tIns="91425" rIns="91425" bIns="91425" anchor="t" anchorCtr="0">
            <a:normAutofit/>
          </a:bodyPr>
          <a:lstStyle>
            <a:lvl1pPr lvl="0" algn="ctr" rtl="0">
              <a:spcBef>
                <a:spcPts val="0"/>
              </a:spcBef>
              <a:spcAft>
                <a:spcPts val="0"/>
              </a:spcAft>
              <a:buClr>
                <a:schemeClr val="dk2"/>
              </a:buClr>
              <a:buSzPts val="1000"/>
              <a:buNone/>
              <a:defRPr sz="1000" i="1">
                <a:solidFill>
                  <a:schemeClr val="dk2"/>
                </a:solidFill>
              </a:defRPr>
            </a:lvl1pPr>
            <a:lvl2pPr lvl="1" algn="ctr" rtl="0">
              <a:spcBef>
                <a:spcPts val="0"/>
              </a:spcBef>
              <a:spcAft>
                <a:spcPts val="0"/>
              </a:spcAft>
              <a:buClr>
                <a:schemeClr val="dk2"/>
              </a:buClr>
              <a:buSzPts val="1000"/>
              <a:buNone/>
              <a:defRPr sz="1000">
                <a:solidFill>
                  <a:schemeClr val="dk2"/>
                </a:solidFill>
              </a:defRPr>
            </a:lvl2pPr>
            <a:lvl3pPr lvl="2" algn="ctr" rtl="0">
              <a:spcBef>
                <a:spcPts val="0"/>
              </a:spcBef>
              <a:spcAft>
                <a:spcPts val="0"/>
              </a:spcAft>
              <a:buClr>
                <a:schemeClr val="dk2"/>
              </a:buClr>
              <a:buSzPts val="1000"/>
              <a:buNone/>
              <a:defRPr sz="1000">
                <a:solidFill>
                  <a:schemeClr val="dk2"/>
                </a:solidFill>
              </a:defRPr>
            </a:lvl3pPr>
            <a:lvl4pPr lvl="3" algn="ctr" rtl="0">
              <a:spcBef>
                <a:spcPts val="0"/>
              </a:spcBef>
              <a:spcAft>
                <a:spcPts val="0"/>
              </a:spcAft>
              <a:buClr>
                <a:schemeClr val="dk2"/>
              </a:buClr>
              <a:buSzPts val="1000"/>
              <a:buNone/>
              <a:defRPr sz="1000">
                <a:solidFill>
                  <a:schemeClr val="dk2"/>
                </a:solidFill>
              </a:defRPr>
            </a:lvl4pPr>
            <a:lvl5pPr lvl="4" algn="ctr" rtl="0">
              <a:spcBef>
                <a:spcPts val="0"/>
              </a:spcBef>
              <a:spcAft>
                <a:spcPts val="0"/>
              </a:spcAft>
              <a:buClr>
                <a:schemeClr val="dk2"/>
              </a:buClr>
              <a:buSzPts val="1000"/>
              <a:buNone/>
              <a:defRPr sz="1000">
                <a:solidFill>
                  <a:schemeClr val="dk2"/>
                </a:solidFill>
              </a:defRPr>
            </a:lvl5pPr>
            <a:lvl6pPr lvl="5" algn="ctr" rtl="0">
              <a:spcBef>
                <a:spcPts val="0"/>
              </a:spcBef>
              <a:spcAft>
                <a:spcPts val="0"/>
              </a:spcAft>
              <a:buClr>
                <a:schemeClr val="dk2"/>
              </a:buClr>
              <a:buSzPts val="1000"/>
              <a:buNone/>
              <a:defRPr sz="1000">
                <a:solidFill>
                  <a:schemeClr val="dk2"/>
                </a:solidFill>
              </a:defRPr>
            </a:lvl6pPr>
            <a:lvl7pPr lvl="6" algn="ctr" rtl="0">
              <a:spcBef>
                <a:spcPts val="0"/>
              </a:spcBef>
              <a:spcAft>
                <a:spcPts val="0"/>
              </a:spcAft>
              <a:buClr>
                <a:schemeClr val="dk2"/>
              </a:buClr>
              <a:buSzPts val="1000"/>
              <a:buNone/>
              <a:defRPr sz="1000">
                <a:solidFill>
                  <a:schemeClr val="dk2"/>
                </a:solidFill>
              </a:defRPr>
            </a:lvl7pPr>
            <a:lvl8pPr lvl="7" algn="ctr" rtl="0">
              <a:spcBef>
                <a:spcPts val="0"/>
              </a:spcBef>
              <a:spcAft>
                <a:spcPts val="0"/>
              </a:spcAft>
              <a:buClr>
                <a:schemeClr val="dk2"/>
              </a:buClr>
              <a:buSzPts val="1000"/>
              <a:buNone/>
              <a:defRPr sz="1000">
                <a:solidFill>
                  <a:schemeClr val="dk2"/>
                </a:solidFill>
              </a:defRPr>
            </a:lvl8pPr>
            <a:lvl9pPr lvl="8" algn="ctr" rtl="0">
              <a:spcBef>
                <a:spcPts val="0"/>
              </a:spcBef>
              <a:spcAft>
                <a:spcPts val="0"/>
              </a:spcAft>
              <a:buClr>
                <a:schemeClr val="dk2"/>
              </a:buClr>
              <a:buSzPts val="1000"/>
              <a:buNone/>
              <a:defRPr sz="1000">
                <a:solidFill>
                  <a:schemeClr val="dk2"/>
                </a:solidFill>
              </a:defRPr>
            </a:lvl9pPr>
          </a:lstStyle>
          <a:p>
            <a:endParaRPr/>
          </a:p>
        </p:txBody>
      </p:sp>
      <p:sp>
        <p:nvSpPr>
          <p:cNvPr id="385" name="Google Shape;385;p39"/>
          <p:cNvSpPr txBox="1">
            <a:spLocks noGrp="1"/>
          </p:cNvSpPr>
          <p:nvPr>
            <p:ph type="subTitle" idx="6"/>
          </p:nvPr>
        </p:nvSpPr>
        <p:spPr>
          <a:xfrm>
            <a:off x="7335950" y="1994875"/>
            <a:ext cx="1272900" cy="2045100"/>
          </a:xfrm>
          <a:prstGeom prst="rect">
            <a:avLst/>
          </a:prstGeom>
        </p:spPr>
        <p:txBody>
          <a:bodyPr spcFirstLastPara="1" wrap="square" lIns="91425" tIns="91425" rIns="91425" bIns="91425" anchor="t" anchorCtr="0">
            <a:normAutofit/>
          </a:bodyPr>
          <a:lstStyle>
            <a:lvl1pPr lvl="0" algn="ctr" rtl="0">
              <a:spcBef>
                <a:spcPts val="0"/>
              </a:spcBef>
              <a:spcAft>
                <a:spcPts val="0"/>
              </a:spcAft>
              <a:buClr>
                <a:schemeClr val="dk2"/>
              </a:buClr>
              <a:buSzPts val="1000"/>
              <a:buNone/>
              <a:defRPr sz="1000" i="1">
                <a:solidFill>
                  <a:schemeClr val="dk2"/>
                </a:solidFill>
              </a:defRPr>
            </a:lvl1pPr>
            <a:lvl2pPr lvl="1" algn="ctr" rtl="0">
              <a:spcBef>
                <a:spcPts val="0"/>
              </a:spcBef>
              <a:spcAft>
                <a:spcPts val="0"/>
              </a:spcAft>
              <a:buClr>
                <a:schemeClr val="dk2"/>
              </a:buClr>
              <a:buSzPts val="1000"/>
              <a:buNone/>
              <a:defRPr sz="1000">
                <a:solidFill>
                  <a:schemeClr val="dk2"/>
                </a:solidFill>
              </a:defRPr>
            </a:lvl2pPr>
            <a:lvl3pPr lvl="2" algn="ctr" rtl="0">
              <a:spcBef>
                <a:spcPts val="0"/>
              </a:spcBef>
              <a:spcAft>
                <a:spcPts val="0"/>
              </a:spcAft>
              <a:buClr>
                <a:schemeClr val="dk2"/>
              </a:buClr>
              <a:buSzPts val="1000"/>
              <a:buNone/>
              <a:defRPr sz="1000">
                <a:solidFill>
                  <a:schemeClr val="dk2"/>
                </a:solidFill>
              </a:defRPr>
            </a:lvl3pPr>
            <a:lvl4pPr lvl="3" algn="ctr" rtl="0">
              <a:spcBef>
                <a:spcPts val="0"/>
              </a:spcBef>
              <a:spcAft>
                <a:spcPts val="0"/>
              </a:spcAft>
              <a:buClr>
                <a:schemeClr val="dk2"/>
              </a:buClr>
              <a:buSzPts val="1000"/>
              <a:buNone/>
              <a:defRPr sz="1000">
                <a:solidFill>
                  <a:schemeClr val="dk2"/>
                </a:solidFill>
              </a:defRPr>
            </a:lvl4pPr>
            <a:lvl5pPr lvl="4" algn="ctr" rtl="0">
              <a:spcBef>
                <a:spcPts val="0"/>
              </a:spcBef>
              <a:spcAft>
                <a:spcPts val="0"/>
              </a:spcAft>
              <a:buClr>
                <a:schemeClr val="dk2"/>
              </a:buClr>
              <a:buSzPts val="1000"/>
              <a:buNone/>
              <a:defRPr sz="1000">
                <a:solidFill>
                  <a:schemeClr val="dk2"/>
                </a:solidFill>
              </a:defRPr>
            </a:lvl5pPr>
            <a:lvl6pPr lvl="5" algn="ctr" rtl="0">
              <a:spcBef>
                <a:spcPts val="0"/>
              </a:spcBef>
              <a:spcAft>
                <a:spcPts val="0"/>
              </a:spcAft>
              <a:buClr>
                <a:schemeClr val="dk2"/>
              </a:buClr>
              <a:buSzPts val="1000"/>
              <a:buNone/>
              <a:defRPr sz="1000">
                <a:solidFill>
                  <a:schemeClr val="dk2"/>
                </a:solidFill>
              </a:defRPr>
            </a:lvl6pPr>
            <a:lvl7pPr lvl="6" algn="ctr" rtl="0">
              <a:spcBef>
                <a:spcPts val="0"/>
              </a:spcBef>
              <a:spcAft>
                <a:spcPts val="0"/>
              </a:spcAft>
              <a:buClr>
                <a:schemeClr val="dk2"/>
              </a:buClr>
              <a:buSzPts val="1000"/>
              <a:buNone/>
              <a:defRPr sz="1000">
                <a:solidFill>
                  <a:schemeClr val="dk2"/>
                </a:solidFill>
              </a:defRPr>
            </a:lvl7pPr>
            <a:lvl8pPr lvl="7" algn="ctr" rtl="0">
              <a:spcBef>
                <a:spcPts val="0"/>
              </a:spcBef>
              <a:spcAft>
                <a:spcPts val="0"/>
              </a:spcAft>
              <a:buClr>
                <a:schemeClr val="dk2"/>
              </a:buClr>
              <a:buSzPts val="1000"/>
              <a:buNone/>
              <a:defRPr sz="1000">
                <a:solidFill>
                  <a:schemeClr val="dk2"/>
                </a:solidFill>
              </a:defRPr>
            </a:lvl8pPr>
            <a:lvl9pPr lvl="8" algn="ctr" rtl="0">
              <a:spcBef>
                <a:spcPts val="0"/>
              </a:spcBef>
              <a:spcAft>
                <a:spcPts val="0"/>
              </a:spcAft>
              <a:buClr>
                <a:schemeClr val="dk2"/>
              </a:buClr>
              <a:buSzPts val="1000"/>
              <a:buNone/>
              <a:defRPr sz="1000">
                <a:solidFill>
                  <a:schemeClr val="dk2"/>
                </a:solidFill>
              </a:defRPr>
            </a:lvl9pPr>
          </a:lstStyle>
          <a:p>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Diseño personalizado 19">
  <p:cSld name="CUSTOM_18">
    <p:spTree>
      <p:nvGrpSpPr>
        <p:cNvPr id="1" name="Shape 386"/>
        <p:cNvGrpSpPr/>
        <p:nvPr/>
      </p:nvGrpSpPr>
      <p:grpSpPr>
        <a:xfrm>
          <a:off x="0" y="0"/>
          <a:ext cx="0" cy="0"/>
          <a:chOff x="0" y="0"/>
          <a:chExt cx="0" cy="0"/>
        </a:xfrm>
      </p:grpSpPr>
      <p:sp>
        <p:nvSpPr>
          <p:cNvPr id="387" name="Google Shape;387;p40"/>
          <p:cNvSpPr/>
          <p:nvPr/>
        </p:nvSpPr>
        <p:spPr>
          <a:xfrm>
            <a:off x="1723913" y="1641813"/>
            <a:ext cx="594300" cy="36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40"/>
          <p:cNvSpPr/>
          <p:nvPr/>
        </p:nvSpPr>
        <p:spPr>
          <a:xfrm>
            <a:off x="861672" y="1350850"/>
            <a:ext cx="594300" cy="594300"/>
          </a:xfrm>
          <a:prstGeom prst="ellipse">
            <a:avLst/>
          </a:prstGeom>
          <a:no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40"/>
          <p:cNvSpPr/>
          <p:nvPr/>
        </p:nvSpPr>
        <p:spPr>
          <a:xfrm>
            <a:off x="2586168" y="1350850"/>
            <a:ext cx="594300" cy="594300"/>
          </a:xfrm>
          <a:prstGeom prst="ellipse">
            <a:avLst/>
          </a:prstGeom>
          <a:noFill/>
          <a:ln w="381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40"/>
          <p:cNvSpPr/>
          <p:nvPr/>
        </p:nvSpPr>
        <p:spPr>
          <a:xfrm>
            <a:off x="4290102" y="1350850"/>
            <a:ext cx="594300" cy="594300"/>
          </a:xfrm>
          <a:prstGeom prst="ellipse">
            <a:avLst/>
          </a:prstGeom>
          <a:noFill/>
          <a:ln w="3810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40"/>
          <p:cNvSpPr/>
          <p:nvPr/>
        </p:nvSpPr>
        <p:spPr>
          <a:xfrm>
            <a:off x="5999340" y="1350850"/>
            <a:ext cx="594300" cy="594300"/>
          </a:xfrm>
          <a:prstGeom prst="ellipse">
            <a:avLst/>
          </a:prstGeom>
          <a:noFill/>
          <a:ln w="3810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40"/>
          <p:cNvSpPr/>
          <p:nvPr/>
        </p:nvSpPr>
        <p:spPr>
          <a:xfrm>
            <a:off x="7708593" y="1350850"/>
            <a:ext cx="594300" cy="594300"/>
          </a:xfrm>
          <a:prstGeom prst="ellipse">
            <a:avLst/>
          </a:prstGeom>
          <a:no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40"/>
          <p:cNvSpPr/>
          <p:nvPr/>
        </p:nvSpPr>
        <p:spPr>
          <a:xfrm>
            <a:off x="3438138" y="1641813"/>
            <a:ext cx="594300" cy="36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40"/>
          <p:cNvSpPr/>
          <p:nvPr/>
        </p:nvSpPr>
        <p:spPr>
          <a:xfrm>
            <a:off x="5184088" y="1641813"/>
            <a:ext cx="594300" cy="36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40"/>
          <p:cNvSpPr/>
          <p:nvPr/>
        </p:nvSpPr>
        <p:spPr>
          <a:xfrm>
            <a:off x="6853963" y="1641813"/>
            <a:ext cx="594300" cy="36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40"/>
          <p:cNvSpPr txBox="1">
            <a:spLocks noGrp="1"/>
          </p:cNvSpPr>
          <p:nvPr>
            <p:ph type="subTitle" idx="1"/>
          </p:nvPr>
        </p:nvSpPr>
        <p:spPr>
          <a:xfrm>
            <a:off x="522375" y="2038200"/>
            <a:ext cx="1272900" cy="2045100"/>
          </a:xfrm>
          <a:prstGeom prst="rect">
            <a:avLst/>
          </a:prstGeom>
        </p:spPr>
        <p:txBody>
          <a:bodyPr spcFirstLastPara="1" wrap="square" lIns="91425" tIns="91425" rIns="91425" bIns="91425" anchor="t" anchorCtr="0">
            <a:normAutofit/>
          </a:bodyPr>
          <a:lstStyle>
            <a:lvl1pPr lvl="0" algn="ctr" rtl="0">
              <a:spcBef>
                <a:spcPts val="0"/>
              </a:spcBef>
              <a:spcAft>
                <a:spcPts val="0"/>
              </a:spcAft>
              <a:buClr>
                <a:schemeClr val="dk2"/>
              </a:buClr>
              <a:buSzPts val="1000"/>
              <a:buNone/>
              <a:defRPr sz="1000" i="1">
                <a:solidFill>
                  <a:schemeClr val="dk2"/>
                </a:solidFill>
              </a:defRPr>
            </a:lvl1pPr>
            <a:lvl2pPr lvl="1" algn="ctr" rtl="0">
              <a:spcBef>
                <a:spcPts val="0"/>
              </a:spcBef>
              <a:spcAft>
                <a:spcPts val="0"/>
              </a:spcAft>
              <a:buClr>
                <a:schemeClr val="dk2"/>
              </a:buClr>
              <a:buSzPts val="1000"/>
              <a:buNone/>
              <a:defRPr sz="1000">
                <a:solidFill>
                  <a:schemeClr val="dk2"/>
                </a:solidFill>
              </a:defRPr>
            </a:lvl2pPr>
            <a:lvl3pPr lvl="2" algn="ctr" rtl="0">
              <a:spcBef>
                <a:spcPts val="0"/>
              </a:spcBef>
              <a:spcAft>
                <a:spcPts val="0"/>
              </a:spcAft>
              <a:buClr>
                <a:schemeClr val="dk2"/>
              </a:buClr>
              <a:buSzPts val="1000"/>
              <a:buNone/>
              <a:defRPr sz="1000">
                <a:solidFill>
                  <a:schemeClr val="dk2"/>
                </a:solidFill>
              </a:defRPr>
            </a:lvl3pPr>
            <a:lvl4pPr lvl="3" algn="ctr" rtl="0">
              <a:spcBef>
                <a:spcPts val="0"/>
              </a:spcBef>
              <a:spcAft>
                <a:spcPts val="0"/>
              </a:spcAft>
              <a:buClr>
                <a:schemeClr val="dk2"/>
              </a:buClr>
              <a:buSzPts val="1000"/>
              <a:buNone/>
              <a:defRPr sz="1000">
                <a:solidFill>
                  <a:schemeClr val="dk2"/>
                </a:solidFill>
              </a:defRPr>
            </a:lvl4pPr>
            <a:lvl5pPr lvl="4" algn="ctr" rtl="0">
              <a:spcBef>
                <a:spcPts val="0"/>
              </a:spcBef>
              <a:spcAft>
                <a:spcPts val="0"/>
              </a:spcAft>
              <a:buClr>
                <a:schemeClr val="dk2"/>
              </a:buClr>
              <a:buSzPts val="1000"/>
              <a:buNone/>
              <a:defRPr sz="1000">
                <a:solidFill>
                  <a:schemeClr val="dk2"/>
                </a:solidFill>
              </a:defRPr>
            </a:lvl5pPr>
            <a:lvl6pPr lvl="5" algn="ctr" rtl="0">
              <a:spcBef>
                <a:spcPts val="0"/>
              </a:spcBef>
              <a:spcAft>
                <a:spcPts val="0"/>
              </a:spcAft>
              <a:buClr>
                <a:schemeClr val="dk2"/>
              </a:buClr>
              <a:buSzPts val="1000"/>
              <a:buNone/>
              <a:defRPr sz="1000">
                <a:solidFill>
                  <a:schemeClr val="dk2"/>
                </a:solidFill>
              </a:defRPr>
            </a:lvl6pPr>
            <a:lvl7pPr lvl="6" algn="ctr" rtl="0">
              <a:spcBef>
                <a:spcPts val="0"/>
              </a:spcBef>
              <a:spcAft>
                <a:spcPts val="0"/>
              </a:spcAft>
              <a:buClr>
                <a:schemeClr val="dk2"/>
              </a:buClr>
              <a:buSzPts val="1000"/>
              <a:buNone/>
              <a:defRPr sz="1000">
                <a:solidFill>
                  <a:schemeClr val="dk2"/>
                </a:solidFill>
              </a:defRPr>
            </a:lvl7pPr>
            <a:lvl8pPr lvl="7" algn="ctr" rtl="0">
              <a:spcBef>
                <a:spcPts val="0"/>
              </a:spcBef>
              <a:spcAft>
                <a:spcPts val="0"/>
              </a:spcAft>
              <a:buClr>
                <a:schemeClr val="dk2"/>
              </a:buClr>
              <a:buSzPts val="1000"/>
              <a:buNone/>
              <a:defRPr sz="1000">
                <a:solidFill>
                  <a:schemeClr val="dk2"/>
                </a:solidFill>
              </a:defRPr>
            </a:lvl8pPr>
            <a:lvl9pPr lvl="8" algn="ctr" rtl="0">
              <a:spcBef>
                <a:spcPts val="0"/>
              </a:spcBef>
              <a:spcAft>
                <a:spcPts val="0"/>
              </a:spcAft>
              <a:buClr>
                <a:schemeClr val="dk2"/>
              </a:buClr>
              <a:buSzPts val="1000"/>
              <a:buNone/>
              <a:defRPr sz="1000">
                <a:solidFill>
                  <a:schemeClr val="dk2"/>
                </a:solidFill>
              </a:defRPr>
            </a:lvl9pPr>
          </a:lstStyle>
          <a:p>
            <a:endParaRPr/>
          </a:p>
        </p:txBody>
      </p:sp>
      <p:sp>
        <p:nvSpPr>
          <p:cNvPr id="397" name="Google Shape;397;p40"/>
          <p:cNvSpPr txBox="1">
            <a:spLocks noGrp="1"/>
          </p:cNvSpPr>
          <p:nvPr>
            <p:ph type="subTitle" idx="2"/>
          </p:nvPr>
        </p:nvSpPr>
        <p:spPr>
          <a:xfrm>
            <a:off x="2246875" y="2038200"/>
            <a:ext cx="1272900" cy="2045100"/>
          </a:xfrm>
          <a:prstGeom prst="rect">
            <a:avLst/>
          </a:prstGeom>
        </p:spPr>
        <p:txBody>
          <a:bodyPr spcFirstLastPara="1" wrap="square" lIns="91425" tIns="91425" rIns="91425" bIns="91425" anchor="t" anchorCtr="0">
            <a:normAutofit/>
          </a:bodyPr>
          <a:lstStyle>
            <a:lvl1pPr lvl="0" algn="ctr" rtl="0">
              <a:spcBef>
                <a:spcPts val="0"/>
              </a:spcBef>
              <a:spcAft>
                <a:spcPts val="0"/>
              </a:spcAft>
              <a:buClr>
                <a:schemeClr val="dk2"/>
              </a:buClr>
              <a:buSzPts val="1000"/>
              <a:buNone/>
              <a:defRPr sz="1000" i="1">
                <a:solidFill>
                  <a:schemeClr val="dk2"/>
                </a:solidFill>
              </a:defRPr>
            </a:lvl1pPr>
            <a:lvl2pPr lvl="1" algn="ctr" rtl="0">
              <a:spcBef>
                <a:spcPts val="0"/>
              </a:spcBef>
              <a:spcAft>
                <a:spcPts val="0"/>
              </a:spcAft>
              <a:buClr>
                <a:schemeClr val="dk2"/>
              </a:buClr>
              <a:buSzPts val="1000"/>
              <a:buNone/>
              <a:defRPr sz="1000">
                <a:solidFill>
                  <a:schemeClr val="dk2"/>
                </a:solidFill>
              </a:defRPr>
            </a:lvl2pPr>
            <a:lvl3pPr lvl="2" algn="ctr" rtl="0">
              <a:spcBef>
                <a:spcPts val="0"/>
              </a:spcBef>
              <a:spcAft>
                <a:spcPts val="0"/>
              </a:spcAft>
              <a:buClr>
                <a:schemeClr val="dk2"/>
              </a:buClr>
              <a:buSzPts val="1000"/>
              <a:buNone/>
              <a:defRPr sz="1000">
                <a:solidFill>
                  <a:schemeClr val="dk2"/>
                </a:solidFill>
              </a:defRPr>
            </a:lvl3pPr>
            <a:lvl4pPr lvl="3" algn="ctr" rtl="0">
              <a:spcBef>
                <a:spcPts val="0"/>
              </a:spcBef>
              <a:spcAft>
                <a:spcPts val="0"/>
              </a:spcAft>
              <a:buClr>
                <a:schemeClr val="dk2"/>
              </a:buClr>
              <a:buSzPts val="1000"/>
              <a:buNone/>
              <a:defRPr sz="1000">
                <a:solidFill>
                  <a:schemeClr val="dk2"/>
                </a:solidFill>
              </a:defRPr>
            </a:lvl4pPr>
            <a:lvl5pPr lvl="4" algn="ctr" rtl="0">
              <a:spcBef>
                <a:spcPts val="0"/>
              </a:spcBef>
              <a:spcAft>
                <a:spcPts val="0"/>
              </a:spcAft>
              <a:buClr>
                <a:schemeClr val="dk2"/>
              </a:buClr>
              <a:buSzPts val="1000"/>
              <a:buNone/>
              <a:defRPr sz="1000">
                <a:solidFill>
                  <a:schemeClr val="dk2"/>
                </a:solidFill>
              </a:defRPr>
            </a:lvl5pPr>
            <a:lvl6pPr lvl="5" algn="ctr" rtl="0">
              <a:spcBef>
                <a:spcPts val="0"/>
              </a:spcBef>
              <a:spcAft>
                <a:spcPts val="0"/>
              </a:spcAft>
              <a:buClr>
                <a:schemeClr val="dk2"/>
              </a:buClr>
              <a:buSzPts val="1000"/>
              <a:buNone/>
              <a:defRPr sz="1000">
                <a:solidFill>
                  <a:schemeClr val="dk2"/>
                </a:solidFill>
              </a:defRPr>
            </a:lvl6pPr>
            <a:lvl7pPr lvl="6" algn="ctr" rtl="0">
              <a:spcBef>
                <a:spcPts val="0"/>
              </a:spcBef>
              <a:spcAft>
                <a:spcPts val="0"/>
              </a:spcAft>
              <a:buClr>
                <a:schemeClr val="dk2"/>
              </a:buClr>
              <a:buSzPts val="1000"/>
              <a:buNone/>
              <a:defRPr sz="1000">
                <a:solidFill>
                  <a:schemeClr val="dk2"/>
                </a:solidFill>
              </a:defRPr>
            </a:lvl7pPr>
            <a:lvl8pPr lvl="7" algn="ctr" rtl="0">
              <a:spcBef>
                <a:spcPts val="0"/>
              </a:spcBef>
              <a:spcAft>
                <a:spcPts val="0"/>
              </a:spcAft>
              <a:buClr>
                <a:schemeClr val="dk2"/>
              </a:buClr>
              <a:buSzPts val="1000"/>
              <a:buNone/>
              <a:defRPr sz="1000">
                <a:solidFill>
                  <a:schemeClr val="dk2"/>
                </a:solidFill>
              </a:defRPr>
            </a:lvl8pPr>
            <a:lvl9pPr lvl="8" algn="ctr" rtl="0">
              <a:spcBef>
                <a:spcPts val="0"/>
              </a:spcBef>
              <a:spcAft>
                <a:spcPts val="0"/>
              </a:spcAft>
              <a:buClr>
                <a:schemeClr val="dk2"/>
              </a:buClr>
              <a:buSzPts val="1000"/>
              <a:buNone/>
              <a:defRPr sz="1000">
                <a:solidFill>
                  <a:schemeClr val="dk2"/>
                </a:solidFill>
              </a:defRPr>
            </a:lvl9pPr>
          </a:lstStyle>
          <a:p>
            <a:endParaRPr/>
          </a:p>
        </p:txBody>
      </p:sp>
      <p:sp>
        <p:nvSpPr>
          <p:cNvPr id="398" name="Google Shape;398;p40"/>
          <p:cNvSpPr txBox="1">
            <a:spLocks noGrp="1"/>
          </p:cNvSpPr>
          <p:nvPr>
            <p:ph type="subTitle" idx="3"/>
          </p:nvPr>
        </p:nvSpPr>
        <p:spPr>
          <a:xfrm>
            <a:off x="3935550" y="2038200"/>
            <a:ext cx="1272900" cy="2045100"/>
          </a:xfrm>
          <a:prstGeom prst="rect">
            <a:avLst/>
          </a:prstGeom>
        </p:spPr>
        <p:txBody>
          <a:bodyPr spcFirstLastPara="1" wrap="square" lIns="91425" tIns="91425" rIns="91425" bIns="91425" anchor="t" anchorCtr="0">
            <a:normAutofit/>
          </a:bodyPr>
          <a:lstStyle>
            <a:lvl1pPr lvl="0" algn="ctr" rtl="0">
              <a:spcBef>
                <a:spcPts val="0"/>
              </a:spcBef>
              <a:spcAft>
                <a:spcPts val="0"/>
              </a:spcAft>
              <a:buClr>
                <a:schemeClr val="dk2"/>
              </a:buClr>
              <a:buSzPts val="1000"/>
              <a:buNone/>
              <a:defRPr sz="1000" i="1">
                <a:solidFill>
                  <a:schemeClr val="dk2"/>
                </a:solidFill>
              </a:defRPr>
            </a:lvl1pPr>
            <a:lvl2pPr lvl="1" algn="ctr" rtl="0">
              <a:spcBef>
                <a:spcPts val="0"/>
              </a:spcBef>
              <a:spcAft>
                <a:spcPts val="0"/>
              </a:spcAft>
              <a:buClr>
                <a:schemeClr val="dk2"/>
              </a:buClr>
              <a:buSzPts val="1000"/>
              <a:buNone/>
              <a:defRPr sz="1000">
                <a:solidFill>
                  <a:schemeClr val="dk2"/>
                </a:solidFill>
              </a:defRPr>
            </a:lvl2pPr>
            <a:lvl3pPr lvl="2" algn="ctr" rtl="0">
              <a:spcBef>
                <a:spcPts val="0"/>
              </a:spcBef>
              <a:spcAft>
                <a:spcPts val="0"/>
              </a:spcAft>
              <a:buClr>
                <a:schemeClr val="dk2"/>
              </a:buClr>
              <a:buSzPts val="1000"/>
              <a:buNone/>
              <a:defRPr sz="1000">
                <a:solidFill>
                  <a:schemeClr val="dk2"/>
                </a:solidFill>
              </a:defRPr>
            </a:lvl3pPr>
            <a:lvl4pPr lvl="3" algn="ctr" rtl="0">
              <a:spcBef>
                <a:spcPts val="0"/>
              </a:spcBef>
              <a:spcAft>
                <a:spcPts val="0"/>
              </a:spcAft>
              <a:buClr>
                <a:schemeClr val="dk2"/>
              </a:buClr>
              <a:buSzPts val="1000"/>
              <a:buNone/>
              <a:defRPr sz="1000">
                <a:solidFill>
                  <a:schemeClr val="dk2"/>
                </a:solidFill>
              </a:defRPr>
            </a:lvl4pPr>
            <a:lvl5pPr lvl="4" algn="ctr" rtl="0">
              <a:spcBef>
                <a:spcPts val="0"/>
              </a:spcBef>
              <a:spcAft>
                <a:spcPts val="0"/>
              </a:spcAft>
              <a:buClr>
                <a:schemeClr val="dk2"/>
              </a:buClr>
              <a:buSzPts val="1000"/>
              <a:buNone/>
              <a:defRPr sz="1000">
                <a:solidFill>
                  <a:schemeClr val="dk2"/>
                </a:solidFill>
              </a:defRPr>
            </a:lvl5pPr>
            <a:lvl6pPr lvl="5" algn="ctr" rtl="0">
              <a:spcBef>
                <a:spcPts val="0"/>
              </a:spcBef>
              <a:spcAft>
                <a:spcPts val="0"/>
              </a:spcAft>
              <a:buClr>
                <a:schemeClr val="dk2"/>
              </a:buClr>
              <a:buSzPts val="1000"/>
              <a:buNone/>
              <a:defRPr sz="1000">
                <a:solidFill>
                  <a:schemeClr val="dk2"/>
                </a:solidFill>
              </a:defRPr>
            </a:lvl6pPr>
            <a:lvl7pPr lvl="6" algn="ctr" rtl="0">
              <a:spcBef>
                <a:spcPts val="0"/>
              </a:spcBef>
              <a:spcAft>
                <a:spcPts val="0"/>
              </a:spcAft>
              <a:buClr>
                <a:schemeClr val="dk2"/>
              </a:buClr>
              <a:buSzPts val="1000"/>
              <a:buNone/>
              <a:defRPr sz="1000">
                <a:solidFill>
                  <a:schemeClr val="dk2"/>
                </a:solidFill>
              </a:defRPr>
            </a:lvl7pPr>
            <a:lvl8pPr lvl="7" algn="ctr" rtl="0">
              <a:spcBef>
                <a:spcPts val="0"/>
              </a:spcBef>
              <a:spcAft>
                <a:spcPts val="0"/>
              </a:spcAft>
              <a:buClr>
                <a:schemeClr val="dk2"/>
              </a:buClr>
              <a:buSzPts val="1000"/>
              <a:buNone/>
              <a:defRPr sz="1000">
                <a:solidFill>
                  <a:schemeClr val="dk2"/>
                </a:solidFill>
              </a:defRPr>
            </a:lvl8pPr>
            <a:lvl9pPr lvl="8" algn="ctr" rtl="0">
              <a:spcBef>
                <a:spcPts val="0"/>
              </a:spcBef>
              <a:spcAft>
                <a:spcPts val="0"/>
              </a:spcAft>
              <a:buClr>
                <a:schemeClr val="dk2"/>
              </a:buClr>
              <a:buSzPts val="1000"/>
              <a:buNone/>
              <a:defRPr sz="1000">
                <a:solidFill>
                  <a:schemeClr val="dk2"/>
                </a:solidFill>
              </a:defRPr>
            </a:lvl9pPr>
          </a:lstStyle>
          <a:p>
            <a:endParaRPr/>
          </a:p>
        </p:txBody>
      </p:sp>
      <p:sp>
        <p:nvSpPr>
          <p:cNvPr id="399" name="Google Shape;399;p40"/>
          <p:cNvSpPr txBox="1">
            <a:spLocks noGrp="1"/>
          </p:cNvSpPr>
          <p:nvPr>
            <p:ph type="subTitle" idx="4"/>
          </p:nvPr>
        </p:nvSpPr>
        <p:spPr>
          <a:xfrm>
            <a:off x="5660050" y="2038200"/>
            <a:ext cx="1272900" cy="2045100"/>
          </a:xfrm>
          <a:prstGeom prst="rect">
            <a:avLst/>
          </a:prstGeom>
        </p:spPr>
        <p:txBody>
          <a:bodyPr spcFirstLastPara="1" wrap="square" lIns="91425" tIns="91425" rIns="91425" bIns="91425" anchor="t" anchorCtr="0">
            <a:normAutofit/>
          </a:bodyPr>
          <a:lstStyle>
            <a:lvl1pPr lvl="0" algn="ctr" rtl="0">
              <a:spcBef>
                <a:spcPts val="0"/>
              </a:spcBef>
              <a:spcAft>
                <a:spcPts val="0"/>
              </a:spcAft>
              <a:buClr>
                <a:schemeClr val="dk2"/>
              </a:buClr>
              <a:buSzPts val="1000"/>
              <a:buNone/>
              <a:defRPr sz="1000" i="1">
                <a:solidFill>
                  <a:schemeClr val="dk2"/>
                </a:solidFill>
              </a:defRPr>
            </a:lvl1pPr>
            <a:lvl2pPr lvl="1" algn="ctr" rtl="0">
              <a:spcBef>
                <a:spcPts val="0"/>
              </a:spcBef>
              <a:spcAft>
                <a:spcPts val="0"/>
              </a:spcAft>
              <a:buClr>
                <a:schemeClr val="dk2"/>
              </a:buClr>
              <a:buSzPts val="1000"/>
              <a:buNone/>
              <a:defRPr sz="1000">
                <a:solidFill>
                  <a:schemeClr val="dk2"/>
                </a:solidFill>
              </a:defRPr>
            </a:lvl2pPr>
            <a:lvl3pPr lvl="2" algn="ctr" rtl="0">
              <a:spcBef>
                <a:spcPts val="0"/>
              </a:spcBef>
              <a:spcAft>
                <a:spcPts val="0"/>
              </a:spcAft>
              <a:buClr>
                <a:schemeClr val="dk2"/>
              </a:buClr>
              <a:buSzPts val="1000"/>
              <a:buNone/>
              <a:defRPr sz="1000">
                <a:solidFill>
                  <a:schemeClr val="dk2"/>
                </a:solidFill>
              </a:defRPr>
            </a:lvl3pPr>
            <a:lvl4pPr lvl="3" algn="ctr" rtl="0">
              <a:spcBef>
                <a:spcPts val="0"/>
              </a:spcBef>
              <a:spcAft>
                <a:spcPts val="0"/>
              </a:spcAft>
              <a:buClr>
                <a:schemeClr val="dk2"/>
              </a:buClr>
              <a:buSzPts val="1000"/>
              <a:buNone/>
              <a:defRPr sz="1000">
                <a:solidFill>
                  <a:schemeClr val="dk2"/>
                </a:solidFill>
              </a:defRPr>
            </a:lvl4pPr>
            <a:lvl5pPr lvl="4" algn="ctr" rtl="0">
              <a:spcBef>
                <a:spcPts val="0"/>
              </a:spcBef>
              <a:spcAft>
                <a:spcPts val="0"/>
              </a:spcAft>
              <a:buClr>
                <a:schemeClr val="dk2"/>
              </a:buClr>
              <a:buSzPts val="1000"/>
              <a:buNone/>
              <a:defRPr sz="1000">
                <a:solidFill>
                  <a:schemeClr val="dk2"/>
                </a:solidFill>
              </a:defRPr>
            </a:lvl5pPr>
            <a:lvl6pPr lvl="5" algn="ctr" rtl="0">
              <a:spcBef>
                <a:spcPts val="0"/>
              </a:spcBef>
              <a:spcAft>
                <a:spcPts val="0"/>
              </a:spcAft>
              <a:buClr>
                <a:schemeClr val="dk2"/>
              </a:buClr>
              <a:buSzPts val="1000"/>
              <a:buNone/>
              <a:defRPr sz="1000">
                <a:solidFill>
                  <a:schemeClr val="dk2"/>
                </a:solidFill>
              </a:defRPr>
            </a:lvl6pPr>
            <a:lvl7pPr lvl="6" algn="ctr" rtl="0">
              <a:spcBef>
                <a:spcPts val="0"/>
              </a:spcBef>
              <a:spcAft>
                <a:spcPts val="0"/>
              </a:spcAft>
              <a:buClr>
                <a:schemeClr val="dk2"/>
              </a:buClr>
              <a:buSzPts val="1000"/>
              <a:buNone/>
              <a:defRPr sz="1000">
                <a:solidFill>
                  <a:schemeClr val="dk2"/>
                </a:solidFill>
              </a:defRPr>
            </a:lvl7pPr>
            <a:lvl8pPr lvl="7" algn="ctr" rtl="0">
              <a:spcBef>
                <a:spcPts val="0"/>
              </a:spcBef>
              <a:spcAft>
                <a:spcPts val="0"/>
              </a:spcAft>
              <a:buClr>
                <a:schemeClr val="dk2"/>
              </a:buClr>
              <a:buSzPts val="1000"/>
              <a:buNone/>
              <a:defRPr sz="1000">
                <a:solidFill>
                  <a:schemeClr val="dk2"/>
                </a:solidFill>
              </a:defRPr>
            </a:lvl8pPr>
            <a:lvl9pPr lvl="8" algn="ctr" rtl="0">
              <a:spcBef>
                <a:spcPts val="0"/>
              </a:spcBef>
              <a:spcAft>
                <a:spcPts val="0"/>
              </a:spcAft>
              <a:buClr>
                <a:schemeClr val="dk2"/>
              </a:buClr>
              <a:buSzPts val="1000"/>
              <a:buNone/>
              <a:defRPr sz="1000">
                <a:solidFill>
                  <a:schemeClr val="dk2"/>
                </a:solidFill>
              </a:defRPr>
            </a:lvl9pPr>
          </a:lstStyle>
          <a:p>
            <a:endParaRPr/>
          </a:p>
        </p:txBody>
      </p:sp>
      <p:sp>
        <p:nvSpPr>
          <p:cNvPr id="400" name="Google Shape;400;p40"/>
          <p:cNvSpPr txBox="1">
            <a:spLocks noGrp="1"/>
          </p:cNvSpPr>
          <p:nvPr>
            <p:ph type="subTitle" idx="5"/>
          </p:nvPr>
        </p:nvSpPr>
        <p:spPr>
          <a:xfrm>
            <a:off x="7348725" y="2038200"/>
            <a:ext cx="1272900" cy="2045100"/>
          </a:xfrm>
          <a:prstGeom prst="rect">
            <a:avLst/>
          </a:prstGeom>
        </p:spPr>
        <p:txBody>
          <a:bodyPr spcFirstLastPara="1" wrap="square" lIns="91425" tIns="91425" rIns="91425" bIns="91425" anchor="t" anchorCtr="0">
            <a:normAutofit/>
          </a:bodyPr>
          <a:lstStyle>
            <a:lvl1pPr lvl="0" algn="ctr" rtl="0">
              <a:spcBef>
                <a:spcPts val="0"/>
              </a:spcBef>
              <a:spcAft>
                <a:spcPts val="0"/>
              </a:spcAft>
              <a:buClr>
                <a:schemeClr val="dk2"/>
              </a:buClr>
              <a:buSzPts val="1000"/>
              <a:buNone/>
              <a:defRPr sz="1000" i="1">
                <a:solidFill>
                  <a:schemeClr val="dk2"/>
                </a:solidFill>
              </a:defRPr>
            </a:lvl1pPr>
            <a:lvl2pPr lvl="1" algn="ctr" rtl="0">
              <a:spcBef>
                <a:spcPts val="0"/>
              </a:spcBef>
              <a:spcAft>
                <a:spcPts val="0"/>
              </a:spcAft>
              <a:buClr>
                <a:schemeClr val="dk2"/>
              </a:buClr>
              <a:buSzPts val="1000"/>
              <a:buNone/>
              <a:defRPr sz="1000">
                <a:solidFill>
                  <a:schemeClr val="dk2"/>
                </a:solidFill>
              </a:defRPr>
            </a:lvl2pPr>
            <a:lvl3pPr lvl="2" algn="ctr" rtl="0">
              <a:spcBef>
                <a:spcPts val="0"/>
              </a:spcBef>
              <a:spcAft>
                <a:spcPts val="0"/>
              </a:spcAft>
              <a:buClr>
                <a:schemeClr val="dk2"/>
              </a:buClr>
              <a:buSzPts val="1000"/>
              <a:buNone/>
              <a:defRPr sz="1000">
                <a:solidFill>
                  <a:schemeClr val="dk2"/>
                </a:solidFill>
              </a:defRPr>
            </a:lvl3pPr>
            <a:lvl4pPr lvl="3" algn="ctr" rtl="0">
              <a:spcBef>
                <a:spcPts val="0"/>
              </a:spcBef>
              <a:spcAft>
                <a:spcPts val="0"/>
              </a:spcAft>
              <a:buClr>
                <a:schemeClr val="dk2"/>
              </a:buClr>
              <a:buSzPts val="1000"/>
              <a:buNone/>
              <a:defRPr sz="1000">
                <a:solidFill>
                  <a:schemeClr val="dk2"/>
                </a:solidFill>
              </a:defRPr>
            </a:lvl4pPr>
            <a:lvl5pPr lvl="4" algn="ctr" rtl="0">
              <a:spcBef>
                <a:spcPts val="0"/>
              </a:spcBef>
              <a:spcAft>
                <a:spcPts val="0"/>
              </a:spcAft>
              <a:buClr>
                <a:schemeClr val="dk2"/>
              </a:buClr>
              <a:buSzPts val="1000"/>
              <a:buNone/>
              <a:defRPr sz="1000">
                <a:solidFill>
                  <a:schemeClr val="dk2"/>
                </a:solidFill>
              </a:defRPr>
            </a:lvl5pPr>
            <a:lvl6pPr lvl="5" algn="ctr" rtl="0">
              <a:spcBef>
                <a:spcPts val="0"/>
              </a:spcBef>
              <a:spcAft>
                <a:spcPts val="0"/>
              </a:spcAft>
              <a:buClr>
                <a:schemeClr val="dk2"/>
              </a:buClr>
              <a:buSzPts val="1000"/>
              <a:buNone/>
              <a:defRPr sz="1000">
                <a:solidFill>
                  <a:schemeClr val="dk2"/>
                </a:solidFill>
              </a:defRPr>
            </a:lvl6pPr>
            <a:lvl7pPr lvl="6" algn="ctr" rtl="0">
              <a:spcBef>
                <a:spcPts val="0"/>
              </a:spcBef>
              <a:spcAft>
                <a:spcPts val="0"/>
              </a:spcAft>
              <a:buClr>
                <a:schemeClr val="dk2"/>
              </a:buClr>
              <a:buSzPts val="1000"/>
              <a:buNone/>
              <a:defRPr sz="1000">
                <a:solidFill>
                  <a:schemeClr val="dk2"/>
                </a:solidFill>
              </a:defRPr>
            </a:lvl7pPr>
            <a:lvl8pPr lvl="7" algn="ctr" rtl="0">
              <a:spcBef>
                <a:spcPts val="0"/>
              </a:spcBef>
              <a:spcAft>
                <a:spcPts val="0"/>
              </a:spcAft>
              <a:buClr>
                <a:schemeClr val="dk2"/>
              </a:buClr>
              <a:buSzPts val="1000"/>
              <a:buNone/>
              <a:defRPr sz="1000">
                <a:solidFill>
                  <a:schemeClr val="dk2"/>
                </a:solidFill>
              </a:defRPr>
            </a:lvl8pPr>
            <a:lvl9pPr lvl="8" algn="ctr" rtl="0">
              <a:spcBef>
                <a:spcPts val="0"/>
              </a:spcBef>
              <a:spcAft>
                <a:spcPts val="0"/>
              </a:spcAft>
              <a:buClr>
                <a:schemeClr val="dk2"/>
              </a:buClr>
              <a:buSzPts val="1000"/>
              <a:buNone/>
              <a:defRPr sz="1000">
                <a:solidFill>
                  <a:schemeClr val="dk2"/>
                </a:solidFil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Diseño personalizado 3 1">
  <p:cSld name="CUSTOM_2_1">
    <p:spTree>
      <p:nvGrpSpPr>
        <p:cNvPr id="1" name="Shape 17"/>
        <p:cNvGrpSpPr/>
        <p:nvPr/>
      </p:nvGrpSpPr>
      <p:grpSpPr>
        <a:xfrm>
          <a:off x="0" y="0"/>
          <a:ext cx="0" cy="0"/>
          <a:chOff x="0" y="0"/>
          <a:chExt cx="0" cy="0"/>
        </a:xfrm>
      </p:grpSpPr>
      <p:sp>
        <p:nvSpPr>
          <p:cNvPr id="18" name="Google Shape;18;p5"/>
          <p:cNvSpPr txBox="1">
            <a:spLocks noGrp="1"/>
          </p:cNvSpPr>
          <p:nvPr>
            <p:ph type="title"/>
          </p:nvPr>
        </p:nvSpPr>
        <p:spPr>
          <a:xfrm>
            <a:off x="311700" y="2285400"/>
            <a:ext cx="8520600" cy="5727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accent2"/>
              </a:buClr>
              <a:buSzPts val="3400"/>
              <a:buFont typeface="Roboto"/>
              <a:buNone/>
              <a:defRPr sz="3400" b="1">
                <a:solidFill>
                  <a:schemeClr val="accent2"/>
                </a:solidFill>
                <a:latin typeface="Roboto"/>
                <a:ea typeface="Roboto"/>
                <a:cs typeface="Roboto"/>
                <a:sym typeface="Roboto"/>
              </a:defRPr>
            </a:lvl1pPr>
            <a:lvl2pPr lvl="1" algn="ctr" rtl="0">
              <a:spcBef>
                <a:spcPts val="0"/>
              </a:spcBef>
              <a:spcAft>
                <a:spcPts val="0"/>
              </a:spcAft>
              <a:buClr>
                <a:schemeClr val="accent1"/>
              </a:buClr>
              <a:buSzPts val="3400"/>
              <a:buFont typeface="Roboto"/>
              <a:buNone/>
              <a:defRPr sz="3400" b="1">
                <a:solidFill>
                  <a:schemeClr val="accent1"/>
                </a:solidFill>
                <a:latin typeface="Roboto"/>
                <a:ea typeface="Roboto"/>
                <a:cs typeface="Roboto"/>
                <a:sym typeface="Roboto"/>
              </a:defRPr>
            </a:lvl2pPr>
            <a:lvl3pPr lvl="2" algn="ctr" rtl="0">
              <a:spcBef>
                <a:spcPts val="0"/>
              </a:spcBef>
              <a:spcAft>
                <a:spcPts val="0"/>
              </a:spcAft>
              <a:buClr>
                <a:schemeClr val="accent1"/>
              </a:buClr>
              <a:buSzPts val="3400"/>
              <a:buFont typeface="Roboto"/>
              <a:buNone/>
              <a:defRPr sz="3400" b="1">
                <a:solidFill>
                  <a:schemeClr val="accent1"/>
                </a:solidFill>
                <a:latin typeface="Roboto"/>
                <a:ea typeface="Roboto"/>
                <a:cs typeface="Roboto"/>
                <a:sym typeface="Roboto"/>
              </a:defRPr>
            </a:lvl3pPr>
            <a:lvl4pPr lvl="3" algn="ctr" rtl="0">
              <a:spcBef>
                <a:spcPts val="0"/>
              </a:spcBef>
              <a:spcAft>
                <a:spcPts val="0"/>
              </a:spcAft>
              <a:buClr>
                <a:schemeClr val="accent1"/>
              </a:buClr>
              <a:buSzPts val="3400"/>
              <a:buFont typeface="Roboto"/>
              <a:buNone/>
              <a:defRPr sz="3400" b="1">
                <a:solidFill>
                  <a:schemeClr val="accent1"/>
                </a:solidFill>
                <a:latin typeface="Roboto"/>
                <a:ea typeface="Roboto"/>
                <a:cs typeface="Roboto"/>
                <a:sym typeface="Roboto"/>
              </a:defRPr>
            </a:lvl4pPr>
            <a:lvl5pPr lvl="4" algn="ctr" rtl="0">
              <a:spcBef>
                <a:spcPts val="0"/>
              </a:spcBef>
              <a:spcAft>
                <a:spcPts val="0"/>
              </a:spcAft>
              <a:buClr>
                <a:schemeClr val="accent1"/>
              </a:buClr>
              <a:buSzPts val="3400"/>
              <a:buFont typeface="Roboto"/>
              <a:buNone/>
              <a:defRPr sz="3400" b="1">
                <a:solidFill>
                  <a:schemeClr val="accent1"/>
                </a:solidFill>
                <a:latin typeface="Roboto"/>
                <a:ea typeface="Roboto"/>
                <a:cs typeface="Roboto"/>
                <a:sym typeface="Roboto"/>
              </a:defRPr>
            </a:lvl5pPr>
            <a:lvl6pPr lvl="5" algn="ctr" rtl="0">
              <a:spcBef>
                <a:spcPts val="0"/>
              </a:spcBef>
              <a:spcAft>
                <a:spcPts val="0"/>
              </a:spcAft>
              <a:buClr>
                <a:schemeClr val="accent1"/>
              </a:buClr>
              <a:buSzPts val="3400"/>
              <a:buFont typeface="Roboto"/>
              <a:buNone/>
              <a:defRPr sz="3400" b="1">
                <a:solidFill>
                  <a:schemeClr val="accent1"/>
                </a:solidFill>
                <a:latin typeface="Roboto"/>
                <a:ea typeface="Roboto"/>
                <a:cs typeface="Roboto"/>
                <a:sym typeface="Roboto"/>
              </a:defRPr>
            </a:lvl6pPr>
            <a:lvl7pPr lvl="6" algn="ctr" rtl="0">
              <a:spcBef>
                <a:spcPts val="0"/>
              </a:spcBef>
              <a:spcAft>
                <a:spcPts val="0"/>
              </a:spcAft>
              <a:buClr>
                <a:schemeClr val="accent1"/>
              </a:buClr>
              <a:buSzPts val="3400"/>
              <a:buFont typeface="Roboto"/>
              <a:buNone/>
              <a:defRPr sz="3400" b="1">
                <a:solidFill>
                  <a:schemeClr val="accent1"/>
                </a:solidFill>
                <a:latin typeface="Roboto"/>
                <a:ea typeface="Roboto"/>
                <a:cs typeface="Roboto"/>
                <a:sym typeface="Roboto"/>
              </a:defRPr>
            </a:lvl7pPr>
            <a:lvl8pPr lvl="7" algn="ctr" rtl="0">
              <a:spcBef>
                <a:spcPts val="0"/>
              </a:spcBef>
              <a:spcAft>
                <a:spcPts val="0"/>
              </a:spcAft>
              <a:buClr>
                <a:schemeClr val="accent1"/>
              </a:buClr>
              <a:buSzPts val="3400"/>
              <a:buFont typeface="Roboto"/>
              <a:buNone/>
              <a:defRPr sz="3400" b="1">
                <a:solidFill>
                  <a:schemeClr val="accent1"/>
                </a:solidFill>
                <a:latin typeface="Roboto"/>
                <a:ea typeface="Roboto"/>
                <a:cs typeface="Roboto"/>
                <a:sym typeface="Roboto"/>
              </a:defRPr>
            </a:lvl8pPr>
            <a:lvl9pPr lvl="8" algn="ctr" rtl="0">
              <a:spcBef>
                <a:spcPts val="0"/>
              </a:spcBef>
              <a:spcAft>
                <a:spcPts val="0"/>
              </a:spcAft>
              <a:buClr>
                <a:schemeClr val="accent1"/>
              </a:buClr>
              <a:buSzPts val="3400"/>
              <a:buFont typeface="Roboto"/>
              <a:buNone/>
              <a:defRPr sz="3400" b="1">
                <a:solidFill>
                  <a:schemeClr val="accent1"/>
                </a:solidFill>
                <a:latin typeface="Roboto"/>
                <a:ea typeface="Roboto"/>
                <a:cs typeface="Roboto"/>
                <a:sym typeface="Roboto"/>
              </a:defRPr>
            </a:lvl9pPr>
          </a:lstStyle>
          <a:p>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Diseño personalizado 20">
  <p:cSld name="CUSTOM_19">
    <p:spTree>
      <p:nvGrpSpPr>
        <p:cNvPr id="1" name="Shape 401"/>
        <p:cNvGrpSpPr/>
        <p:nvPr/>
      </p:nvGrpSpPr>
      <p:grpSpPr>
        <a:xfrm>
          <a:off x="0" y="0"/>
          <a:ext cx="0" cy="0"/>
          <a:chOff x="0" y="0"/>
          <a:chExt cx="0" cy="0"/>
        </a:xfrm>
      </p:grpSpPr>
      <p:sp>
        <p:nvSpPr>
          <p:cNvPr id="402" name="Google Shape;402;p41"/>
          <p:cNvSpPr/>
          <p:nvPr/>
        </p:nvSpPr>
        <p:spPr>
          <a:xfrm>
            <a:off x="2164963" y="1638513"/>
            <a:ext cx="594300" cy="36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41"/>
          <p:cNvSpPr/>
          <p:nvPr/>
        </p:nvSpPr>
        <p:spPr>
          <a:xfrm>
            <a:off x="1151886" y="1347550"/>
            <a:ext cx="594300" cy="594300"/>
          </a:xfrm>
          <a:prstGeom prst="ellipse">
            <a:avLst/>
          </a:prstGeom>
          <a:no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41"/>
          <p:cNvSpPr/>
          <p:nvPr/>
        </p:nvSpPr>
        <p:spPr>
          <a:xfrm>
            <a:off x="3256823" y="1347550"/>
            <a:ext cx="594300" cy="594300"/>
          </a:xfrm>
          <a:prstGeom prst="ellipse">
            <a:avLst/>
          </a:prstGeom>
          <a:noFill/>
          <a:ln w="381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41"/>
          <p:cNvSpPr/>
          <p:nvPr/>
        </p:nvSpPr>
        <p:spPr>
          <a:xfrm>
            <a:off x="5338808" y="1347550"/>
            <a:ext cx="594300" cy="594300"/>
          </a:xfrm>
          <a:prstGeom prst="ellipse">
            <a:avLst/>
          </a:prstGeom>
          <a:noFill/>
          <a:ln w="3810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41"/>
          <p:cNvSpPr/>
          <p:nvPr/>
        </p:nvSpPr>
        <p:spPr>
          <a:xfrm>
            <a:off x="7420786" y="1347550"/>
            <a:ext cx="594300" cy="594300"/>
          </a:xfrm>
          <a:prstGeom prst="ellipse">
            <a:avLst/>
          </a:prstGeom>
          <a:noFill/>
          <a:ln w="3810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41"/>
          <p:cNvSpPr/>
          <p:nvPr/>
        </p:nvSpPr>
        <p:spPr>
          <a:xfrm>
            <a:off x="4337175" y="1638513"/>
            <a:ext cx="594300" cy="36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41"/>
          <p:cNvSpPr/>
          <p:nvPr/>
        </p:nvSpPr>
        <p:spPr>
          <a:xfrm>
            <a:off x="6419150" y="1638513"/>
            <a:ext cx="594300" cy="36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41"/>
          <p:cNvSpPr txBox="1">
            <a:spLocks noGrp="1"/>
          </p:cNvSpPr>
          <p:nvPr>
            <p:ph type="subTitle" idx="1"/>
          </p:nvPr>
        </p:nvSpPr>
        <p:spPr>
          <a:xfrm>
            <a:off x="827175" y="2038200"/>
            <a:ext cx="1272900" cy="2045100"/>
          </a:xfrm>
          <a:prstGeom prst="rect">
            <a:avLst/>
          </a:prstGeom>
        </p:spPr>
        <p:txBody>
          <a:bodyPr spcFirstLastPara="1" wrap="square" lIns="91425" tIns="91425" rIns="91425" bIns="91425" anchor="t" anchorCtr="0">
            <a:normAutofit/>
          </a:bodyPr>
          <a:lstStyle>
            <a:lvl1pPr lvl="0" algn="ctr" rtl="0">
              <a:spcBef>
                <a:spcPts val="0"/>
              </a:spcBef>
              <a:spcAft>
                <a:spcPts val="0"/>
              </a:spcAft>
              <a:buClr>
                <a:schemeClr val="dk2"/>
              </a:buClr>
              <a:buSzPts val="1000"/>
              <a:buNone/>
              <a:defRPr sz="1000" i="1">
                <a:solidFill>
                  <a:schemeClr val="dk2"/>
                </a:solidFill>
              </a:defRPr>
            </a:lvl1pPr>
            <a:lvl2pPr lvl="1" algn="ctr" rtl="0">
              <a:spcBef>
                <a:spcPts val="0"/>
              </a:spcBef>
              <a:spcAft>
                <a:spcPts val="0"/>
              </a:spcAft>
              <a:buClr>
                <a:schemeClr val="dk2"/>
              </a:buClr>
              <a:buSzPts val="1000"/>
              <a:buNone/>
              <a:defRPr sz="1000">
                <a:solidFill>
                  <a:schemeClr val="dk2"/>
                </a:solidFill>
              </a:defRPr>
            </a:lvl2pPr>
            <a:lvl3pPr lvl="2" algn="ctr" rtl="0">
              <a:spcBef>
                <a:spcPts val="0"/>
              </a:spcBef>
              <a:spcAft>
                <a:spcPts val="0"/>
              </a:spcAft>
              <a:buClr>
                <a:schemeClr val="dk2"/>
              </a:buClr>
              <a:buSzPts val="1000"/>
              <a:buNone/>
              <a:defRPr sz="1000">
                <a:solidFill>
                  <a:schemeClr val="dk2"/>
                </a:solidFill>
              </a:defRPr>
            </a:lvl3pPr>
            <a:lvl4pPr lvl="3" algn="ctr" rtl="0">
              <a:spcBef>
                <a:spcPts val="0"/>
              </a:spcBef>
              <a:spcAft>
                <a:spcPts val="0"/>
              </a:spcAft>
              <a:buClr>
                <a:schemeClr val="dk2"/>
              </a:buClr>
              <a:buSzPts val="1000"/>
              <a:buNone/>
              <a:defRPr sz="1000">
                <a:solidFill>
                  <a:schemeClr val="dk2"/>
                </a:solidFill>
              </a:defRPr>
            </a:lvl4pPr>
            <a:lvl5pPr lvl="4" algn="ctr" rtl="0">
              <a:spcBef>
                <a:spcPts val="0"/>
              </a:spcBef>
              <a:spcAft>
                <a:spcPts val="0"/>
              </a:spcAft>
              <a:buClr>
                <a:schemeClr val="dk2"/>
              </a:buClr>
              <a:buSzPts val="1000"/>
              <a:buNone/>
              <a:defRPr sz="1000">
                <a:solidFill>
                  <a:schemeClr val="dk2"/>
                </a:solidFill>
              </a:defRPr>
            </a:lvl5pPr>
            <a:lvl6pPr lvl="5" algn="ctr" rtl="0">
              <a:spcBef>
                <a:spcPts val="0"/>
              </a:spcBef>
              <a:spcAft>
                <a:spcPts val="0"/>
              </a:spcAft>
              <a:buClr>
                <a:schemeClr val="dk2"/>
              </a:buClr>
              <a:buSzPts val="1000"/>
              <a:buNone/>
              <a:defRPr sz="1000">
                <a:solidFill>
                  <a:schemeClr val="dk2"/>
                </a:solidFill>
              </a:defRPr>
            </a:lvl6pPr>
            <a:lvl7pPr lvl="6" algn="ctr" rtl="0">
              <a:spcBef>
                <a:spcPts val="0"/>
              </a:spcBef>
              <a:spcAft>
                <a:spcPts val="0"/>
              </a:spcAft>
              <a:buClr>
                <a:schemeClr val="dk2"/>
              </a:buClr>
              <a:buSzPts val="1000"/>
              <a:buNone/>
              <a:defRPr sz="1000">
                <a:solidFill>
                  <a:schemeClr val="dk2"/>
                </a:solidFill>
              </a:defRPr>
            </a:lvl7pPr>
            <a:lvl8pPr lvl="7" algn="ctr" rtl="0">
              <a:spcBef>
                <a:spcPts val="0"/>
              </a:spcBef>
              <a:spcAft>
                <a:spcPts val="0"/>
              </a:spcAft>
              <a:buClr>
                <a:schemeClr val="dk2"/>
              </a:buClr>
              <a:buSzPts val="1000"/>
              <a:buNone/>
              <a:defRPr sz="1000">
                <a:solidFill>
                  <a:schemeClr val="dk2"/>
                </a:solidFill>
              </a:defRPr>
            </a:lvl8pPr>
            <a:lvl9pPr lvl="8" algn="ctr" rtl="0">
              <a:spcBef>
                <a:spcPts val="0"/>
              </a:spcBef>
              <a:spcAft>
                <a:spcPts val="0"/>
              </a:spcAft>
              <a:buClr>
                <a:schemeClr val="dk2"/>
              </a:buClr>
              <a:buSzPts val="1000"/>
              <a:buNone/>
              <a:defRPr sz="1000">
                <a:solidFill>
                  <a:schemeClr val="dk2"/>
                </a:solidFill>
              </a:defRPr>
            </a:lvl9pPr>
          </a:lstStyle>
          <a:p>
            <a:endParaRPr/>
          </a:p>
        </p:txBody>
      </p:sp>
      <p:sp>
        <p:nvSpPr>
          <p:cNvPr id="410" name="Google Shape;410;p41"/>
          <p:cNvSpPr txBox="1">
            <a:spLocks noGrp="1"/>
          </p:cNvSpPr>
          <p:nvPr>
            <p:ph type="subTitle" idx="2"/>
          </p:nvPr>
        </p:nvSpPr>
        <p:spPr>
          <a:xfrm>
            <a:off x="2884575" y="2038200"/>
            <a:ext cx="1272900" cy="2045100"/>
          </a:xfrm>
          <a:prstGeom prst="rect">
            <a:avLst/>
          </a:prstGeom>
        </p:spPr>
        <p:txBody>
          <a:bodyPr spcFirstLastPara="1" wrap="square" lIns="91425" tIns="91425" rIns="91425" bIns="91425" anchor="t" anchorCtr="0">
            <a:normAutofit/>
          </a:bodyPr>
          <a:lstStyle>
            <a:lvl1pPr lvl="0" algn="ctr" rtl="0">
              <a:spcBef>
                <a:spcPts val="0"/>
              </a:spcBef>
              <a:spcAft>
                <a:spcPts val="0"/>
              </a:spcAft>
              <a:buClr>
                <a:schemeClr val="dk2"/>
              </a:buClr>
              <a:buSzPts val="1000"/>
              <a:buNone/>
              <a:defRPr sz="1000" i="1">
                <a:solidFill>
                  <a:schemeClr val="dk2"/>
                </a:solidFill>
              </a:defRPr>
            </a:lvl1pPr>
            <a:lvl2pPr lvl="1" algn="ctr" rtl="0">
              <a:spcBef>
                <a:spcPts val="0"/>
              </a:spcBef>
              <a:spcAft>
                <a:spcPts val="0"/>
              </a:spcAft>
              <a:buClr>
                <a:schemeClr val="dk2"/>
              </a:buClr>
              <a:buSzPts val="1000"/>
              <a:buNone/>
              <a:defRPr sz="1000">
                <a:solidFill>
                  <a:schemeClr val="dk2"/>
                </a:solidFill>
              </a:defRPr>
            </a:lvl2pPr>
            <a:lvl3pPr lvl="2" algn="ctr" rtl="0">
              <a:spcBef>
                <a:spcPts val="0"/>
              </a:spcBef>
              <a:spcAft>
                <a:spcPts val="0"/>
              </a:spcAft>
              <a:buClr>
                <a:schemeClr val="dk2"/>
              </a:buClr>
              <a:buSzPts val="1000"/>
              <a:buNone/>
              <a:defRPr sz="1000">
                <a:solidFill>
                  <a:schemeClr val="dk2"/>
                </a:solidFill>
              </a:defRPr>
            </a:lvl3pPr>
            <a:lvl4pPr lvl="3" algn="ctr" rtl="0">
              <a:spcBef>
                <a:spcPts val="0"/>
              </a:spcBef>
              <a:spcAft>
                <a:spcPts val="0"/>
              </a:spcAft>
              <a:buClr>
                <a:schemeClr val="dk2"/>
              </a:buClr>
              <a:buSzPts val="1000"/>
              <a:buNone/>
              <a:defRPr sz="1000">
                <a:solidFill>
                  <a:schemeClr val="dk2"/>
                </a:solidFill>
              </a:defRPr>
            </a:lvl4pPr>
            <a:lvl5pPr lvl="4" algn="ctr" rtl="0">
              <a:spcBef>
                <a:spcPts val="0"/>
              </a:spcBef>
              <a:spcAft>
                <a:spcPts val="0"/>
              </a:spcAft>
              <a:buClr>
                <a:schemeClr val="dk2"/>
              </a:buClr>
              <a:buSzPts val="1000"/>
              <a:buNone/>
              <a:defRPr sz="1000">
                <a:solidFill>
                  <a:schemeClr val="dk2"/>
                </a:solidFill>
              </a:defRPr>
            </a:lvl5pPr>
            <a:lvl6pPr lvl="5" algn="ctr" rtl="0">
              <a:spcBef>
                <a:spcPts val="0"/>
              </a:spcBef>
              <a:spcAft>
                <a:spcPts val="0"/>
              </a:spcAft>
              <a:buClr>
                <a:schemeClr val="dk2"/>
              </a:buClr>
              <a:buSzPts val="1000"/>
              <a:buNone/>
              <a:defRPr sz="1000">
                <a:solidFill>
                  <a:schemeClr val="dk2"/>
                </a:solidFill>
              </a:defRPr>
            </a:lvl6pPr>
            <a:lvl7pPr lvl="6" algn="ctr" rtl="0">
              <a:spcBef>
                <a:spcPts val="0"/>
              </a:spcBef>
              <a:spcAft>
                <a:spcPts val="0"/>
              </a:spcAft>
              <a:buClr>
                <a:schemeClr val="dk2"/>
              </a:buClr>
              <a:buSzPts val="1000"/>
              <a:buNone/>
              <a:defRPr sz="1000">
                <a:solidFill>
                  <a:schemeClr val="dk2"/>
                </a:solidFill>
              </a:defRPr>
            </a:lvl7pPr>
            <a:lvl8pPr lvl="7" algn="ctr" rtl="0">
              <a:spcBef>
                <a:spcPts val="0"/>
              </a:spcBef>
              <a:spcAft>
                <a:spcPts val="0"/>
              </a:spcAft>
              <a:buClr>
                <a:schemeClr val="dk2"/>
              </a:buClr>
              <a:buSzPts val="1000"/>
              <a:buNone/>
              <a:defRPr sz="1000">
                <a:solidFill>
                  <a:schemeClr val="dk2"/>
                </a:solidFill>
              </a:defRPr>
            </a:lvl8pPr>
            <a:lvl9pPr lvl="8" algn="ctr" rtl="0">
              <a:spcBef>
                <a:spcPts val="0"/>
              </a:spcBef>
              <a:spcAft>
                <a:spcPts val="0"/>
              </a:spcAft>
              <a:buClr>
                <a:schemeClr val="dk2"/>
              </a:buClr>
              <a:buSzPts val="1000"/>
              <a:buNone/>
              <a:defRPr sz="1000">
                <a:solidFill>
                  <a:schemeClr val="dk2"/>
                </a:solidFill>
              </a:defRPr>
            </a:lvl9pPr>
          </a:lstStyle>
          <a:p>
            <a:endParaRPr/>
          </a:p>
        </p:txBody>
      </p:sp>
      <p:sp>
        <p:nvSpPr>
          <p:cNvPr id="411" name="Google Shape;411;p41"/>
          <p:cNvSpPr txBox="1">
            <a:spLocks noGrp="1"/>
          </p:cNvSpPr>
          <p:nvPr>
            <p:ph type="subTitle" idx="3"/>
          </p:nvPr>
        </p:nvSpPr>
        <p:spPr>
          <a:xfrm>
            <a:off x="5018175" y="2038200"/>
            <a:ext cx="1272900" cy="2045100"/>
          </a:xfrm>
          <a:prstGeom prst="rect">
            <a:avLst/>
          </a:prstGeom>
        </p:spPr>
        <p:txBody>
          <a:bodyPr spcFirstLastPara="1" wrap="square" lIns="91425" tIns="91425" rIns="91425" bIns="91425" anchor="t" anchorCtr="0">
            <a:normAutofit/>
          </a:bodyPr>
          <a:lstStyle>
            <a:lvl1pPr lvl="0" algn="ctr" rtl="0">
              <a:spcBef>
                <a:spcPts val="0"/>
              </a:spcBef>
              <a:spcAft>
                <a:spcPts val="0"/>
              </a:spcAft>
              <a:buClr>
                <a:schemeClr val="dk2"/>
              </a:buClr>
              <a:buSzPts val="1000"/>
              <a:buNone/>
              <a:defRPr sz="1000" i="1">
                <a:solidFill>
                  <a:schemeClr val="dk2"/>
                </a:solidFill>
              </a:defRPr>
            </a:lvl1pPr>
            <a:lvl2pPr lvl="1" algn="ctr" rtl="0">
              <a:spcBef>
                <a:spcPts val="0"/>
              </a:spcBef>
              <a:spcAft>
                <a:spcPts val="0"/>
              </a:spcAft>
              <a:buClr>
                <a:schemeClr val="dk2"/>
              </a:buClr>
              <a:buSzPts val="1000"/>
              <a:buNone/>
              <a:defRPr sz="1000">
                <a:solidFill>
                  <a:schemeClr val="dk2"/>
                </a:solidFill>
              </a:defRPr>
            </a:lvl2pPr>
            <a:lvl3pPr lvl="2" algn="ctr" rtl="0">
              <a:spcBef>
                <a:spcPts val="0"/>
              </a:spcBef>
              <a:spcAft>
                <a:spcPts val="0"/>
              </a:spcAft>
              <a:buClr>
                <a:schemeClr val="dk2"/>
              </a:buClr>
              <a:buSzPts val="1000"/>
              <a:buNone/>
              <a:defRPr sz="1000">
                <a:solidFill>
                  <a:schemeClr val="dk2"/>
                </a:solidFill>
              </a:defRPr>
            </a:lvl3pPr>
            <a:lvl4pPr lvl="3" algn="ctr" rtl="0">
              <a:spcBef>
                <a:spcPts val="0"/>
              </a:spcBef>
              <a:spcAft>
                <a:spcPts val="0"/>
              </a:spcAft>
              <a:buClr>
                <a:schemeClr val="dk2"/>
              </a:buClr>
              <a:buSzPts val="1000"/>
              <a:buNone/>
              <a:defRPr sz="1000">
                <a:solidFill>
                  <a:schemeClr val="dk2"/>
                </a:solidFill>
              </a:defRPr>
            </a:lvl4pPr>
            <a:lvl5pPr lvl="4" algn="ctr" rtl="0">
              <a:spcBef>
                <a:spcPts val="0"/>
              </a:spcBef>
              <a:spcAft>
                <a:spcPts val="0"/>
              </a:spcAft>
              <a:buClr>
                <a:schemeClr val="dk2"/>
              </a:buClr>
              <a:buSzPts val="1000"/>
              <a:buNone/>
              <a:defRPr sz="1000">
                <a:solidFill>
                  <a:schemeClr val="dk2"/>
                </a:solidFill>
              </a:defRPr>
            </a:lvl5pPr>
            <a:lvl6pPr lvl="5" algn="ctr" rtl="0">
              <a:spcBef>
                <a:spcPts val="0"/>
              </a:spcBef>
              <a:spcAft>
                <a:spcPts val="0"/>
              </a:spcAft>
              <a:buClr>
                <a:schemeClr val="dk2"/>
              </a:buClr>
              <a:buSzPts val="1000"/>
              <a:buNone/>
              <a:defRPr sz="1000">
                <a:solidFill>
                  <a:schemeClr val="dk2"/>
                </a:solidFill>
              </a:defRPr>
            </a:lvl6pPr>
            <a:lvl7pPr lvl="6" algn="ctr" rtl="0">
              <a:spcBef>
                <a:spcPts val="0"/>
              </a:spcBef>
              <a:spcAft>
                <a:spcPts val="0"/>
              </a:spcAft>
              <a:buClr>
                <a:schemeClr val="dk2"/>
              </a:buClr>
              <a:buSzPts val="1000"/>
              <a:buNone/>
              <a:defRPr sz="1000">
                <a:solidFill>
                  <a:schemeClr val="dk2"/>
                </a:solidFill>
              </a:defRPr>
            </a:lvl7pPr>
            <a:lvl8pPr lvl="7" algn="ctr" rtl="0">
              <a:spcBef>
                <a:spcPts val="0"/>
              </a:spcBef>
              <a:spcAft>
                <a:spcPts val="0"/>
              </a:spcAft>
              <a:buClr>
                <a:schemeClr val="dk2"/>
              </a:buClr>
              <a:buSzPts val="1000"/>
              <a:buNone/>
              <a:defRPr sz="1000">
                <a:solidFill>
                  <a:schemeClr val="dk2"/>
                </a:solidFill>
              </a:defRPr>
            </a:lvl8pPr>
            <a:lvl9pPr lvl="8" algn="ctr" rtl="0">
              <a:spcBef>
                <a:spcPts val="0"/>
              </a:spcBef>
              <a:spcAft>
                <a:spcPts val="0"/>
              </a:spcAft>
              <a:buClr>
                <a:schemeClr val="dk2"/>
              </a:buClr>
              <a:buSzPts val="1000"/>
              <a:buNone/>
              <a:defRPr sz="1000">
                <a:solidFill>
                  <a:schemeClr val="dk2"/>
                </a:solidFill>
              </a:defRPr>
            </a:lvl9pPr>
          </a:lstStyle>
          <a:p>
            <a:endParaRPr/>
          </a:p>
        </p:txBody>
      </p:sp>
      <p:sp>
        <p:nvSpPr>
          <p:cNvPr id="412" name="Google Shape;412;p41"/>
          <p:cNvSpPr txBox="1">
            <a:spLocks noGrp="1"/>
          </p:cNvSpPr>
          <p:nvPr>
            <p:ph type="subTitle" idx="4"/>
          </p:nvPr>
        </p:nvSpPr>
        <p:spPr>
          <a:xfrm>
            <a:off x="7075575" y="2038200"/>
            <a:ext cx="1272900" cy="2045100"/>
          </a:xfrm>
          <a:prstGeom prst="rect">
            <a:avLst/>
          </a:prstGeom>
        </p:spPr>
        <p:txBody>
          <a:bodyPr spcFirstLastPara="1" wrap="square" lIns="91425" tIns="91425" rIns="91425" bIns="91425" anchor="t" anchorCtr="0">
            <a:normAutofit/>
          </a:bodyPr>
          <a:lstStyle>
            <a:lvl1pPr lvl="0" algn="ctr" rtl="0">
              <a:spcBef>
                <a:spcPts val="0"/>
              </a:spcBef>
              <a:spcAft>
                <a:spcPts val="0"/>
              </a:spcAft>
              <a:buClr>
                <a:schemeClr val="dk2"/>
              </a:buClr>
              <a:buSzPts val="1000"/>
              <a:buNone/>
              <a:defRPr sz="1000" i="1">
                <a:solidFill>
                  <a:schemeClr val="dk2"/>
                </a:solidFill>
              </a:defRPr>
            </a:lvl1pPr>
            <a:lvl2pPr lvl="1" algn="ctr" rtl="0">
              <a:spcBef>
                <a:spcPts val="0"/>
              </a:spcBef>
              <a:spcAft>
                <a:spcPts val="0"/>
              </a:spcAft>
              <a:buClr>
                <a:schemeClr val="dk2"/>
              </a:buClr>
              <a:buSzPts val="1000"/>
              <a:buNone/>
              <a:defRPr sz="1000">
                <a:solidFill>
                  <a:schemeClr val="dk2"/>
                </a:solidFill>
              </a:defRPr>
            </a:lvl2pPr>
            <a:lvl3pPr lvl="2" algn="ctr" rtl="0">
              <a:spcBef>
                <a:spcPts val="0"/>
              </a:spcBef>
              <a:spcAft>
                <a:spcPts val="0"/>
              </a:spcAft>
              <a:buClr>
                <a:schemeClr val="dk2"/>
              </a:buClr>
              <a:buSzPts val="1000"/>
              <a:buNone/>
              <a:defRPr sz="1000">
                <a:solidFill>
                  <a:schemeClr val="dk2"/>
                </a:solidFill>
              </a:defRPr>
            </a:lvl3pPr>
            <a:lvl4pPr lvl="3" algn="ctr" rtl="0">
              <a:spcBef>
                <a:spcPts val="0"/>
              </a:spcBef>
              <a:spcAft>
                <a:spcPts val="0"/>
              </a:spcAft>
              <a:buClr>
                <a:schemeClr val="dk2"/>
              </a:buClr>
              <a:buSzPts val="1000"/>
              <a:buNone/>
              <a:defRPr sz="1000">
                <a:solidFill>
                  <a:schemeClr val="dk2"/>
                </a:solidFill>
              </a:defRPr>
            </a:lvl4pPr>
            <a:lvl5pPr lvl="4" algn="ctr" rtl="0">
              <a:spcBef>
                <a:spcPts val="0"/>
              </a:spcBef>
              <a:spcAft>
                <a:spcPts val="0"/>
              </a:spcAft>
              <a:buClr>
                <a:schemeClr val="dk2"/>
              </a:buClr>
              <a:buSzPts val="1000"/>
              <a:buNone/>
              <a:defRPr sz="1000">
                <a:solidFill>
                  <a:schemeClr val="dk2"/>
                </a:solidFill>
              </a:defRPr>
            </a:lvl5pPr>
            <a:lvl6pPr lvl="5" algn="ctr" rtl="0">
              <a:spcBef>
                <a:spcPts val="0"/>
              </a:spcBef>
              <a:spcAft>
                <a:spcPts val="0"/>
              </a:spcAft>
              <a:buClr>
                <a:schemeClr val="dk2"/>
              </a:buClr>
              <a:buSzPts val="1000"/>
              <a:buNone/>
              <a:defRPr sz="1000">
                <a:solidFill>
                  <a:schemeClr val="dk2"/>
                </a:solidFill>
              </a:defRPr>
            </a:lvl6pPr>
            <a:lvl7pPr lvl="6" algn="ctr" rtl="0">
              <a:spcBef>
                <a:spcPts val="0"/>
              </a:spcBef>
              <a:spcAft>
                <a:spcPts val="0"/>
              </a:spcAft>
              <a:buClr>
                <a:schemeClr val="dk2"/>
              </a:buClr>
              <a:buSzPts val="1000"/>
              <a:buNone/>
              <a:defRPr sz="1000">
                <a:solidFill>
                  <a:schemeClr val="dk2"/>
                </a:solidFill>
              </a:defRPr>
            </a:lvl7pPr>
            <a:lvl8pPr lvl="7" algn="ctr" rtl="0">
              <a:spcBef>
                <a:spcPts val="0"/>
              </a:spcBef>
              <a:spcAft>
                <a:spcPts val="0"/>
              </a:spcAft>
              <a:buClr>
                <a:schemeClr val="dk2"/>
              </a:buClr>
              <a:buSzPts val="1000"/>
              <a:buNone/>
              <a:defRPr sz="1000">
                <a:solidFill>
                  <a:schemeClr val="dk2"/>
                </a:solidFill>
              </a:defRPr>
            </a:lvl8pPr>
            <a:lvl9pPr lvl="8" algn="ctr" rtl="0">
              <a:spcBef>
                <a:spcPts val="0"/>
              </a:spcBef>
              <a:spcAft>
                <a:spcPts val="0"/>
              </a:spcAft>
              <a:buClr>
                <a:schemeClr val="dk2"/>
              </a:buClr>
              <a:buSzPts val="1000"/>
              <a:buNone/>
              <a:defRPr sz="1000">
                <a:solidFill>
                  <a:schemeClr val="dk2"/>
                </a:solidFill>
              </a:defRPr>
            </a:lvl9pPr>
          </a:lstStyle>
          <a:p>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Diseño personalizado 21">
  <p:cSld name="CUSTOM_20">
    <p:spTree>
      <p:nvGrpSpPr>
        <p:cNvPr id="1" name="Shape 413"/>
        <p:cNvGrpSpPr/>
        <p:nvPr/>
      </p:nvGrpSpPr>
      <p:grpSpPr>
        <a:xfrm>
          <a:off x="0" y="0"/>
          <a:ext cx="0" cy="0"/>
          <a:chOff x="0" y="0"/>
          <a:chExt cx="0" cy="0"/>
        </a:xfrm>
      </p:grpSpPr>
      <p:grpSp>
        <p:nvGrpSpPr>
          <p:cNvPr id="414" name="Google Shape;414;p42"/>
          <p:cNvGrpSpPr/>
          <p:nvPr/>
        </p:nvGrpSpPr>
        <p:grpSpPr>
          <a:xfrm>
            <a:off x="6254516" y="1318143"/>
            <a:ext cx="2460300" cy="2460300"/>
            <a:chOff x="6254516" y="1318143"/>
            <a:chExt cx="2460300" cy="2460300"/>
          </a:xfrm>
        </p:grpSpPr>
        <p:sp>
          <p:nvSpPr>
            <p:cNvPr id="415" name="Google Shape;415;p42"/>
            <p:cNvSpPr/>
            <p:nvPr/>
          </p:nvSpPr>
          <p:spPr>
            <a:xfrm rot="2700000">
              <a:off x="7239866" y="1053398"/>
              <a:ext cx="489601" cy="2989789"/>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42"/>
            <p:cNvSpPr/>
            <p:nvPr/>
          </p:nvSpPr>
          <p:spPr>
            <a:xfrm>
              <a:off x="6443962" y="3255512"/>
              <a:ext cx="326100" cy="326100"/>
            </a:xfrm>
            <a:prstGeom prst="ellipse">
              <a:avLst/>
            </a:prstGeom>
            <a:solidFill>
              <a:schemeClr val="dk2"/>
            </a:solidFill>
            <a:ln>
              <a:noFill/>
            </a:ln>
            <a:effectLst>
              <a:outerShdw blurRad="228600" dist="50800" dir="5400000" algn="tl" rotWithShape="0">
                <a:srgbClr val="000000">
                  <a:alpha val="549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900" b="1">
                <a:solidFill>
                  <a:srgbClr val="307BF3"/>
                </a:solidFill>
                <a:latin typeface="Roboto"/>
                <a:ea typeface="Roboto"/>
                <a:cs typeface="Roboto"/>
                <a:sym typeface="Roboto"/>
              </a:endParaRPr>
            </a:p>
          </p:txBody>
        </p:sp>
      </p:grpSp>
      <p:grpSp>
        <p:nvGrpSpPr>
          <p:cNvPr id="417" name="Google Shape;417;p42"/>
          <p:cNvGrpSpPr/>
          <p:nvPr/>
        </p:nvGrpSpPr>
        <p:grpSpPr>
          <a:xfrm>
            <a:off x="4761418" y="1318143"/>
            <a:ext cx="2460300" cy="2460300"/>
            <a:chOff x="4761418" y="1318143"/>
            <a:chExt cx="2460300" cy="2460300"/>
          </a:xfrm>
        </p:grpSpPr>
        <p:sp>
          <p:nvSpPr>
            <p:cNvPr id="418" name="Google Shape;418;p42"/>
            <p:cNvSpPr/>
            <p:nvPr/>
          </p:nvSpPr>
          <p:spPr>
            <a:xfrm rot="2700000">
              <a:off x="5746767" y="1053398"/>
              <a:ext cx="489601" cy="2989789"/>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42"/>
            <p:cNvSpPr/>
            <p:nvPr/>
          </p:nvSpPr>
          <p:spPr>
            <a:xfrm>
              <a:off x="4950863" y="3255512"/>
              <a:ext cx="326100" cy="326100"/>
            </a:xfrm>
            <a:prstGeom prst="ellipse">
              <a:avLst/>
            </a:prstGeom>
            <a:solidFill>
              <a:schemeClr val="accent4"/>
            </a:solidFill>
            <a:ln>
              <a:noFill/>
            </a:ln>
            <a:effectLst>
              <a:outerShdw blurRad="228600" dist="50800" dir="5400000" algn="tl" rotWithShape="0">
                <a:srgbClr val="000000">
                  <a:alpha val="549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900" b="1">
                <a:solidFill>
                  <a:srgbClr val="0E65F0"/>
                </a:solidFill>
                <a:latin typeface="Roboto"/>
                <a:ea typeface="Roboto"/>
                <a:cs typeface="Roboto"/>
                <a:sym typeface="Roboto"/>
              </a:endParaRPr>
            </a:p>
          </p:txBody>
        </p:sp>
      </p:grpSp>
      <p:grpSp>
        <p:nvGrpSpPr>
          <p:cNvPr id="420" name="Google Shape;420;p42"/>
          <p:cNvGrpSpPr/>
          <p:nvPr/>
        </p:nvGrpSpPr>
        <p:grpSpPr>
          <a:xfrm>
            <a:off x="3269751" y="1318143"/>
            <a:ext cx="2460300" cy="2460300"/>
            <a:chOff x="3269751" y="1318143"/>
            <a:chExt cx="2460300" cy="2460300"/>
          </a:xfrm>
        </p:grpSpPr>
        <p:sp>
          <p:nvSpPr>
            <p:cNvPr id="421" name="Google Shape;421;p42"/>
            <p:cNvSpPr/>
            <p:nvPr/>
          </p:nvSpPr>
          <p:spPr>
            <a:xfrm rot="2700000">
              <a:off x="4255100" y="1053398"/>
              <a:ext cx="489601" cy="2989789"/>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42"/>
            <p:cNvSpPr/>
            <p:nvPr/>
          </p:nvSpPr>
          <p:spPr>
            <a:xfrm>
              <a:off x="3459197" y="3255512"/>
              <a:ext cx="326100" cy="326100"/>
            </a:xfrm>
            <a:prstGeom prst="ellipse">
              <a:avLst/>
            </a:prstGeom>
            <a:solidFill>
              <a:schemeClr val="accent3"/>
            </a:solidFill>
            <a:ln>
              <a:noFill/>
            </a:ln>
            <a:effectLst>
              <a:outerShdw blurRad="228600" dist="50800" dir="5400000" algn="tl" rotWithShape="0">
                <a:srgbClr val="000000">
                  <a:alpha val="549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900" b="1">
                <a:solidFill>
                  <a:srgbClr val="0D5DDF"/>
                </a:solidFill>
                <a:latin typeface="Roboto"/>
                <a:ea typeface="Roboto"/>
                <a:cs typeface="Roboto"/>
                <a:sym typeface="Roboto"/>
              </a:endParaRPr>
            </a:p>
          </p:txBody>
        </p:sp>
      </p:grpSp>
      <p:grpSp>
        <p:nvGrpSpPr>
          <p:cNvPr id="423" name="Google Shape;423;p42"/>
          <p:cNvGrpSpPr/>
          <p:nvPr/>
        </p:nvGrpSpPr>
        <p:grpSpPr>
          <a:xfrm>
            <a:off x="1776626" y="1318143"/>
            <a:ext cx="2460300" cy="2460300"/>
            <a:chOff x="1776626" y="1318143"/>
            <a:chExt cx="2460300" cy="2460300"/>
          </a:xfrm>
        </p:grpSpPr>
        <p:sp>
          <p:nvSpPr>
            <p:cNvPr id="424" name="Google Shape;424;p42"/>
            <p:cNvSpPr/>
            <p:nvPr/>
          </p:nvSpPr>
          <p:spPr>
            <a:xfrm rot="2700000">
              <a:off x="2761975" y="1053398"/>
              <a:ext cx="489601" cy="2989789"/>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42"/>
            <p:cNvSpPr/>
            <p:nvPr/>
          </p:nvSpPr>
          <p:spPr>
            <a:xfrm>
              <a:off x="1966072" y="3255512"/>
              <a:ext cx="326100" cy="326100"/>
            </a:xfrm>
            <a:prstGeom prst="ellipse">
              <a:avLst/>
            </a:prstGeom>
            <a:solidFill>
              <a:schemeClr val="accent2"/>
            </a:solidFill>
            <a:ln>
              <a:noFill/>
            </a:ln>
            <a:effectLst>
              <a:outerShdw blurRad="228600" dist="50800" dir="5400000" algn="tl" rotWithShape="0">
                <a:srgbClr val="000000">
                  <a:alpha val="549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900" b="1">
                <a:solidFill>
                  <a:srgbClr val="0C58D3"/>
                </a:solidFill>
                <a:latin typeface="Roboto"/>
                <a:ea typeface="Roboto"/>
                <a:cs typeface="Roboto"/>
                <a:sym typeface="Roboto"/>
              </a:endParaRPr>
            </a:p>
          </p:txBody>
        </p:sp>
      </p:grpSp>
      <p:grpSp>
        <p:nvGrpSpPr>
          <p:cNvPr id="426" name="Google Shape;426;p42"/>
          <p:cNvGrpSpPr/>
          <p:nvPr/>
        </p:nvGrpSpPr>
        <p:grpSpPr>
          <a:xfrm>
            <a:off x="284959" y="1318143"/>
            <a:ext cx="2460300" cy="2460300"/>
            <a:chOff x="284959" y="1318143"/>
            <a:chExt cx="2460300" cy="2460300"/>
          </a:xfrm>
        </p:grpSpPr>
        <p:sp>
          <p:nvSpPr>
            <p:cNvPr id="427" name="Google Shape;427;p42"/>
            <p:cNvSpPr/>
            <p:nvPr/>
          </p:nvSpPr>
          <p:spPr>
            <a:xfrm rot="2700000">
              <a:off x="1270309" y="1053398"/>
              <a:ext cx="489601" cy="2989789"/>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42"/>
            <p:cNvSpPr/>
            <p:nvPr/>
          </p:nvSpPr>
          <p:spPr>
            <a:xfrm>
              <a:off x="472955" y="3255512"/>
              <a:ext cx="326100" cy="326100"/>
            </a:xfrm>
            <a:prstGeom prst="ellipse">
              <a:avLst/>
            </a:prstGeom>
            <a:solidFill>
              <a:schemeClr val="accent1"/>
            </a:solidFill>
            <a:ln>
              <a:noFill/>
            </a:ln>
            <a:effectLst>
              <a:outerShdw blurRad="228600" dist="50800" dir="5400000" algn="tl" rotWithShape="0">
                <a:srgbClr val="000000">
                  <a:alpha val="549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900" b="1">
                <a:solidFill>
                  <a:srgbClr val="0944A1"/>
                </a:solidFill>
                <a:latin typeface="Roboto"/>
                <a:ea typeface="Roboto"/>
                <a:cs typeface="Roboto"/>
                <a:sym typeface="Roboto"/>
              </a:endParaRPr>
            </a:p>
          </p:txBody>
        </p:sp>
      </p:grpSp>
      <p:sp>
        <p:nvSpPr>
          <p:cNvPr id="429" name="Google Shape;429;p42"/>
          <p:cNvSpPr txBox="1">
            <a:spLocks noGrp="1"/>
          </p:cNvSpPr>
          <p:nvPr>
            <p:ph type="subTitle" idx="1"/>
          </p:nvPr>
        </p:nvSpPr>
        <p:spPr>
          <a:xfrm rot="-2700000">
            <a:off x="599092" y="2594517"/>
            <a:ext cx="2657166" cy="650821"/>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dk2"/>
              </a:buClr>
              <a:buSzPts val="1000"/>
              <a:buNone/>
              <a:defRPr sz="1000" i="1">
                <a:solidFill>
                  <a:schemeClr val="dk2"/>
                </a:solidFill>
              </a:defRPr>
            </a:lvl1pPr>
            <a:lvl2pPr lvl="1" rtl="0">
              <a:spcBef>
                <a:spcPts val="0"/>
              </a:spcBef>
              <a:spcAft>
                <a:spcPts val="0"/>
              </a:spcAft>
              <a:buClr>
                <a:schemeClr val="dk2"/>
              </a:buClr>
              <a:buSzPts val="1000"/>
              <a:buNone/>
              <a:defRPr sz="1000">
                <a:solidFill>
                  <a:schemeClr val="dk2"/>
                </a:solidFill>
              </a:defRPr>
            </a:lvl2pPr>
            <a:lvl3pPr lvl="2" rtl="0">
              <a:spcBef>
                <a:spcPts val="0"/>
              </a:spcBef>
              <a:spcAft>
                <a:spcPts val="0"/>
              </a:spcAft>
              <a:buClr>
                <a:schemeClr val="dk2"/>
              </a:buClr>
              <a:buSzPts val="1000"/>
              <a:buNone/>
              <a:defRPr sz="1000">
                <a:solidFill>
                  <a:schemeClr val="dk2"/>
                </a:solidFill>
              </a:defRPr>
            </a:lvl3pPr>
            <a:lvl4pPr lvl="3" rtl="0">
              <a:spcBef>
                <a:spcPts val="0"/>
              </a:spcBef>
              <a:spcAft>
                <a:spcPts val="0"/>
              </a:spcAft>
              <a:buClr>
                <a:schemeClr val="dk2"/>
              </a:buClr>
              <a:buSzPts val="1000"/>
              <a:buNone/>
              <a:defRPr sz="1000">
                <a:solidFill>
                  <a:schemeClr val="dk2"/>
                </a:solidFill>
              </a:defRPr>
            </a:lvl4pPr>
            <a:lvl5pPr lvl="4" rtl="0">
              <a:spcBef>
                <a:spcPts val="0"/>
              </a:spcBef>
              <a:spcAft>
                <a:spcPts val="0"/>
              </a:spcAft>
              <a:buClr>
                <a:schemeClr val="dk2"/>
              </a:buClr>
              <a:buSzPts val="1000"/>
              <a:buNone/>
              <a:defRPr sz="1000">
                <a:solidFill>
                  <a:schemeClr val="dk2"/>
                </a:solidFill>
              </a:defRPr>
            </a:lvl5pPr>
            <a:lvl6pPr lvl="5" rtl="0">
              <a:spcBef>
                <a:spcPts val="0"/>
              </a:spcBef>
              <a:spcAft>
                <a:spcPts val="0"/>
              </a:spcAft>
              <a:buClr>
                <a:schemeClr val="dk2"/>
              </a:buClr>
              <a:buSzPts val="1000"/>
              <a:buNone/>
              <a:defRPr sz="1000">
                <a:solidFill>
                  <a:schemeClr val="dk2"/>
                </a:solidFill>
              </a:defRPr>
            </a:lvl6pPr>
            <a:lvl7pPr lvl="6" rtl="0">
              <a:spcBef>
                <a:spcPts val="0"/>
              </a:spcBef>
              <a:spcAft>
                <a:spcPts val="0"/>
              </a:spcAft>
              <a:buClr>
                <a:schemeClr val="dk2"/>
              </a:buClr>
              <a:buSzPts val="1000"/>
              <a:buNone/>
              <a:defRPr sz="1000">
                <a:solidFill>
                  <a:schemeClr val="dk2"/>
                </a:solidFill>
              </a:defRPr>
            </a:lvl7pPr>
            <a:lvl8pPr lvl="7" rtl="0">
              <a:spcBef>
                <a:spcPts val="0"/>
              </a:spcBef>
              <a:spcAft>
                <a:spcPts val="0"/>
              </a:spcAft>
              <a:buClr>
                <a:schemeClr val="dk2"/>
              </a:buClr>
              <a:buSzPts val="1000"/>
              <a:buNone/>
              <a:defRPr sz="1000">
                <a:solidFill>
                  <a:schemeClr val="dk2"/>
                </a:solidFill>
              </a:defRPr>
            </a:lvl8pPr>
            <a:lvl9pPr lvl="8" rtl="0">
              <a:spcBef>
                <a:spcPts val="0"/>
              </a:spcBef>
              <a:spcAft>
                <a:spcPts val="0"/>
              </a:spcAft>
              <a:buClr>
                <a:schemeClr val="dk2"/>
              </a:buClr>
              <a:buSzPts val="1000"/>
              <a:buNone/>
              <a:defRPr sz="1000">
                <a:solidFill>
                  <a:schemeClr val="dk2"/>
                </a:solidFill>
              </a:defRPr>
            </a:lvl9pPr>
          </a:lstStyle>
          <a:p>
            <a:endParaRPr/>
          </a:p>
        </p:txBody>
      </p:sp>
      <p:sp>
        <p:nvSpPr>
          <p:cNvPr id="430" name="Google Shape;430;p42"/>
          <p:cNvSpPr txBox="1">
            <a:spLocks noGrp="1"/>
          </p:cNvSpPr>
          <p:nvPr>
            <p:ph type="subTitle" idx="2"/>
          </p:nvPr>
        </p:nvSpPr>
        <p:spPr>
          <a:xfrm rot="-2700000">
            <a:off x="2123092" y="2594517"/>
            <a:ext cx="2657166" cy="650821"/>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dk2"/>
              </a:buClr>
              <a:buSzPts val="1000"/>
              <a:buNone/>
              <a:defRPr sz="1000" i="1">
                <a:solidFill>
                  <a:schemeClr val="dk2"/>
                </a:solidFill>
              </a:defRPr>
            </a:lvl1pPr>
            <a:lvl2pPr lvl="1" rtl="0">
              <a:spcBef>
                <a:spcPts val="0"/>
              </a:spcBef>
              <a:spcAft>
                <a:spcPts val="0"/>
              </a:spcAft>
              <a:buClr>
                <a:schemeClr val="dk2"/>
              </a:buClr>
              <a:buSzPts val="1000"/>
              <a:buNone/>
              <a:defRPr sz="1000">
                <a:solidFill>
                  <a:schemeClr val="dk2"/>
                </a:solidFill>
              </a:defRPr>
            </a:lvl2pPr>
            <a:lvl3pPr lvl="2" rtl="0">
              <a:spcBef>
                <a:spcPts val="0"/>
              </a:spcBef>
              <a:spcAft>
                <a:spcPts val="0"/>
              </a:spcAft>
              <a:buClr>
                <a:schemeClr val="dk2"/>
              </a:buClr>
              <a:buSzPts val="1000"/>
              <a:buNone/>
              <a:defRPr sz="1000">
                <a:solidFill>
                  <a:schemeClr val="dk2"/>
                </a:solidFill>
              </a:defRPr>
            </a:lvl3pPr>
            <a:lvl4pPr lvl="3" rtl="0">
              <a:spcBef>
                <a:spcPts val="0"/>
              </a:spcBef>
              <a:spcAft>
                <a:spcPts val="0"/>
              </a:spcAft>
              <a:buClr>
                <a:schemeClr val="dk2"/>
              </a:buClr>
              <a:buSzPts val="1000"/>
              <a:buNone/>
              <a:defRPr sz="1000">
                <a:solidFill>
                  <a:schemeClr val="dk2"/>
                </a:solidFill>
              </a:defRPr>
            </a:lvl4pPr>
            <a:lvl5pPr lvl="4" rtl="0">
              <a:spcBef>
                <a:spcPts val="0"/>
              </a:spcBef>
              <a:spcAft>
                <a:spcPts val="0"/>
              </a:spcAft>
              <a:buClr>
                <a:schemeClr val="dk2"/>
              </a:buClr>
              <a:buSzPts val="1000"/>
              <a:buNone/>
              <a:defRPr sz="1000">
                <a:solidFill>
                  <a:schemeClr val="dk2"/>
                </a:solidFill>
              </a:defRPr>
            </a:lvl5pPr>
            <a:lvl6pPr lvl="5" rtl="0">
              <a:spcBef>
                <a:spcPts val="0"/>
              </a:spcBef>
              <a:spcAft>
                <a:spcPts val="0"/>
              </a:spcAft>
              <a:buClr>
                <a:schemeClr val="dk2"/>
              </a:buClr>
              <a:buSzPts val="1000"/>
              <a:buNone/>
              <a:defRPr sz="1000">
                <a:solidFill>
                  <a:schemeClr val="dk2"/>
                </a:solidFill>
              </a:defRPr>
            </a:lvl6pPr>
            <a:lvl7pPr lvl="6" rtl="0">
              <a:spcBef>
                <a:spcPts val="0"/>
              </a:spcBef>
              <a:spcAft>
                <a:spcPts val="0"/>
              </a:spcAft>
              <a:buClr>
                <a:schemeClr val="dk2"/>
              </a:buClr>
              <a:buSzPts val="1000"/>
              <a:buNone/>
              <a:defRPr sz="1000">
                <a:solidFill>
                  <a:schemeClr val="dk2"/>
                </a:solidFill>
              </a:defRPr>
            </a:lvl7pPr>
            <a:lvl8pPr lvl="7" rtl="0">
              <a:spcBef>
                <a:spcPts val="0"/>
              </a:spcBef>
              <a:spcAft>
                <a:spcPts val="0"/>
              </a:spcAft>
              <a:buClr>
                <a:schemeClr val="dk2"/>
              </a:buClr>
              <a:buSzPts val="1000"/>
              <a:buNone/>
              <a:defRPr sz="1000">
                <a:solidFill>
                  <a:schemeClr val="dk2"/>
                </a:solidFill>
              </a:defRPr>
            </a:lvl8pPr>
            <a:lvl9pPr lvl="8" rtl="0">
              <a:spcBef>
                <a:spcPts val="0"/>
              </a:spcBef>
              <a:spcAft>
                <a:spcPts val="0"/>
              </a:spcAft>
              <a:buClr>
                <a:schemeClr val="dk2"/>
              </a:buClr>
              <a:buSzPts val="1000"/>
              <a:buNone/>
              <a:defRPr sz="1000">
                <a:solidFill>
                  <a:schemeClr val="dk2"/>
                </a:solidFill>
              </a:defRPr>
            </a:lvl9pPr>
          </a:lstStyle>
          <a:p>
            <a:endParaRPr/>
          </a:p>
        </p:txBody>
      </p:sp>
      <p:sp>
        <p:nvSpPr>
          <p:cNvPr id="431" name="Google Shape;431;p42"/>
          <p:cNvSpPr txBox="1">
            <a:spLocks noGrp="1"/>
          </p:cNvSpPr>
          <p:nvPr>
            <p:ph type="subTitle" idx="3"/>
          </p:nvPr>
        </p:nvSpPr>
        <p:spPr>
          <a:xfrm rot="-2700000">
            <a:off x="3570892" y="2594517"/>
            <a:ext cx="2657166" cy="650821"/>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dk2"/>
              </a:buClr>
              <a:buSzPts val="1000"/>
              <a:buNone/>
              <a:defRPr sz="1000" i="1">
                <a:solidFill>
                  <a:schemeClr val="dk2"/>
                </a:solidFill>
              </a:defRPr>
            </a:lvl1pPr>
            <a:lvl2pPr lvl="1" rtl="0">
              <a:spcBef>
                <a:spcPts val="0"/>
              </a:spcBef>
              <a:spcAft>
                <a:spcPts val="0"/>
              </a:spcAft>
              <a:buClr>
                <a:schemeClr val="dk2"/>
              </a:buClr>
              <a:buSzPts val="1000"/>
              <a:buNone/>
              <a:defRPr sz="1000">
                <a:solidFill>
                  <a:schemeClr val="dk2"/>
                </a:solidFill>
              </a:defRPr>
            </a:lvl2pPr>
            <a:lvl3pPr lvl="2" rtl="0">
              <a:spcBef>
                <a:spcPts val="0"/>
              </a:spcBef>
              <a:spcAft>
                <a:spcPts val="0"/>
              </a:spcAft>
              <a:buClr>
                <a:schemeClr val="dk2"/>
              </a:buClr>
              <a:buSzPts val="1000"/>
              <a:buNone/>
              <a:defRPr sz="1000">
                <a:solidFill>
                  <a:schemeClr val="dk2"/>
                </a:solidFill>
              </a:defRPr>
            </a:lvl3pPr>
            <a:lvl4pPr lvl="3" rtl="0">
              <a:spcBef>
                <a:spcPts val="0"/>
              </a:spcBef>
              <a:spcAft>
                <a:spcPts val="0"/>
              </a:spcAft>
              <a:buClr>
                <a:schemeClr val="dk2"/>
              </a:buClr>
              <a:buSzPts val="1000"/>
              <a:buNone/>
              <a:defRPr sz="1000">
                <a:solidFill>
                  <a:schemeClr val="dk2"/>
                </a:solidFill>
              </a:defRPr>
            </a:lvl4pPr>
            <a:lvl5pPr lvl="4" rtl="0">
              <a:spcBef>
                <a:spcPts val="0"/>
              </a:spcBef>
              <a:spcAft>
                <a:spcPts val="0"/>
              </a:spcAft>
              <a:buClr>
                <a:schemeClr val="dk2"/>
              </a:buClr>
              <a:buSzPts val="1000"/>
              <a:buNone/>
              <a:defRPr sz="1000">
                <a:solidFill>
                  <a:schemeClr val="dk2"/>
                </a:solidFill>
              </a:defRPr>
            </a:lvl5pPr>
            <a:lvl6pPr lvl="5" rtl="0">
              <a:spcBef>
                <a:spcPts val="0"/>
              </a:spcBef>
              <a:spcAft>
                <a:spcPts val="0"/>
              </a:spcAft>
              <a:buClr>
                <a:schemeClr val="dk2"/>
              </a:buClr>
              <a:buSzPts val="1000"/>
              <a:buNone/>
              <a:defRPr sz="1000">
                <a:solidFill>
                  <a:schemeClr val="dk2"/>
                </a:solidFill>
              </a:defRPr>
            </a:lvl6pPr>
            <a:lvl7pPr lvl="6" rtl="0">
              <a:spcBef>
                <a:spcPts val="0"/>
              </a:spcBef>
              <a:spcAft>
                <a:spcPts val="0"/>
              </a:spcAft>
              <a:buClr>
                <a:schemeClr val="dk2"/>
              </a:buClr>
              <a:buSzPts val="1000"/>
              <a:buNone/>
              <a:defRPr sz="1000">
                <a:solidFill>
                  <a:schemeClr val="dk2"/>
                </a:solidFill>
              </a:defRPr>
            </a:lvl7pPr>
            <a:lvl8pPr lvl="7" rtl="0">
              <a:spcBef>
                <a:spcPts val="0"/>
              </a:spcBef>
              <a:spcAft>
                <a:spcPts val="0"/>
              </a:spcAft>
              <a:buClr>
                <a:schemeClr val="dk2"/>
              </a:buClr>
              <a:buSzPts val="1000"/>
              <a:buNone/>
              <a:defRPr sz="1000">
                <a:solidFill>
                  <a:schemeClr val="dk2"/>
                </a:solidFill>
              </a:defRPr>
            </a:lvl8pPr>
            <a:lvl9pPr lvl="8" rtl="0">
              <a:spcBef>
                <a:spcPts val="0"/>
              </a:spcBef>
              <a:spcAft>
                <a:spcPts val="0"/>
              </a:spcAft>
              <a:buClr>
                <a:schemeClr val="dk2"/>
              </a:buClr>
              <a:buSzPts val="1000"/>
              <a:buNone/>
              <a:defRPr sz="1000">
                <a:solidFill>
                  <a:schemeClr val="dk2"/>
                </a:solidFill>
              </a:defRPr>
            </a:lvl9pPr>
          </a:lstStyle>
          <a:p>
            <a:endParaRPr/>
          </a:p>
        </p:txBody>
      </p:sp>
      <p:sp>
        <p:nvSpPr>
          <p:cNvPr id="432" name="Google Shape;432;p42"/>
          <p:cNvSpPr txBox="1">
            <a:spLocks noGrp="1"/>
          </p:cNvSpPr>
          <p:nvPr>
            <p:ph type="subTitle" idx="4"/>
          </p:nvPr>
        </p:nvSpPr>
        <p:spPr>
          <a:xfrm rot="-2700000">
            <a:off x="5094892" y="2594517"/>
            <a:ext cx="2657166" cy="650821"/>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dk2"/>
              </a:buClr>
              <a:buSzPts val="1000"/>
              <a:buNone/>
              <a:defRPr sz="1000" i="1">
                <a:solidFill>
                  <a:schemeClr val="dk2"/>
                </a:solidFill>
              </a:defRPr>
            </a:lvl1pPr>
            <a:lvl2pPr lvl="1" rtl="0">
              <a:spcBef>
                <a:spcPts val="0"/>
              </a:spcBef>
              <a:spcAft>
                <a:spcPts val="0"/>
              </a:spcAft>
              <a:buClr>
                <a:schemeClr val="dk2"/>
              </a:buClr>
              <a:buSzPts val="1000"/>
              <a:buNone/>
              <a:defRPr sz="1000">
                <a:solidFill>
                  <a:schemeClr val="dk2"/>
                </a:solidFill>
              </a:defRPr>
            </a:lvl2pPr>
            <a:lvl3pPr lvl="2" rtl="0">
              <a:spcBef>
                <a:spcPts val="0"/>
              </a:spcBef>
              <a:spcAft>
                <a:spcPts val="0"/>
              </a:spcAft>
              <a:buClr>
                <a:schemeClr val="dk2"/>
              </a:buClr>
              <a:buSzPts val="1000"/>
              <a:buNone/>
              <a:defRPr sz="1000">
                <a:solidFill>
                  <a:schemeClr val="dk2"/>
                </a:solidFill>
              </a:defRPr>
            </a:lvl3pPr>
            <a:lvl4pPr lvl="3" rtl="0">
              <a:spcBef>
                <a:spcPts val="0"/>
              </a:spcBef>
              <a:spcAft>
                <a:spcPts val="0"/>
              </a:spcAft>
              <a:buClr>
                <a:schemeClr val="dk2"/>
              </a:buClr>
              <a:buSzPts val="1000"/>
              <a:buNone/>
              <a:defRPr sz="1000">
                <a:solidFill>
                  <a:schemeClr val="dk2"/>
                </a:solidFill>
              </a:defRPr>
            </a:lvl4pPr>
            <a:lvl5pPr lvl="4" rtl="0">
              <a:spcBef>
                <a:spcPts val="0"/>
              </a:spcBef>
              <a:spcAft>
                <a:spcPts val="0"/>
              </a:spcAft>
              <a:buClr>
                <a:schemeClr val="dk2"/>
              </a:buClr>
              <a:buSzPts val="1000"/>
              <a:buNone/>
              <a:defRPr sz="1000">
                <a:solidFill>
                  <a:schemeClr val="dk2"/>
                </a:solidFill>
              </a:defRPr>
            </a:lvl5pPr>
            <a:lvl6pPr lvl="5" rtl="0">
              <a:spcBef>
                <a:spcPts val="0"/>
              </a:spcBef>
              <a:spcAft>
                <a:spcPts val="0"/>
              </a:spcAft>
              <a:buClr>
                <a:schemeClr val="dk2"/>
              </a:buClr>
              <a:buSzPts val="1000"/>
              <a:buNone/>
              <a:defRPr sz="1000">
                <a:solidFill>
                  <a:schemeClr val="dk2"/>
                </a:solidFill>
              </a:defRPr>
            </a:lvl6pPr>
            <a:lvl7pPr lvl="6" rtl="0">
              <a:spcBef>
                <a:spcPts val="0"/>
              </a:spcBef>
              <a:spcAft>
                <a:spcPts val="0"/>
              </a:spcAft>
              <a:buClr>
                <a:schemeClr val="dk2"/>
              </a:buClr>
              <a:buSzPts val="1000"/>
              <a:buNone/>
              <a:defRPr sz="1000">
                <a:solidFill>
                  <a:schemeClr val="dk2"/>
                </a:solidFill>
              </a:defRPr>
            </a:lvl7pPr>
            <a:lvl8pPr lvl="7" rtl="0">
              <a:spcBef>
                <a:spcPts val="0"/>
              </a:spcBef>
              <a:spcAft>
                <a:spcPts val="0"/>
              </a:spcAft>
              <a:buClr>
                <a:schemeClr val="dk2"/>
              </a:buClr>
              <a:buSzPts val="1000"/>
              <a:buNone/>
              <a:defRPr sz="1000">
                <a:solidFill>
                  <a:schemeClr val="dk2"/>
                </a:solidFill>
              </a:defRPr>
            </a:lvl8pPr>
            <a:lvl9pPr lvl="8" rtl="0">
              <a:spcBef>
                <a:spcPts val="0"/>
              </a:spcBef>
              <a:spcAft>
                <a:spcPts val="0"/>
              </a:spcAft>
              <a:buClr>
                <a:schemeClr val="dk2"/>
              </a:buClr>
              <a:buSzPts val="1000"/>
              <a:buNone/>
              <a:defRPr sz="1000">
                <a:solidFill>
                  <a:schemeClr val="dk2"/>
                </a:solidFill>
              </a:defRPr>
            </a:lvl9pPr>
          </a:lstStyle>
          <a:p>
            <a:endParaRPr/>
          </a:p>
        </p:txBody>
      </p:sp>
      <p:sp>
        <p:nvSpPr>
          <p:cNvPr id="433" name="Google Shape;433;p42"/>
          <p:cNvSpPr txBox="1">
            <a:spLocks noGrp="1"/>
          </p:cNvSpPr>
          <p:nvPr>
            <p:ph type="subTitle" idx="5"/>
          </p:nvPr>
        </p:nvSpPr>
        <p:spPr>
          <a:xfrm rot="-2700000">
            <a:off x="6542692" y="2594517"/>
            <a:ext cx="2657166" cy="650821"/>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dk2"/>
              </a:buClr>
              <a:buSzPts val="1000"/>
              <a:buNone/>
              <a:defRPr sz="1000" i="1">
                <a:solidFill>
                  <a:schemeClr val="dk2"/>
                </a:solidFill>
              </a:defRPr>
            </a:lvl1pPr>
            <a:lvl2pPr lvl="1" rtl="0">
              <a:spcBef>
                <a:spcPts val="0"/>
              </a:spcBef>
              <a:spcAft>
                <a:spcPts val="0"/>
              </a:spcAft>
              <a:buClr>
                <a:schemeClr val="dk2"/>
              </a:buClr>
              <a:buSzPts val="1000"/>
              <a:buNone/>
              <a:defRPr sz="1000">
                <a:solidFill>
                  <a:schemeClr val="dk2"/>
                </a:solidFill>
              </a:defRPr>
            </a:lvl2pPr>
            <a:lvl3pPr lvl="2" rtl="0">
              <a:spcBef>
                <a:spcPts val="0"/>
              </a:spcBef>
              <a:spcAft>
                <a:spcPts val="0"/>
              </a:spcAft>
              <a:buClr>
                <a:schemeClr val="dk2"/>
              </a:buClr>
              <a:buSzPts val="1000"/>
              <a:buNone/>
              <a:defRPr sz="1000">
                <a:solidFill>
                  <a:schemeClr val="dk2"/>
                </a:solidFill>
              </a:defRPr>
            </a:lvl3pPr>
            <a:lvl4pPr lvl="3" rtl="0">
              <a:spcBef>
                <a:spcPts val="0"/>
              </a:spcBef>
              <a:spcAft>
                <a:spcPts val="0"/>
              </a:spcAft>
              <a:buClr>
                <a:schemeClr val="dk2"/>
              </a:buClr>
              <a:buSzPts val="1000"/>
              <a:buNone/>
              <a:defRPr sz="1000">
                <a:solidFill>
                  <a:schemeClr val="dk2"/>
                </a:solidFill>
              </a:defRPr>
            </a:lvl4pPr>
            <a:lvl5pPr lvl="4" rtl="0">
              <a:spcBef>
                <a:spcPts val="0"/>
              </a:spcBef>
              <a:spcAft>
                <a:spcPts val="0"/>
              </a:spcAft>
              <a:buClr>
                <a:schemeClr val="dk2"/>
              </a:buClr>
              <a:buSzPts val="1000"/>
              <a:buNone/>
              <a:defRPr sz="1000">
                <a:solidFill>
                  <a:schemeClr val="dk2"/>
                </a:solidFill>
              </a:defRPr>
            </a:lvl5pPr>
            <a:lvl6pPr lvl="5" rtl="0">
              <a:spcBef>
                <a:spcPts val="0"/>
              </a:spcBef>
              <a:spcAft>
                <a:spcPts val="0"/>
              </a:spcAft>
              <a:buClr>
                <a:schemeClr val="dk2"/>
              </a:buClr>
              <a:buSzPts val="1000"/>
              <a:buNone/>
              <a:defRPr sz="1000">
                <a:solidFill>
                  <a:schemeClr val="dk2"/>
                </a:solidFill>
              </a:defRPr>
            </a:lvl6pPr>
            <a:lvl7pPr lvl="6" rtl="0">
              <a:spcBef>
                <a:spcPts val="0"/>
              </a:spcBef>
              <a:spcAft>
                <a:spcPts val="0"/>
              </a:spcAft>
              <a:buClr>
                <a:schemeClr val="dk2"/>
              </a:buClr>
              <a:buSzPts val="1000"/>
              <a:buNone/>
              <a:defRPr sz="1000">
                <a:solidFill>
                  <a:schemeClr val="dk2"/>
                </a:solidFill>
              </a:defRPr>
            </a:lvl7pPr>
            <a:lvl8pPr lvl="7" rtl="0">
              <a:spcBef>
                <a:spcPts val="0"/>
              </a:spcBef>
              <a:spcAft>
                <a:spcPts val="0"/>
              </a:spcAft>
              <a:buClr>
                <a:schemeClr val="dk2"/>
              </a:buClr>
              <a:buSzPts val="1000"/>
              <a:buNone/>
              <a:defRPr sz="1000">
                <a:solidFill>
                  <a:schemeClr val="dk2"/>
                </a:solidFill>
              </a:defRPr>
            </a:lvl8pPr>
            <a:lvl9pPr lvl="8" rtl="0">
              <a:spcBef>
                <a:spcPts val="0"/>
              </a:spcBef>
              <a:spcAft>
                <a:spcPts val="0"/>
              </a:spcAft>
              <a:buClr>
                <a:schemeClr val="dk2"/>
              </a:buClr>
              <a:buSzPts val="1000"/>
              <a:buNone/>
              <a:defRPr sz="1000">
                <a:solidFill>
                  <a:schemeClr val="dk2"/>
                </a:solidFill>
              </a:defRPr>
            </a:lvl9pPr>
          </a:lstStyle>
          <a:p>
            <a:endParaRPr/>
          </a:p>
        </p:txBody>
      </p:sp>
      <p:sp>
        <p:nvSpPr>
          <p:cNvPr id="434" name="Google Shape;434;p42"/>
          <p:cNvSpPr txBox="1">
            <a:spLocks noGrp="1"/>
          </p:cNvSpPr>
          <p:nvPr>
            <p:ph type="subTitle" idx="6"/>
          </p:nvPr>
        </p:nvSpPr>
        <p:spPr>
          <a:xfrm rot="-2700000">
            <a:off x="499674" y="2216425"/>
            <a:ext cx="2234599" cy="465418"/>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lt2"/>
              </a:buClr>
              <a:buSzPts val="1200"/>
              <a:buNone/>
              <a:defRPr sz="1200" b="1" i="1">
                <a:solidFill>
                  <a:schemeClr val="lt2"/>
                </a:solidFill>
              </a:defRPr>
            </a:lvl1pPr>
            <a:lvl2pPr lvl="1" rtl="0">
              <a:spcBef>
                <a:spcPts val="0"/>
              </a:spcBef>
              <a:spcAft>
                <a:spcPts val="0"/>
              </a:spcAft>
              <a:buClr>
                <a:schemeClr val="lt2"/>
              </a:buClr>
              <a:buSzPts val="1200"/>
              <a:buNone/>
              <a:defRPr sz="1200" b="1">
                <a:solidFill>
                  <a:schemeClr val="lt2"/>
                </a:solidFill>
              </a:defRPr>
            </a:lvl2pPr>
            <a:lvl3pPr lvl="2" rtl="0">
              <a:spcBef>
                <a:spcPts val="0"/>
              </a:spcBef>
              <a:spcAft>
                <a:spcPts val="0"/>
              </a:spcAft>
              <a:buClr>
                <a:schemeClr val="lt2"/>
              </a:buClr>
              <a:buSzPts val="1200"/>
              <a:buNone/>
              <a:defRPr sz="1200" b="1">
                <a:solidFill>
                  <a:schemeClr val="lt2"/>
                </a:solidFill>
              </a:defRPr>
            </a:lvl3pPr>
            <a:lvl4pPr lvl="3" rtl="0">
              <a:spcBef>
                <a:spcPts val="0"/>
              </a:spcBef>
              <a:spcAft>
                <a:spcPts val="0"/>
              </a:spcAft>
              <a:buClr>
                <a:schemeClr val="lt2"/>
              </a:buClr>
              <a:buSzPts val="1200"/>
              <a:buNone/>
              <a:defRPr sz="1200" b="1">
                <a:solidFill>
                  <a:schemeClr val="lt2"/>
                </a:solidFill>
              </a:defRPr>
            </a:lvl4pPr>
            <a:lvl5pPr lvl="4" rtl="0">
              <a:spcBef>
                <a:spcPts val="0"/>
              </a:spcBef>
              <a:spcAft>
                <a:spcPts val="0"/>
              </a:spcAft>
              <a:buClr>
                <a:schemeClr val="lt2"/>
              </a:buClr>
              <a:buSzPts val="1200"/>
              <a:buNone/>
              <a:defRPr sz="1200" b="1">
                <a:solidFill>
                  <a:schemeClr val="lt2"/>
                </a:solidFill>
              </a:defRPr>
            </a:lvl5pPr>
            <a:lvl6pPr lvl="5" rtl="0">
              <a:spcBef>
                <a:spcPts val="0"/>
              </a:spcBef>
              <a:spcAft>
                <a:spcPts val="0"/>
              </a:spcAft>
              <a:buClr>
                <a:schemeClr val="lt2"/>
              </a:buClr>
              <a:buSzPts val="1200"/>
              <a:buNone/>
              <a:defRPr sz="1200" b="1">
                <a:solidFill>
                  <a:schemeClr val="lt2"/>
                </a:solidFill>
              </a:defRPr>
            </a:lvl6pPr>
            <a:lvl7pPr lvl="6" rtl="0">
              <a:spcBef>
                <a:spcPts val="0"/>
              </a:spcBef>
              <a:spcAft>
                <a:spcPts val="0"/>
              </a:spcAft>
              <a:buClr>
                <a:schemeClr val="lt2"/>
              </a:buClr>
              <a:buSzPts val="1200"/>
              <a:buNone/>
              <a:defRPr sz="1200" b="1">
                <a:solidFill>
                  <a:schemeClr val="lt2"/>
                </a:solidFill>
              </a:defRPr>
            </a:lvl7pPr>
            <a:lvl8pPr lvl="7" rtl="0">
              <a:spcBef>
                <a:spcPts val="0"/>
              </a:spcBef>
              <a:spcAft>
                <a:spcPts val="0"/>
              </a:spcAft>
              <a:buClr>
                <a:schemeClr val="lt2"/>
              </a:buClr>
              <a:buSzPts val="1200"/>
              <a:buNone/>
              <a:defRPr sz="1200" b="1">
                <a:solidFill>
                  <a:schemeClr val="lt2"/>
                </a:solidFill>
              </a:defRPr>
            </a:lvl8pPr>
            <a:lvl9pPr lvl="8" rtl="0">
              <a:spcBef>
                <a:spcPts val="0"/>
              </a:spcBef>
              <a:spcAft>
                <a:spcPts val="0"/>
              </a:spcAft>
              <a:buClr>
                <a:schemeClr val="lt2"/>
              </a:buClr>
              <a:buSzPts val="1200"/>
              <a:buNone/>
              <a:defRPr sz="1200" b="1">
                <a:solidFill>
                  <a:schemeClr val="lt2"/>
                </a:solidFill>
              </a:defRPr>
            </a:lvl9pPr>
          </a:lstStyle>
          <a:p>
            <a:endParaRPr/>
          </a:p>
        </p:txBody>
      </p:sp>
      <p:sp>
        <p:nvSpPr>
          <p:cNvPr id="435" name="Google Shape;435;p42"/>
          <p:cNvSpPr txBox="1">
            <a:spLocks noGrp="1"/>
          </p:cNvSpPr>
          <p:nvPr>
            <p:ph type="subTitle" idx="7"/>
          </p:nvPr>
        </p:nvSpPr>
        <p:spPr>
          <a:xfrm rot="-2700000">
            <a:off x="1947474" y="2216425"/>
            <a:ext cx="2234599" cy="465418"/>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lt2"/>
              </a:buClr>
              <a:buSzPts val="1200"/>
              <a:buNone/>
              <a:defRPr sz="1200" b="1" i="1">
                <a:solidFill>
                  <a:schemeClr val="lt2"/>
                </a:solidFill>
              </a:defRPr>
            </a:lvl1pPr>
            <a:lvl2pPr lvl="1" rtl="0">
              <a:spcBef>
                <a:spcPts val="0"/>
              </a:spcBef>
              <a:spcAft>
                <a:spcPts val="0"/>
              </a:spcAft>
              <a:buClr>
                <a:schemeClr val="lt2"/>
              </a:buClr>
              <a:buSzPts val="1200"/>
              <a:buNone/>
              <a:defRPr sz="1200" b="1">
                <a:solidFill>
                  <a:schemeClr val="lt2"/>
                </a:solidFill>
              </a:defRPr>
            </a:lvl2pPr>
            <a:lvl3pPr lvl="2" rtl="0">
              <a:spcBef>
                <a:spcPts val="0"/>
              </a:spcBef>
              <a:spcAft>
                <a:spcPts val="0"/>
              </a:spcAft>
              <a:buClr>
                <a:schemeClr val="lt2"/>
              </a:buClr>
              <a:buSzPts val="1200"/>
              <a:buNone/>
              <a:defRPr sz="1200" b="1">
                <a:solidFill>
                  <a:schemeClr val="lt2"/>
                </a:solidFill>
              </a:defRPr>
            </a:lvl3pPr>
            <a:lvl4pPr lvl="3" rtl="0">
              <a:spcBef>
                <a:spcPts val="0"/>
              </a:spcBef>
              <a:spcAft>
                <a:spcPts val="0"/>
              </a:spcAft>
              <a:buClr>
                <a:schemeClr val="lt2"/>
              </a:buClr>
              <a:buSzPts val="1200"/>
              <a:buNone/>
              <a:defRPr sz="1200" b="1">
                <a:solidFill>
                  <a:schemeClr val="lt2"/>
                </a:solidFill>
              </a:defRPr>
            </a:lvl4pPr>
            <a:lvl5pPr lvl="4" rtl="0">
              <a:spcBef>
                <a:spcPts val="0"/>
              </a:spcBef>
              <a:spcAft>
                <a:spcPts val="0"/>
              </a:spcAft>
              <a:buClr>
                <a:schemeClr val="lt2"/>
              </a:buClr>
              <a:buSzPts val="1200"/>
              <a:buNone/>
              <a:defRPr sz="1200" b="1">
                <a:solidFill>
                  <a:schemeClr val="lt2"/>
                </a:solidFill>
              </a:defRPr>
            </a:lvl5pPr>
            <a:lvl6pPr lvl="5" rtl="0">
              <a:spcBef>
                <a:spcPts val="0"/>
              </a:spcBef>
              <a:spcAft>
                <a:spcPts val="0"/>
              </a:spcAft>
              <a:buClr>
                <a:schemeClr val="lt2"/>
              </a:buClr>
              <a:buSzPts val="1200"/>
              <a:buNone/>
              <a:defRPr sz="1200" b="1">
                <a:solidFill>
                  <a:schemeClr val="lt2"/>
                </a:solidFill>
              </a:defRPr>
            </a:lvl6pPr>
            <a:lvl7pPr lvl="6" rtl="0">
              <a:spcBef>
                <a:spcPts val="0"/>
              </a:spcBef>
              <a:spcAft>
                <a:spcPts val="0"/>
              </a:spcAft>
              <a:buClr>
                <a:schemeClr val="lt2"/>
              </a:buClr>
              <a:buSzPts val="1200"/>
              <a:buNone/>
              <a:defRPr sz="1200" b="1">
                <a:solidFill>
                  <a:schemeClr val="lt2"/>
                </a:solidFill>
              </a:defRPr>
            </a:lvl7pPr>
            <a:lvl8pPr lvl="7" rtl="0">
              <a:spcBef>
                <a:spcPts val="0"/>
              </a:spcBef>
              <a:spcAft>
                <a:spcPts val="0"/>
              </a:spcAft>
              <a:buClr>
                <a:schemeClr val="lt2"/>
              </a:buClr>
              <a:buSzPts val="1200"/>
              <a:buNone/>
              <a:defRPr sz="1200" b="1">
                <a:solidFill>
                  <a:schemeClr val="lt2"/>
                </a:solidFill>
              </a:defRPr>
            </a:lvl8pPr>
            <a:lvl9pPr lvl="8" rtl="0">
              <a:spcBef>
                <a:spcPts val="0"/>
              </a:spcBef>
              <a:spcAft>
                <a:spcPts val="0"/>
              </a:spcAft>
              <a:buClr>
                <a:schemeClr val="lt2"/>
              </a:buClr>
              <a:buSzPts val="1200"/>
              <a:buNone/>
              <a:defRPr sz="1200" b="1">
                <a:solidFill>
                  <a:schemeClr val="lt2"/>
                </a:solidFill>
              </a:defRPr>
            </a:lvl9pPr>
          </a:lstStyle>
          <a:p>
            <a:endParaRPr/>
          </a:p>
        </p:txBody>
      </p:sp>
      <p:sp>
        <p:nvSpPr>
          <p:cNvPr id="436" name="Google Shape;436;p42"/>
          <p:cNvSpPr txBox="1">
            <a:spLocks noGrp="1"/>
          </p:cNvSpPr>
          <p:nvPr>
            <p:ph type="subTitle" idx="8"/>
          </p:nvPr>
        </p:nvSpPr>
        <p:spPr>
          <a:xfrm rot="-2700000">
            <a:off x="3471474" y="2216425"/>
            <a:ext cx="2234599" cy="465418"/>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lt2"/>
              </a:buClr>
              <a:buSzPts val="1200"/>
              <a:buNone/>
              <a:defRPr sz="1200" b="1" i="1">
                <a:solidFill>
                  <a:schemeClr val="lt2"/>
                </a:solidFill>
              </a:defRPr>
            </a:lvl1pPr>
            <a:lvl2pPr lvl="1" rtl="0">
              <a:spcBef>
                <a:spcPts val="0"/>
              </a:spcBef>
              <a:spcAft>
                <a:spcPts val="0"/>
              </a:spcAft>
              <a:buClr>
                <a:schemeClr val="lt2"/>
              </a:buClr>
              <a:buSzPts val="1200"/>
              <a:buNone/>
              <a:defRPr sz="1200" b="1">
                <a:solidFill>
                  <a:schemeClr val="lt2"/>
                </a:solidFill>
              </a:defRPr>
            </a:lvl2pPr>
            <a:lvl3pPr lvl="2" rtl="0">
              <a:spcBef>
                <a:spcPts val="0"/>
              </a:spcBef>
              <a:spcAft>
                <a:spcPts val="0"/>
              </a:spcAft>
              <a:buClr>
                <a:schemeClr val="lt2"/>
              </a:buClr>
              <a:buSzPts val="1200"/>
              <a:buNone/>
              <a:defRPr sz="1200" b="1">
                <a:solidFill>
                  <a:schemeClr val="lt2"/>
                </a:solidFill>
              </a:defRPr>
            </a:lvl3pPr>
            <a:lvl4pPr lvl="3" rtl="0">
              <a:spcBef>
                <a:spcPts val="0"/>
              </a:spcBef>
              <a:spcAft>
                <a:spcPts val="0"/>
              </a:spcAft>
              <a:buClr>
                <a:schemeClr val="lt2"/>
              </a:buClr>
              <a:buSzPts val="1200"/>
              <a:buNone/>
              <a:defRPr sz="1200" b="1">
                <a:solidFill>
                  <a:schemeClr val="lt2"/>
                </a:solidFill>
              </a:defRPr>
            </a:lvl4pPr>
            <a:lvl5pPr lvl="4" rtl="0">
              <a:spcBef>
                <a:spcPts val="0"/>
              </a:spcBef>
              <a:spcAft>
                <a:spcPts val="0"/>
              </a:spcAft>
              <a:buClr>
                <a:schemeClr val="lt2"/>
              </a:buClr>
              <a:buSzPts val="1200"/>
              <a:buNone/>
              <a:defRPr sz="1200" b="1">
                <a:solidFill>
                  <a:schemeClr val="lt2"/>
                </a:solidFill>
              </a:defRPr>
            </a:lvl5pPr>
            <a:lvl6pPr lvl="5" rtl="0">
              <a:spcBef>
                <a:spcPts val="0"/>
              </a:spcBef>
              <a:spcAft>
                <a:spcPts val="0"/>
              </a:spcAft>
              <a:buClr>
                <a:schemeClr val="lt2"/>
              </a:buClr>
              <a:buSzPts val="1200"/>
              <a:buNone/>
              <a:defRPr sz="1200" b="1">
                <a:solidFill>
                  <a:schemeClr val="lt2"/>
                </a:solidFill>
              </a:defRPr>
            </a:lvl6pPr>
            <a:lvl7pPr lvl="6" rtl="0">
              <a:spcBef>
                <a:spcPts val="0"/>
              </a:spcBef>
              <a:spcAft>
                <a:spcPts val="0"/>
              </a:spcAft>
              <a:buClr>
                <a:schemeClr val="lt2"/>
              </a:buClr>
              <a:buSzPts val="1200"/>
              <a:buNone/>
              <a:defRPr sz="1200" b="1">
                <a:solidFill>
                  <a:schemeClr val="lt2"/>
                </a:solidFill>
              </a:defRPr>
            </a:lvl7pPr>
            <a:lvl8pPr lvl="7" rtl="0">
              <a:spcBef>
                <a:spcPts val="0"/>
              </a:spcBef>
              <a:spcAft>
                <a:spcPts val="0"/>
              </a:spcAft>
              <a:buClr>
                <a:schemeClr val="lt2"/>
              </a:buClr>
              <a:buSzPts val="1200"/>
              <a:buNone/>
              <a:defRPr sz="1200" b="1">
                <a:solidFill>
                  <a:schemeClr val="lt2"/>
                </a:solidFill>
              </a:defRPr>
            </a:lvl8pPr>
            <a:lvl9pPr lvl="8" rtl="0">
              <a:spcBef>
                <a:spcPts val="0"/>
              </a:spcBef>
              <a:spcAft>
                <a:spcPts val="0"/>
              </a:spcAft>
              <a:buClr>
                <a:schemeClr val="lt2"/>
              </a:buClr>
              <a:buSzPts val="1200"/>
              <a:buNone/>
              <a:defRPr sz="1200" b="1">
                <a:solidFill>
                  <a:schemeClr val="lt2"/>
                </a:solidFill>
              </a:defRPr>
            </a:lvl9pPr>
          </a:lstStyle>
          <a:p>
            <a:endParaRPr/>
          </a:p>
        </p:txBody>
      </p:sp>
      <p:sp>
        <p:nvSpPr>
          <p:cNvPr id="437" name="Google Shape;437;p42"/>
          <p:cNvSpPr txBox="1">
            <a:spLocks noGrp="1"/>
          </p:cNvSpPr>
          <p:nvPr>
            <p:ph type="subTitle" idx="9"/>
          </p:nvPr>
        </p:nvSpPr>
        <p:spPr>
          <a:xfrm rot="-2700000">
            <a:off x="4919274" y="2216425"/>
            <a:ext cx="2234599" cy="465418"/>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lt2"/>
              </a:buClr>
              <a:buSzPts val="1200"/>
              <a:buNone/>
              <a:defRPr sz="1200" b="1" i="1">
                <a:solidFill>
                  <a:schemeClr val="lt2"/>
                </a:solidFill>
              </a:defRPr>
            </a:lvl1pPr>
            <a:lvl2pPr lvl="1" rtl="0">
              <a:spcBef>
                <a:spcPts val="0"/>
              </a:spcBef>
              <a:spcAft>
                <a:spcPts val="0"/>
              </a:spcAft>
              <a:buClr>
                <a:schemeClr val="lt2"/>
              </a:buClr>
              <a:buSzPts val="1200"/>
              <a:buNone/>
              <a:defRPr sz="1200" b="1">
                <a:solidFill>
                  <a:schemeClr val="lt2"/>
                </a:solidFill>
              </a:defRPr>
            </a:lvl2pPr>
            <a:lvl3pPr lvl="2" rtl="0">
              <a:spcBef>
                <a:spcPts val="0"/>
              </a:spcBef>
              <a:spcAft>
                <a:spcPts val="0"/>
              </a:spcAft>
              <a:buClr>
                <a:schemeClr val="lt2"/>
              </a:buClr>
              <a:buSzPts val="1200"/>
              <a:buNone/>
              <a:defRPr sz="1200" b="1">
                <a:solidFill>
                  <a:schemeClr val="lt2"/>
                </a:solidFill>
              </a:defRPr>
            </a:lvl3pPr>
            <a:lvl4pPr lvl="3" rtl="0">
              <a:spcBef>
                <a:spcPts val="0"/>
              </a:spcBef>
              <a:spcAft>
                <a:spcPts val="0"/>
              </a:spcAft>
              <a:buClr>
                <a:schemeClr val="lt2"/>
              </a:buClr>
              <a:buSzPts val="1200"/>
              <a:buNone/>
              <a:defRPr sz="1200" b="1">
                <a:solidFill>
                  <a:schemeClr val="lt2"/>
                </a:solidFill>
              </a:defRPr>
            </a:lvl4pPr>
            <a:lvl5pPr lvl="4" rtl="0">
              <a:spcBef>
                <a:spcPts val="0"/>
              </a:spcBef>
              <a:spcAft>
                <a:spcPts val="0"/>
              </a:spcAft>
              <a:buClr>
                <a:schemeClr val="lt2"/>
              </a:buClr>
              <a:buSzPts val="1200"/>
              <a:buNone/>
              <a:defRPr sz="1200" b="1">
                <a:solidFill>
                  <a:schemeClr val="lt2"/>
                </a:solidFill>
              </a:defRPr>
            </a:lvl5pPr>
            <a:lvl6pPr lvl="5" rtl="0">
              <a:spcBef>
                <a:spcPts val="0"/>
              </a:spcBef>
              <a:spcAft>
                <a:spcPts val="0"/>
              </a:spcAft>
              <a:buClr>
                <a:schemeClr val="lt2"/>
              </a:buClr>
              <a:buSzPts val="1200"/>
              <a:buNone/>
              <a:defRPr sz="1200" b="1">
                <a:solidFill>
                  <a:schemeClr val="lt2"/>
                </a:solidFill>
              </a:defRPr>
            </a:lvl6pPr>
            <a:lvl7pPr lvl="6" rtl="0">
              <a:spcBef>
                <a:spcPts val="0"/>
              </a:spcBef>
              <a:spcAft>
                <a:spcPts val="0"/>
              </a:spcAft>
              <a:buClr>
                <a:schemeClr val="lt2"/>
              </a:buClr>
              <a:buSzPts val="1200"/>
              <a:buNone/>
              <a:defRPr sz="1200" b="1">
                <a:solidFill>
                  <a:schemeClr val="lt2"/>
                </a:solidFill>
              </a:defRPr>
            </a:lvl7pPr>
            <a:lvl8pPr lvl="7" rtl="0">
              <a:spcBef>
                <a:spcPts val="0"/>
              </a:spcBef>
              <a:spcAft>
                <a:spcPts val="0"/>
              </a:spcAft>
              <a:buClr>
                <a:schemeClr val="lt2"/>
              </a:buClr>
              <a:buSzPts val="1200"/>
              <a:buNone/>
              <a:defRPr sz="1200" b="1">
                <a:solidFill>
                  <a:schemeClr val="lt2"/>
                </a:solidFill>
              </a:defRPr>
            </a:lvl8pPr>
            <a:lvl9pPr lvl="8" rtl="0">
              <a:spcBef>
                <a:spcPts val="0"/>
              </a:spcBef>
              <a:spcAft>
                <a:spcPts val="0"/>
              </a:spcAft>
              <a:buClr>
                <a:schemeClr val="lt2"/>
              </a:buClr>
              <a:buSzPts val="1200"/>
              <a:buNone/>
              <a:defRPr sz="1200" b="1">
                <a:solidFill>
                  <a:schemeClr val="lt2"/>
                </a:solidFill>
              </a:defRPr>
            </a:lvl9pPr>
          </a:lstStyle>
          <a:p>
            <a:endParaRPr/>
          </a:p>
        </p:txBody>
      </p:sp>
      <p:sp>
        <p:nvSpPr>
          <p:cNvPr id="438" name="Google Shape;438;p42"/>
          <p:cNvSpPr txBox="1">
            <a:spLocks noGrp="1"/>
          </p:cNvSpPr>
          <p:nvPr>
            <p:ph type="subTitle" idx="13"/>
          </p:nvPr>
        </p:nvSpPr>
        <p:spPr>
          <a:xfrm rot="-2700000">
            <a:off x="6443274" y="2216425"/>
            <a:ext cx="2234599" cy="465418"/>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lt2"/>
              </a:buClr>
              <a:buSzPts val="1200"/>
              <a:buNone/>
              <a:defRPr sz="1200" b="1" i="1">
                <a:solidFill>
                  <a:schemeClr val="lt2"/>
                </a:solidFill>
              </a:defRPr>
            </a:lvl1pPr>
            <a:lvl2pPr lvl="1" rtl="0">
              <a:spcBef>
                <a:spcPts val="0"/>
              </a:spcBef>
              <a:spcAft>
                <a:spcPts val="0"/>
              </a:spcAft>
              <a:buClr>
                <a:schemeClr val="lt2"/>
              </a:buClr>
              <a:buSzPts val="1200"/>
              <a:buNone/>
              <a:defRPr sz="1200" b="1">
                <a:solidFill>
                  <a:schemeClr val="lt2"/>
                </a:solidFill>
              </a:defRPr>
            </a:lvl2pPr>
            <a:lvl3pPr lvl="2" rtl="0">
              <a:spcBef>
                <a:spcPts val="0"/>
              </a:spcBef>
              <a:spcAft>
                <a:spcPts val="0"/>
              </a:spcAft>
              <a:buClr>
                <a:schemeClr val="lt2"/>
              </a:buClr>
              <a:buSzPts val="1200"/>
              <a:buNone/>
              <a:defRPr sz="1200" b="1">
                <a:solidFill>
                  <a:schemeClr val="lt2"/>
                </a:solidFill>
              </a:defRPr>
            </a:lvl3pPr>
            <a:lvl4pPr lvl="3" rtl="0">
              <a:spcBef>
                <a:spcPts val="0"/>
              </a:spcBef>
              <a:spcAft>
                <a:spcPts val="0"/>
              </a:spcAft>
              <a:buClr>
                <a:schemeClr val="lt2"/>
              </a:buClr>
              <a:buSzPts val="1200"/>
              <a:buNone/>
              <a:defRPr sz="1200" b="1">
                <a:solidFill>
                  <a:schemeClr val="lt2"/>
                </a:solidFill>
              </a:defRPr>
            </a:lvl4pPr>
            <a:lvl5pPr lvl="4" rtl="0">
              <a:spcBef>
                <a:spcPts val="0"/>
              </a:spcBef>
              <a:spcAft>
                <a:spcPts val="0"/>
              </a:spcAft>
              <a:buClr>
                <a:schemeClr val="lt2"/>
              </a:buClr>
              <a:buSzPts val="1200"/>
              <a:buNone/>
              <a:defRPr sz="1200" b="1">
                <a:solidFill>
                  <a:schemeClr val="lt2"/>
                </a:solidFill>
              </a:defRPr>
            </a:lvl5pPr>
            <a:lvl6pPr lvl="5" rtl="0">
              <a:spcBef>
                <a:spcPts val="0"/>
              </a:spcBef>
              <a:spcAft>
                <a:spcPts val="0"/>
              </a:spcAft>
              <a:buClr>
                <a:schemeClr val="lt2"/>
              </a:buClr>
              <a:buSzPts val="1200"/>
              <a:buNone/>
              <a:defRPr sz="1200" b="1">
                <a:solidFill>
                  <a:schemeClr val="lt2"/>
                </a:solidFill>
              </a:defRPr>
            </a:lvl6pPr>
            <a:lvl7pPr lvl="6" rtl="0">
              <a:spcBef>
                <a:spcPts val="0"/>
              </a:spcBef>
              <a:spcAft>
                <a:spcPts val="0"/>
              </a:spcAft>
              <a:buClr>
                <a:schemeClr val="lt2"/>
              </a:buClr>
              <a:buSzPts val="1200"/>
              <a:buNone/>
              <a:defRPr sz="1200" b="1">
                <a:solidFill>
                  <a:schemeClr val="lt2"/>
                </a:solidFill>
              </a:defRPr>
            </a:lvl7pPr>
            <a:lvl8pPr lvl="7" rtl="0">
              <a:spcBef>
                <a:spcPts val="0"/>
              </a:spcBef>
              <a:spcAft>
                <a:spcPts val="0"/>
              </a:spcAft>
              <a:buClr>
                <a:schemeClr val="lt2"/>
              </a:buClr>
              <a:buSzPts val="1200"/>
              <a:buNone/>
              <a:defRPr sz="1200" b="1">
                <a:solidFill>
                  <a:schemeClr val="lt2"/>
                </a:solidFill>
              </a:defRPr>
            </a:lvl8pPr>
            <a:lvl9pPr lvl="8" rtl="0">
              <a:spcBef>
                <a:spcPts val="0"/>
              </a:spcBef>
              <a:spcAft>
                <a:spcPts val="0"/>
              </a:spcAft>
              <a:buClr>
                <a:schemeClr val="lt2"/>
              </a:buClr>
              <a:buSzPts val="1200"/>
              <a:buNone/>
              <a:defRPr sz="1200" b="1">
                <a:solidFill>
                  <a:schemeClr val="lt2"/>
                </a:solidFill>
              </a:defRPr>
            </a:lvl9pPr>
          </a:lstStyle>
          <a:p>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Diseño personalizado 22">
  <p:cSld name="CUSTOM_21">
    <p:spTree>
      <p:nvGrpSpPr>
        <p:cNvPr id="1" name="Shape 439"/>
        <p:cNvGrpSpPr/>
        <p:nvPr/>
      </p:nvGrpSpPr>
      <p:grpSpPr>
        <a:xfrm>
          <a:off x="0" y="0"/>
          <a:ext cx="0" cy="0"/>
          <a:chOff x="0" y="0"/>
          <a:chExt cx="0" cy="0"/>
        </a:xfrm>
      </p:grpSpPr>
      <p:grpSp>
        <p:nvGrpSpPr>
          <p:cNvPr id="440" name="Google Shape;440;p43"/>
          <p:cNvGrpSpPr/>
          <p:nvPr/>
        </p:nvGrpSpPr>
        <p:grpSpPr>
          <a:xfrm>
            <a:off x="363524" y="1258050"/>
            <a:ext cx="2547000" cy="2547000"/>
            <a:chOff x="363524" y="1258050"/>
            <a:chExt cx="2547000" cy="2547000"/>
          </a:xfrm>
        </p:grpSpPr>
        <p:sp>
          <p:nvSpPr>
            <p:cNvPr id="441" name="Google Shape;441;p43"/>
            <p:cNvSpPr/>
            <p:nvPr/>
          </p:nvSpPr>
          <p:spPr>
            <a:xfrm rot="2700000">
              <a:off x="1356161" y="1011412"/>
              <a:ext cx="561726" cy="3040276"/>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43"/>
            <p:cNvSpPr/>
            <p:nvPr/>
          </p:nvSpPr>
          <p:spPr>
            <a:xfrm>
              <a:off x="580539" y="3205393"/>
              <a:ext cx="374100" cy="374100"/>
            </a:xfrm>
            <a:prstGeom prst="ellipse">
              <a:avLst/>
            </a:prstGeom>
            <a:solidFill>
              <a:schemeClr val="accent1"/>
            </a:solidFill>
            <a:ln>
              <a:noFill/>
            </a:ln>
            <a:effectLst>
              <a:outerShdw blurRad="228600" dist="50800" dir="5400000" algn="tl" rotWithShape="0">
                <a:srgbClr val="000000">
                  <a:alpha val="549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sz="1200" b="1">
                <a:solidFill>
                  <a:srgbClr val="0944A1"/>
                </a:solidFill>
                <a:latin typeface="Roboto"/>
                <a:ea typeface="Roboto"/>
                <a:cs typeface="Roboto"/>
                <a:sym typeface="Roboto"/>
              </a:endParaRPr>
            </a:p>
          </p:txBody>
        </p:sp>
      </p:grpSp>
      <p:grpSp>
        <p:nvGrpSpPr>
          <p:cNvPr id="443" name="Google Shape;443;p43"/>
          <p:cNvGrpSpPr/>
          <p:nvPr/>
        </p:nvGrpSpPr>
        <p:grpSpPr>
          <a:xfrm>
            <a:off x="2273746" y="1258050"/>
            <a:ext cx="2547000" cy="2547000"/>
            <a:chOff x="2273746" y="1258050"/>
            <a:chExt cx="2547000" cy="2547000"/>
          </a:xfrm>
        </p:grpSpPr>
        <p:sp>
          <p:nvSpPr>
            <p:cNvPr id="444" name="Google Shape;444;p43"/>
            <p:cNvSpPr/>
            <p:nvPr/>
          </p:nvSpPr>
          <p:spPr>
            <a:xfrm rot="2700000">
              <a:off x="3266383" y="1011412"/>
              <a:ext cx="561726" cy="3040276"/>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43"/>
            <p:cNvSpPr/>
            <p:nvPr/>
          </p:nvSpPr>
          <p:spPr>
            <a:xfrm>
              <a:off x="2490761" y="3205393"/>
              <a:ext cx="374100" cy="374100"/>
            </a:xfrm>
            <a:prstGeom prst="ellipse">
              <a:avLst/>
            </a:prstGeom>
            <a:solidFill>
              <a:schemeClr val="accent2"/>
            </a:solidFill>
            <a:ln>
              <a:noFill/>
            </a:ln>
            <a:effectLst>
              <a:outerShdw blurRad="228600" dist="50800" dir="5400000" algn="tl" rotWithShape="0">
                <a:srgbClr val="000000">
                  <a:alpha val="549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sz="1200" b="1">
                <a:solidFill>
                  <a:srgbClr val="0C58D3"/>
                </a:solidFill>
                <a:latin typeface="Roboto"/>
                <a:ea typeface="Roboto"/>
                <a:cs typeface="Roboto"/>
                <a:sym typeface="Roboto"/>
              </a:endParaRPr>
            </a:p>
          </p:txBody>
        </p:sp>
      </p:grpSp>
      <p:grpSp>
        <p:nvGrpSpPr>
          <p:cNvPr id="446" name="Google Shape;446;p43"/>
          <p:cNvGrpSpPr/>
          <p:nvPr/>
        </p:nvGrpSpPr>
        <p:grpSpPr>
          <a:xfrm>
            <a:off x="4193764" y="1258050"/>
            <a:ext cx="2547000" cy="2547000"/>
            <a:chOff x="4193764" y="1258050"/>
            <a:chExt cx="2547000" cy="2547000"/>
          </a:xfrm>
        </p:grpSpPr>
        <p:sp>
          <p:nvSpPr>
            <p:cNvPr id="447" name="Google Shape;447;p43"/>
            <p:cNvSpPr/>
            <p:nvPr/>
          </p:nvSpPr>
          <p:spPr>
            <a:xfrm rot="2700000">
              <a:off x="5186401" y="1011412"/>
              <a:ext cx="561726" cy="3040276"/>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43"/>
            <p:cNvSpPr/>
            <p:nvPr/>
          </p:nvSpPr>
          <p:spPr>
            <a:xfrm>
              <a:off x="4410780" y="3205393"/>
              <a:ext cx="374100" cy="374100"/>
            </a:xfrm>
            <a:prstGeom prst="ellipse">
              <a:avLst/>
            </a:prstGeom>
            <a:solidFill>
              <a:schemeClr val="accent3"/>
            </a:solidFill>
            <a:ln>
              <a:noFill/>
            </a:ln>
            <a:effectLst>
              <a:outerShdw blurRad="228600" dist="50800" dir="5400000" algn="tl" rotWithShape="0">
                <a:srgbClr val="000000">
                  <a:alpha val="549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sz="1200" b="1">
                <a:solidFill>
                  <a:srgbClr val="0D5DDF"/>
                </a:solidFill>
                <a:latin typeface="Roboto"/>
                <a:ea typeface="Roboto"/>
                <a:cs typeface="Roboto"/>
                <a:sym typeface="Roboto"/>
              </a:endParaRPr>
            </a:p>
          </p:txBody>
        </p:sp>
      </p:grpSp>
      <p:grpSp>
        <p:nvGrpSpPr>
          <p:cNvPr id="449" name="Google Shape;449;p43"/>
          <p:cNvGrpSpPr/>
          <p:nvPr/>
        </p:nvGrpSpPr>
        <p:grpSpPr>
          <a:xfrm>
            <a:off x="6103986" y="1258050"/>
            <a:ext cx="2547000" cy="2547000"/>
            <a:chOff x="6103986" y="1258050"/>
            <a:chExt cx="2547000" cy="2547000"/>
          </a:xfrm>
        </p:grpSpPr>
        <p:sp>
          <p:nvSpPr>
            <p:cNvPr id="450" name="Google Shape;450;p43"/>
            <p:cNvSpPr/>
            <p:nvPr/>
          </p:nvSpPr>
          <p:spPr>
            <a:xfrm rot="2700000">
              <a:off x="7096623" y="1011412"/>
              <a:ext cx="561726" cy="3040276"/>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43"/>
            <p:cNvSpPr/>
            <p:nvPr/>
          </p:nvSpPr>
          <p:spPr>
            <a:xfrm>
              <a:off x="6321002" y="3205393"/>
              <a:ext cx="374100" cy="374100"/>
            </a:xfrm>
            <a:prstGeom prst="ellipse">
              <a:avLst/>
            </a:prstGeom>
            <a:solidFill>
              <a:schemeClr val="accent4"/>
            </a:solidFill>
            <a:ln>
              <a:noFill/>
            </a:ln>
            <a:effectLst>
              <a:outerShdw blurRad="228600" dist="50800" dir="5400000" algn="tl" rotWithShape="0">
                <a:srgbClr val="000000">
                  <a:alpha val="549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200" b="1">
                <a:solidFill>
                  <a:srgbClr val="0E65F0"/>
                </a:solidFill>
                <a:latin typeface="Roboto"/>
                <a:ea typeface="Roboto"/>
                <a:cs typeface="Roboto"/>
                <a:sym typeface="Roboto"/>
              </a:endParaRPr>
            </a:p>
          </p:txBody>
        </p:sp>
      </p:grpSp>
      <p:sp>
        <p:nvSpPr>
          <p:cNvPr id="452" name="Google Shape;452;p43"/>
          <p:cNvSpPr txBox="1">
            <a:spLocks noGrp="1"/>
          </p:cNvSpPr>
          <p:nvPr>
            <p:ph type="subTitle" idx="1"/>
          </p:nvPr>
        </p:nvSpPr>
        <p:spPr>
          <a:xfrm rot="-2700000">
            <a:off x="751492" y="2594517"/>
            <a:ext cx="2657166" cy="650821"/>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dk2"/>
              </a:buClr>
              <a:buSzPts val="1000"/>
              <a:buNone/>
              <a:defRPr sz="1000" i="1">
                <a:solidFill>
                  <a:schemeClr val="dk2"/>
                </a:solidFill>
              </a:defRPr>
            </a:lvl1pPr>
            <a:lvl2pPr lvl="1" rtl="0">
              <a:spcBef>
                <a:spcPts val="0"/>
              </a:spcBef>
              <a:spcAft>
                <a:spcPts val="0"/>
              </a:spcAft>
              <a:buClr>
                <a:schemeClr val="dk2"/>
              </a:buClr>
              <a:buSzPts val="1000"/>
              <a:buNone/>
              <a:defRPr sz="1000">
                <a:solidFill>
                  <a:schemeClr val="dk2"/>
                </a:solidFill>
              </a:defRPr>
            </a:lvl2pPr>
            <a:lvl3pPr lvl="2" rtl="0">
              <a:spcBef>
                <a:spcPts val="0"/>
              </a:spcBef>
              <a:spcAft>
                <a:spcPts val="0"/>
              </a:spcAft>
              <a:buClr>
                <a:schemeClr val="dk2"/>
              </a:buClr>
              <a:buSzPts val="1000"/>
              <a:buNone/>
              <a:defRPr sz="1000">
                <a:solidFill>
                  <a:schemeClr val="dk2"/>
                </a:solidFill>
              </a:defRPr>
            </a:lvl3pPr>
            <a:lvl4pPr lvl="3" rtl="0">
              <a:spcBef>
                <a:spcPts val="0"/>
              </a:spcBef>
              <a:spcAft>
                <a:spcPts val="0"/>
              </a:spcAft>
              <a:buClr>
                <a:schemeClr val="dk2"/>
              </a:buClr>
              <a:buSzPts val="1000"/>
              <a:buNone/>
              <a:defRPr sz="1000">
                <a:solidFill>
                  <a:schemeClr val="dk2"/>
                </a:solidFill>
              </a:defRPr>
            </a:lvl4pPr>
            <a:lvl5pPr lvl="4" rtl="0">
              <a:spcBef>
                <a:spcPts val="0"/>
              </a:spcBef>
              <a:spcAft>
                <a:spcPts val="0"/>
              </a:spcAft>
              <a:buClr>
                <a:schemeClr val="dk2"/>
              </a:buClr>
              <a:buSzPts val="1000"/>
              <a:buNone/>
              <a:defRPr sz="1000">
                <a:solidFill>
                  <a:schemeClr val="dk2"/>
                </a:solidFill>
              </a:defRPr>
            </a:lvl5pPr>
            <a:lvl6pPr lvl="5" rtl="0">
              <a:spcBef>
                <a:spcPts val="0"/>
              </a:spcBef>
              <a:spcAft>
                <a:spcPts val="0"/>
              </a:spcAft>
              <a:buClr>
                <a:schemeClr val="dk2"/>
              </a:buClr>
              <a:buSzPts val="1000"/>
              <a:buNone/>
              <a:defRPr sz="1000">
                <a:solidFill>
                  <a:schemeClr val="dk2"/>
                </a:solidFill>
              </a:defRPr>
            </a:lvl6pPr>
            <a:lvl7pPr lvl="6" rtl="0">
              <a:spcBef>
                <a:spcPts val="0"/>
              </a:spcBef>
              <a:spcAft>
                <a:spcPts val="0"/>
              </a:spcAft>
              <a:buClr>
                <a:schemeClr val="dk2"/>
              </a:buClr>
              <a:buSzPts val="1000"/>
              <a:buNone/>
              <a:defRPr sz="1000">
                <a:solidFill>
                  <a:schemeClr val="dk2"/>
                </a:solidFill>
              </a:defRPr>
            </a:lvl7pPr>
            <a:lvl8pPr lvl="7" rtl="0">
              <a:spcBef>
                <a:spcPts val="0"/>
              </a:spcBef>
              <a:spcAft>
                <a:spcPts val="0"/>
              </a:spcAft>
              <a:buClr>
                <a:schemeClr val="dk2"/>
              </a:buClr>
              <a:buSzPts val="1000"/>
              <a:buNone/>
              <a:defRPr sz="1000">
                <a:solidFill>
                  <a:schemeClr val="dk2"/>
                </a:solidFill>
              </a:defRPr>
            </a:lvl8pPr>
            <a:lvl9pPr lvl="8" rtl="0">
              <a:spcBef>
                <a:spcPts val="0"/>
              </a:spcBef>
              <a:spcAft>
                <a:spcPts val="0"/>
              </a:spcAft>
              <a:buClr>
                <a:schemeClr val="dk2"/>
              </a:buClr>
              <a:buSzPts val="1000"/>
              <a:buNone/>
              <a:defRPr sz="1000">
                <a:solidFill>
                  <a:schemeClr val="dk2"/>
                </a:solidFill>
              </a:defRPr>
            </a:lvl9pPr>
          </a:lstStyle>
          <a:p>
            <a:endParaRPr/>
          </a:p>
        </p:txBody>
      </p:sp>
      <p:sp>
        <p:nvSpPr>
          <p:cNvPr id="453" name="Google Shape;453;p43"/>
          <p:cNvSpPr txBox="1">
            <a:spLocks noGrp="1"/>
          </p:cNvSpPr>
          <p:nvPr>
            <p:ph type="subTitle" idx="2"/>
          </p:nvPr>
        </p:nvSpPr>
        <p:spPr>
          <a:xfrm rot="-2700000">
            <a:off x="2656492" y="2594517"/>
            <a:ext cx="2657166" cy="650821"/>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dk2"/>
              </a:buClr>
              <a:buSzPts val="1000"/>
              <a:buNone/>
              <a:defRPr sz="1000" i="1">
                <a:solidFill>
                  <a:schemeClr val="dk2"/>
                </a:solidFill>
              </a:defRPr>
            </a:lvl1pPr>
            <a:lvl2pPr lvl="1" rtl="0">
              <a:spcBef>
                <a:spcPts val="0"/>
              </a:spcBef>
              <a:spcAft>
                <a:spcPts val="0"/>
              </a:spcAft>
              <a:buClr>
                <a:schemeClr val="dk2"/>
              </a:buClr>
              <a:buSzPts val="1000"/>
              <a:buNone/>
              <a:defRPr sz="1000">
                <a:solidFill>
                  <a:schemeClr val="dk2"/>
                </a:solidFill>
              </a:defRPr>
            </a:lvl2pPr>
            <a:lvl3pPr lvl="2" rtl="0">
              <a:spcBef>
                <a:spcPts val="0"/>
              </a:spcBef>
              <a:spcAft>
                <a:spcPts val="0"/>
              </a:spcAft>
              <a:buClr>
                <a:schemeClr val="dk2"/>
              </a:buClr>
              <a:buSzPts val="1000"/>
              <a:buNone/>
              <a:defRPr sz="1000">
                <a:solidFill>
                  <a:schemeClr val="dk2"/>
                </a:solidFill>
              </a:defRPr>
            </a:lvl3pPr>
            <a:lvl4pPr lvl="3" rtl="0">
              <a:spcBef>
                <a:spcPts val="0"/>
              </a:spcBef>
              <a:spcAft>
                <a:spcPts val="0"/>
              </a:spcAft>
              <a:buClr>
                <a:schemeClr val="dk2"/>
              </a:buClr>
              <a:buSzPts val="1000"/>
              <a:buNone/>
              <a:defRPr sz="1000">
                <a:solidFill>
                  <a:schemeClr val="dk2"/>
                </a:solidFill>
              </a:defRPr>
            </a:lvl4pPr>
            <a:lvl5pPr lvl="4" rtl="0">
              <a:spcBef>
                <a:spcPts val="0"/>
              </a:spcBef>
              <a:spcAft>
                <a:spcPts val="0"/>
              </a:spcAft>
              <a:buClr>
                <a:schemeClr val="dk2"/>
              </a:buClr>
              <a:buSzPts val="1000"/>
              <a:buNone/>
              <a:defRPr sz="1000">
                <a:solidFill>
                  <a:schemeClr val="dk2"/>
                </a:solidFill>
              </a:defRPr>
            </a:lvl5pPr>
            <a:lvl6pPr lvl="5" rtl="0">
              <a:spcBef>
                <a:spcPts val="0"/>
              </a:spcBef>
              <a:spcAft>
                <a:spcPts val="0"/>
              </a:spcAft>
              <a:buClr>
                <a:schemeClr val="dk2"/>
              </a:buClr>
              <a:buSzPts val="1000"/>
              <a:buNone/>
              <a:defRPr sz="1000">
                <a:solidFill>
                  <a:schemeClr val="dk2"/>
                </a:solidFill>
              </a:defRPr>
            </a:lvl6pPr>
            <a:lvl7pPr lvl="6" rtl="0">
              <a:spcBef>
                <a:spcPts val="0"/>
              </a:spcBef>
              <a:spcAft>
                <a:spcPts val="0"/>
              </a:spcAft>
              <a:buClr>
                <a:schemeClr val="dk2"/>
              </a:buClr>
              <a:buSzPts val="1000"/>
              <a:buNone/>
              <a:defRPr sz="1000">
                <a:solidFill>
                  <a:schemeClr val="dk2"/>
                </a:solidFill>
              </a:defRPr>
            </a:lvl7pPr>
            <a:lvl8pPr lvl="7" rtl="0">
              <a:spcBef>
                <a:spcPts val="0"/>
              </a:spcBef>
              <a:spcAft>
                <a:spcPts val="0"/>
              </a:spcAft>
              <a:buClr>
                <a:schemeClr val="dk2"/>
              </a:buClr>
              <a:buSzPts val="1000"/>
              <a:buNone/>
              <a:defRPr sz="1000">
                <a:solidFill>
                  <a:schemeClr val="dk2"/>
                </a:solidFill>
              </a:defRPr>
            </a:lvl8pPr>
            <a:lvl9pPr lvl="8" rtl="0">
              <a:spcBef>
                <a:spcPts val="0"/>
              </a:spcBef>
              <a:spcAft>
                <a:spcPts val="0"/>
              </a:spcAft>
              <a:buClr>
                <a:schemeClr val="dk2"/>
              </a:buClr>
              <a:buSzPts val="1000"/>
              <a:buNone/>
              <a:defRPr sz="1000">
                <a:solidFill>
                  <a:schemeClr val="dk2"/>
                </a:solidFill>
              </a:defRPr>
            </a:lvl9pPr>
          </a:lstStyle>
          <a:p>
            <a:endParaRPr/>
          </a:p>
        </p:txBody>
      </p:sp>
      <p:sp>
        <p:nvSpPr>
          <p:cNvPr id="454" name="Google Shape;454;p43"/>
          <p:cNvSpPr txBox="1">
            <a:spLocks noGrp="1"/>
          </p:cNvSpPr>
          <p:nvPr>
            <p:ph type="subTitle" idx="3"/>
          </p:nvPr>
        </p:nvSpPr>
        <p:spPr>
          <a:xfrm rot="-2700000">
            <a:off x="4561492" y="2594517"/>
            <a:ext cx="2657166" cy="650821"/>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dk2"/>
              </a:buClr>
              <a:buSzPts val="1000"/>
              <a:buNone/>
              <a:defRPr sz="1000" i="1">
                <a:solidFill>
                  <a:schemeClr val="dk2"/>
                </a:solidFill>
              </a:defRPr>
            </a:lvl1pPr>
            <a:lvl2pPr lvl="1" rtl="0">
              <a:spcBef>
                <a:spcPts val="0"/>
              </a:spcBef>
              <a:spcAft>
                <a:spcPts val="0"/>
              </a:spcAft>
              <a:buClr>
                <a:schemeClr val="dk2"/>
              </a:buClr>
              <a:buSzPts val="1000"/>
              <a:buNone/>
              <a:defRPr sz="1000">
                <a:solidFill>
                  <a:schemeClr val="dk2"/>
                </a:solidFill>
              </a:defRPr>
            </a:lvl2pPr>
            <a:lvl3pPr lvl="2" rtl="0">
              <a:spcBef>
                <a:spcPts val="0"/>
              </a:spcBef>
              <a:spcAft>
                <a:spcPts val="0"/>
              </a:spcAft>
              <a:buClr>
                <a:schemeClr val="dk2"/>
              </a:buClr>
              <a:buSzPts val="1000"/>
              <a:buNone/>
              <a:defRPr sz="1000">
                <a:solidFill>
                  <a:schemeClr val="dk2"/>
                </a:solidFill>
              </a:defRPr>
            </a:lvl3pPr>
            <a:lvl4pPr lvl="3" rtl="0">
              <a:spcBef>
                <a:spcPts val="0"/>
              </a:spcBef>
              <a:spcAft>
                <a:spcPts val="0"/>
              </a:spcAft>
              <a:buClr>
                <a:schemeClr val="dk2"/>
              </a:buClr>
              <a:buSzPts val="1000"/>
              <a:buNone/>
              <a:defRPr sz="1000">
                <a:solidFill>
                  <a:schemeClr val="dk2"/>
                </a:solidFill>
              </a:defRPr>
            </a:lvl4pPr>
            <a:lvl5pPr lvl="4" rtl="0">
              <a:spcBef>
                <a:spcPts val="0"/>
              </a:spcBef>
              <a:spcAft>
                <a:spcPts val="0"/>
              </a:spcAft>
              <a:buClr>
                <a:schemeClr val="dk2"/>
              </a:buClr>
              <a:buSzPts val="1000"/>
              <a:buNone/>
              <a:defRPr sz="1000">
                <a:solidFill>
                  <a:schemeClr val="dk2"/>
                </a:solidFill>
              </a:defRPr>
            </a:lvl5pPr>
            <a:lvl6pPr lvl="5" rtl="0">
              <a:spcBef>
                <a:spcPts val="0"/>
              </a:spcBef>
              <a:spcAft>
                <a:spcPts val="0"/>
              </a:spcAft>
              <a:buClr>
                <a:schemeClr val="dk2"/>
              </a:buClr>
              <a:buSzPts val="1000"/>
              <a:buNone/>
              <a:defRPr sz="1000">
                <a:solidFill>
                  <a:schemeClr val="dk2"/>
                </a:solidFill>
              </a:defRPr>
            </a:lvl6pPr>
            <a:lvl7pPr lvl="6" rtl="0">
              <a:spcBef>
                <a:spcPts val="0"/>
              </a:spcBef>
              <a:spcAft>
                <a:spcPts val="0"/>
              </a:spcAft>
              <a:buClr>
                <a:schemeClr val="dk2"/>
              </a:buClr>
              <a:buSzPts val="1000"/>
              <a:buNone/>
              <a:defRPr sz="1000">
                <a:solidFill>
                  <a:schemeClr val="dk2"/>
                </a:solidFill>
              </a:defRPr>
            </a:lvl7pPr>
            <a:lvl8pPr lvl="7" rtl="0">
              <a:spcBef>
                <a:spcPts val="0"/>
              </a:spcBef>
              <a:spcAft>
                <a:spcPts val="0"/>
              </a:spcAft>
              <a:buClr>
                <a:schemeClr val="dk2"/>
              </a:buClr>
              <a:buSzPts val="1000"/>
              <a:buNone/>
              <a:defRPr sz="1000">
                <a:solidFill>
                  <a:schemeClr val="dk2"/>
                </a:solidFill>
              </a:defRPr>
            </a:lvl8pPr>
            <a:lvl9pPr lvl="8" rtl="0">
              <a:spcBef>
                <a:spcPts val="0"/>
              </a:spcBef>
              <a:spcAft>
                <a:spcPts val="0"/>
              </a:spcAft>
              <a:buClr>
                <a:schemeClr val="dk2"/>
              </a:buClr>
              <a:buSzPts val="1000"/>
              <a:buNone/>
              <a:defRPr sz="1000">
                <a:solidFill>
                  <a:schemeClr val="dk2"/>
                </a:solidFill>
              </a:defRPr>
            </a:lvl9pPr>
          </a:lstStyle>
          <a:p>
            <a:endParaRPr/>
          </a:p>
        </p:txBody>
      </p:sp>
      <p:sp>
        <p:nvSpPr>
          <p:cNvPr id="455" name="Google Shape;455;p43"/>
          <p:cNvSpPr txBox="1">
            <a:spLocks noGrp="1"/>
          </p:cNvSpPr>
          <p:nvPr>
            <p:ph type="subTitle" idx="4"/>
          </p:nvPr>
        </p:nvSpPr>
        <p:spPr>
          <a:xfrm rot="-2700000">
            <a:off x="6466492" y="2594517"/>
            <a:ext cx="2657166" cy="650821"/>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dk2"/>
              </a:buClr>
              <a:buSzPts val="1000"/>
              <a:buNone/>
              <a:defRPr sz="1000" i="1">
                <a:solidFill>
                  <a:schemeClr val="dk2"/>
                </a:solidFill>
              </a:defRPr>
            </a:lvl1pPr>
            <a:lvl2pPr lvl="1" rtl="0">
              <a:spcBef>
                <a:spcPts val="0"/>
              </a:spcBef>
              <a:spcAft>
                <a:spcPts val="0"/>
              </a:spcAft>
              <a:buClr>
                <a:schemeClr val="dk2"/>
              </a:buClr>
              <a:buSzPts val="1000"/>
              <a:buNone/>
              <a:defRPr sz="1000">
                <a:solidFill>
                  <a:schemeClr val="dk2"/>
                </a:solidFill>
              </a:defRPr>
            </a:lvl2pPr>
            <a:lvl3pPr lvl="2" rtl="0">
              <a:spcBef>
                <a:spcPts val="0"/>
              </a:spcBef>
              <a:spcAft>
                <a:spcPts val="0"/>
              </a:spcAft>
              <a:buClr>
                <a:schemeClr val="dk2"/>
              </a:buClr>
              <a:buSzPts val="1000"/>
              <a:buNone/>
              <a:defRPr sz="1000">
                <a:solidFill>
                  <a:schemeClr val="dk2"/>
                </a:solidFill>
              </a:defRPr>
            </a:lvl3pPr>
            <a:lvl4pPr lvl="3" rtl="0">
              <a:spcBef>
                <a:spcPts val="0"/>
              </a:spcBef>
              <a:spcAft>
                <a:spcPts val="0"/>
              </a:spcAft>
              <a:buClr>
                <a:schemeClr val="dk2"/>
              </a:buClr>
              <a:buSzPts val="1000"/>
              <a:buNone/>
              <a:defRPr sz="1000">
                <a:solidFill>
                  <a:schemeClr val="dk2"/>
                </a:solidFill>
              </a:defRPr>
            </a:lvl4pPr>
            <a:lvl5pPr lvl="4" rtl="0">
              <a:spcBef>
                <a:spcPts val="0"/>
              </a:spcBef>
              <a:spcAft>
                <a:spcPts val="0"/>
              </a:spcAft>
              <a:buClr>
                <a:schemeClr val="dk2"/>
              </a:buClr>
              <a:buSzPts val="1000"/>
              <a:buNone/>
              <a:defRPr sz="1000">
                <a:solidFill>
                  <a:schemeClr val="dk2"/>
                </a:solidFill>
              </a:defRPr>
            </a:lvl5pPr>
            <a:lvl6pPr lvl="5" rtl="0">
              <a:spcBef>
                <a:spcPts val="0"/>
              </a:spcBef>
              <a:spcAft>
                <a:spcPts val="0"/>
              </a:spcAft>
              <a:buClr>
                <a:schemeClr val="dk2"/>
              </a:buClr>
              <a:buSzPts val="1000"/>
              <a:buNone/>
              <a:defRPr sz="1000">
                <a:solidFill>
                  <a:schemeClr val="dk2"/>
                </a:solidFill>
              </a:defRPr>
            </a:lvl6pPr>
            <a:lvl7pPr lvl="6" rtl="0">
              <a:spcBef>
                <a:spcPts val="0"/>
              </a:spcBef>
              <a:spcAft>
                <a:spcPts val="0"/>
              </a:spcAft>
              <a:buClr>
                <a:schemeClr val="dk2"/>
              </a:buClr>
              <a:buSzPts val="1000"/>
              <a:buNone/>
              <a:defRPr sz="1000">
                <a:solidFill>
                  <a:schemeClr val="dk2"/>
                </a:solidFill>
              </a:defRPr>
            </a:lvl7pPr>
            <a:lvl8pPr lvl="7" rtl="0">
              <a:spcBef>
                <a:spcPts val="0"/>
              </a:spcBef>
              <a:spcAft>
                <a:spcPts val="0"/>
              </a:spcAft>
              <a:buClr>
                <a:schemeClr val="dk2"/>
              </a:buClr>
              <a:buSzPts val="1000"/>
              <a:buNone/>
              <a:defRPr sz="1000">
                <a:solidFill>
                  <a:schemeClr val="dk2"/>
                </a:solidFill>
              </a:defRPr>
            </a:lvl8pPr>
            <a:lvl9pPr lvl="8" rtl="0">
              <a:spcBef>
                <a:spcPts val="0"/>
              </a:spcBef>
              <a:spcAft>
                <a:spcPts val="0"/>
              </a:spcAft>
              <a:buClr>
                <a:schemeClr val="dk2"/>
              </a:buClr>
              <a:buSzPts val="1000"/>
              <a:buNone/>
              <a:defRPr sz="1000">
                <a:solidFill>
                  <a:schemeClr val="dk2"/>
                </a:solidFill>
              </a:defRPr>
            </a:lvl9pPr>
          </a:lstStyle>
          <a:p>
            <a:endParaRPr/>
          </a:p>
        </p:txBody>
      </p:sp>
      <p:sp>
        <p:nvSpPr>
          <p:cNvPr id="456" name="Google Shape;456;p43"/>
          <p:cNvSpPr txBox="1">
            <a:spLocks noGrp="1"/>
          </p:cNvSpPr>
          <p:nvPr>
            <p:ph type="subTitle" idx="5"/>
          </p:nvPr>
        </p:nvSpPr>
        <p:spPr>
          <a:xfrm rot="-2700000">
            <a:off x="575874" y="2216425"/>
            <a:ext cx="2234599" cy="465418"/>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lt2"/>
              </a:buClr>
              <a:buSzPts val="1200"/>
              <a:buNone/>
              <a:defRPr sz="1200" b="1" i="1">
                <a:solidFill>
                  <a:schemeClr val="lt2"/>
                </a:solidFill>
              </a:defRPr>
            </a:lvl1pPr>
            <a:lvl2pPr lvl="1" rtl="0">
              <a:spcBef>
                <a:spcPts val="0"/>
              </a:spcBef>
              <a:spcAft>
                <a:spcPts val="0"/>
              </a:spcAft>
              <a:buClr>
                <a:schemeClr val="lt2"/>
              </a:buClr>
              <a:buSzPts val="1200"/>
              <a:buNone/>
              <a:defRPr sz="1200" b="1">
                <a:solidFill>
                  <a:schemeClr val="lt2"/>
                </a:solidFill>
              </a:defRPr>
            </a:lvl2pPr>
            <a:lvl3pPr lvl="2" rtl="0">
              <a:spcBef>
                <a:spcPts val="0"/>
              </a:spcBef>
              <a:spcAft>
                <a:spcPts val="0"/>
              </a:spcAft>
              <a:buClr>
                <a:schemeClr val="lt2"/>
              </a:buClr>
              <a:buSzPts val="1200"/>
              <a:buNone/>
              <a:defRPr sz="1200" b="1">
                <a:solidFill>
                  <a:schemeClr val="lt2"/>
                </a:solidFill>
              </a:defRPr>
            </a:lvl3pPr>
            <a:lvl4pPr lvl="3" rtl="0">
              <a:spcBef>
                <a:spcPts val="0"/>
              </a:spcBef>
              <a:spcAft>
                <a:spcPts val="0"/>
              </a:spcAft>
              <a:buClr>
                <a:schemeClr val="lt2"/>
              </a:buClr>
              <a:buSzPts val="1200"/>
              <a:buNone/>
              <a:defRPr sz="1200" b="1">
                <a:solidFill>
                  <a:schemeClr val="lt2"/>
                </a:solidFill>
              </a:defRPr>
            </a:lvl4pPr>
            <a:lvl5pPr lvl="4" rtl="0">
              <a:spcBef>
                <a:spcPts val="0"/>
              </a:spcBef>
              <a:spcAft>
                <a:spcPts val="0"/>
              </a:spcAft>
              <a:buClr>
                <a:schemeClr val="lt2"/>
              </a:buClr>
              <a:buSzPts val="1200"/>
              <a:buNone/>
              <a:defRPr sz="1200" b="1">
                <a:solidFill>
                  <a:schemeClr val="lt2"/>
                </a:solidFill>
              </a:defRPr>
            </a:lvl5pPr>
            <a:lvl6pPr lvl="5" rtl="0">
              <a:spcBef>
                <a:spcPts val="0"/>
              </a:spcBef>
              <a:spcAft>
                <a:spcPts val="0"/>
              </a:spcAft>
              <a:buClr>
                <a:schemeClr val="lt2"/>
              </a:buClr>
              <a:buSzPts val="1200"/>
              <a:buNone/>
              <a:defRPr sz="1200" b="1">
                <a:solidFill>
                  <a:schemeClr val="lt2"/>
                </a:solidFill>
              </a:defRPr>
            </a:lvl6pPr>
            <a:lvl7pPr lvl="6" rtl="0">
              <a:spcBef>
                <a:spcPts val="0"/>
              </a:spcBef>
              <a:spcAft>
                <a:spcPts val="0"/>
              </a:spcAft>
              <a:buClr>
                <a:schemeClr val="lt2"/>
              </a:buClr>
              <a:buSzPts val="1200"/>
              <a:buNone/>
              <a:defRPr sz="1200" b="1">
                <a:solidFill>
                  <a:schemeClr val="lt2"/>
                </a:solidFill>
              </a:defRPr>
            </a:lvl7pPr>
            <a:lvl8pPr lvl="7" rtl="0">
              <a:spcBef>
                <a:spcPts val="0"/>
              </a:spcBef>
              <a:spcAft>
                <a:spcPts val="0"/>
              </a:spcAft>
              <a:buClr>
                <a:schemeClr val="lt2"/>
              </a:buClr>
              <a:buSzPts val="1200"/>
              <a:buNone/>
              <a:defRPr sz="1200" b="1">
                <a:solidFill>
                  <a:schemeClr val="lt2"/>
                </a:solidFill>
              </a:defRPr>
            </a:lvl8pPr>
            <a:lvl9pPr lvl="8" rtl="0">
              <a:spcBef>
                <a:spcPts val="0"/>
              </a:spcBef>
              <a:spcAft>
                <a:spcPts val="0"/>
              </a:spcAft>
              <a:buClr>
                <a:schemeClr val="lt2"/>
              </a:buClr>
              <a:buSzPts val="1200"/>
              <a:buNone/>
              <a:defRPr sz="1200" b="1">
                <a:solidFill>
                  <a:schemeClr val="lt2"/>
                </a:solidFill>
              </a:defRPr>
            </a:lvl9pPr>
          </a:lstStyle>
          <a:p>
            <a:endParaRPr/>
          </a:p>
        </p:txBody>
      </p:sp>
      <p:sp>
        <p:nvSpPr>
          <p:cNvPr id="457" name="Google Shape;457;p43"/>
          <p:cNvSpPr txBox="1">
            <a:spLocks noGrp="1"/>
          </p:cNvSpPr>
          <p:nvPr>
            <p:ph type="subTitle" idx="6"/>
          </p:nvPr>
        </p:nvSpPr>
        <p:spPr>
          <a:xfrm rot="-2700000">
            <a:off x="2480874" y="2216425"/>
            <a:ext cx="2234599" cy="465418"/>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lt2"/>
              </a:buClr>
              <a:buSzPts val="1200"/>
              <a:buNone/>
              <a:defRPr sz="1200" b="1" i="1">
                <a:solidFill>
                  <a:schemeClr val="lt2"/>
                </a:solidFill>
              </a:defRPr>
            </a:lvl1pPr>
            <a:lvl2pPr lvl="1" rtl="0">
              <a:spcBef>
                <a:spcPts val="0"/>
              </a:spcBef>
              <a:spcAft>
                <a:spcPts val="0"/>
              </a:spcAft>
              <a:buClr>
                <a:schemeClr val="lt2"/>
              </a:buClr>
              <a:buSzPts val="1200"/>
              <a:buNone/>
              <a:defRPr sz="1200" b="1">
                <a:solidFill>
                  <a:schemeClr val="lt2"/>
                </a:solidFill>
              </a:defRPr>
            </a:lvl2pPr>
            <a:lvl3pPr lvl="2" rtl="0">
              <a:spcBef>
                <a:spcPts val="0"/>
              </a:spcBef>
              <a:spcAft>
                <a:spcPts val="0"/>
              </a:spcAft>
              <a:buClr>
                <a:schemeClr val="lt2"/>
              </a:buClr>
              <a:buSzPts val="1200"/>
              <a:buNone/>
              <a:defRPr sz="1200" b="1">
                <a:solidFill>
                  <a:schemeClr val="lt2"/>
                </a:solidFill>
              </a:defRPr>
            </a:lvl3pPr>
            <a:lvl4pPr lvl="3" rtl="0">
              <a:spcBef>
                <a:spcPts val="0"/>
              </a:spcBef>
              <a:spcAft>
                <a:spcPts val="0"/>
              </a:spcAft>
              <a:buClr>
                <a:schemeClr val="lt2"/>
              </a:buClr>
              <a:buSzPts val="1200"/>
              <a:buNone/>
              <a:defRPr sz="1200" b="1">
                <a:solidFill>
                  <a:schemeClr val="lt2"/>
                </a:solidFill>
              </a:defRPr>
            </a:lvl4pPr>
            <a:lvl5pPr lvl="4" rtl="0">
              <a:spcBef>
                <a:spcPts val="0"/>
              </a:spcBef>
              <a:spcAft>
                <a:spcPts val="0"/>
              </a:spcAft>
              <a:buClr>
                <a:schemeClr val="lt2"/>
              </a:buClr>
              <a:buSzPts val="1200"/>
              <a:buNone/>
              <a:defRPr sz="1200" b="1">
                <a:solidFill>
                  <a:schemeClr val="lt2"/>
                </a:solidFill>
              </a:defRPr>
            </a:lvl5pPr>
            <a:lvl6pPr lvl="5" rtl="0">
              <a:spcBef>
                <a:spcPts val="0"/>
              </a:spcBef>
              <a:spcAft>
                <a:spcPts val="0"/>
              </a:spcAft>
              <a:buClr>
                <a:schemeClr val="lt2"/>
              </a:buClr>
              <a:buSzPts val="1200"/>
              <a:buNone/>
              <a:defRPr sz="1200" b="1">
                <a:solidFill>
                  <a:schemeClr val="lt2"/>
                </a:solidFill>
              </a:defRPr>
            </a:lvl6pPr>
            <a:lvl7pPr lvl="6" rtl="0">
              <a:spcBef>
                <a:spcPts val="0"/>
              </a:spcBef>
              <a:spcAft>
                <a:spcPts val="0"/>
              </a:spcAft>
              <a:buClr>
                <a:schemeClr val="lt2"/>
              </a:buClr>
              <a:buSzPts val="1200"/>
              <a:buNone/>
              <a:defRPr sz="1200" b="1">
                <a:solidFill>
                  <a:schemeClr val="lt2"/>
                </a:solidFill>
              </a:defRPr>
            </a:lvl7pPr>
            <a:lvl8pPr lvl="7" rtl="0">
              <a:spcBef>
                <a:spcPts val="0"/>
              </a:spcBef>
              <a:spcAft>
                <a:spcPts val="0"/>
              </a:spcAft>
              <a:buClr>
                <a:schemeClr val="lt2"/>
              </a:buClr>
              <a:buSzPts val="1200"/>
              <a:buNone/>
              <a:defRPr sz="1200" b="1">
                <a:solidFill>
                  <a:schemeClr val="lt2"/>
                </a:solidFill>
              </a:defRPr>
            </a:lvl8pPr>
            <a:lvl9pPr lvl="8" rtl="0">
              <a:spcBef>
                <a:spcPts val="0"/>
              </a:spcBef>
              <a:spcAft>
                <a:spcPts val="0"/>
              </a:spcAft>
              <a:buClr>
                <a:schemeClr val="lt2"/>
              </a:buClr>
              <a:buSzPts val="1200"/>
              <a:buNone/>
              <a:defRPr sz="1200" b="1">
                <a:solidFill>
                  <a:schemeClr val="lt2"/>
                </a:solidFill>
              </a:defRPr>
            </a:lvl9pPr>
          </a:lstStyle>
          <a:p>
            <a:endParaRPr/>
          </a:p>
        </p:txBody>
      </p:sp>
      <p:sp>
        <p:nvSpPr>
          <p:cNvPr id="458" name="Google Shape;458;p43"/>
          <p:cNvSpPr txBox="1">
            <a:spLocks noGrp="1"/>
          </p:cNvSpPr>
          <p:nvPr>
            <p:ph type="subTitle" idx="7"/>
          </p:nvPr>
        </p:nvSpPr>
        <p:spPr>
          <a:xfrm rot="-2700000">
            <a:off x="4385874" y="2216425"/>
            <a:ext cx="2234599" cy="465418"/>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lt2"/>
              </a:buClr>
              <a:buSzPts val="1200"/>
              <a:buNone/>
              <a:defRPr sz="1200" b="1" i="1">
                <a:solidFill>
                  <a:schemeClr val="lt2"/>
                </a:solidFill>
              </a:defRPr>
            </a:lvl1pPr>
            <a:lvl2pPr lvl="1" rtl="0">
              <a:spcBef>
                <a:spcPts val="0"/>
              </a:spcBef>
              <a:spcAft>
                <a:spcPts val="0"/>
              </a:spcAft>
              <a:buClr>
                <a:schemeClr val="lt2"/>
              </a:buClr>
              <a:buSzPts val="1200"/>
              <a:buNone/>
              <a:defRPr sz="1200" b="1">
                <a:solidFill>
                  <a:schemeClr val="lt2"/>
                </a:solidFill>
              </a:defRPr>
            </a:lvl2pPr>
            <a:lvl3pPr lvl="2" rtl="0">
              <a:spcBef>
                <a:spcPts val="0"/>
              </a:spcBef>
              <a:spcAft>
                <a:spcPts val="0"/>
              </a:spcAft>
              <a:buClr>
                <a:schemeClr val="lt2"/>
              </a:buClr>
              <a:buSzPts val="1200"/>
              <a:buNone/>
              <a:defRPr sz="1200" b="1">
                <a:solidFill>
                  <a:schemeClr val="lt2"/>
                </a:solidFill>
              </a:defRPr>
            </a:lvl3pPr>
            <a:lvl4pPr lvl="3" rtl="0">
              <a:spcBef>
                <a:spcPts val="0"/>
              </a:spcBef>
              <a:spcAft>
                <a:spcPts val="0"/>
              </a:spcAft>
              <a:buClr>
                <a:schemeClr val="lt2"/>
              </a:buClr>
              <a:buSzPts val="1200"/>
              <a:buNone/>
              <a:defRPr sz="1200" b="1">
                <a:solidFill>
                  <a:schemeClr val="lt2"/>
                </a:solidFill>
              </a:defRPr>
            </a:lvl4pPr>
            <a:lvl5pPr lvl="4" rtl="0">
              <a:spcBef>
                <a:spcPts val="0"/>
              </a:spcBef>
              <a:spcAft>
                <a:spcPts val="0"/>
              </a:spcAft>
              <a:buClr>
                <a:schemeClr val="lt2"/>
              </a:buClr>
              <a:buSzPts val="1200"/>
              <a:buNone/>
              <a:defRPr sz="1200" b="1">
                <a:solidFill>
                  <a:schemeClr val="lt2"/>
                </a:solidFill>
              </a:defRPr>
            </a:lvl5pPr>
            <a:lvl6pPr lvl="5" rtl="0">
              <a:spcBef>
                <a:spcPts val="0"/>
              </a:spcBef>
              <a:spcAft>
                <a:spcPts val="0"/>
              </a:spcAft>
              <a:buClr>
                <a:schemeClr val="lt2"/>
              </a:buClr>
              <a:buSzPts val="1200"/>
              <a:buNone/>
              <a:defRPr sz="1200" b="1">
                <a:solidFill>
                  <a:schemeClr val="lt2"/>
                </a:solidFill>
              </a:defRPr>
            </a:lvl6pPr>
            <a:lvl7pPr lvl="6" rtl="0">
              <a:spcBef>
                <a:spcPts val="0"/>
              </a:spcBef>
              <a:spcAft>
                <a:spcPts val="0"/>
              </a:spcAft>
              <a:buClr>
                <a:schemeClr val="lt2"/>
              </a:buClr>
              <a:buSzPts val="1200"/>
              <a:buNone/>
              <a:defRPr sz="1200" b="1">
                <a:solidFill>
                  <a:schemeClr val="lt2"/>
                </a:solidFill>
              </a:defRPr>
            </a:lvl7pPr>
            <a:lvl8pPr lvl="7" rtl="0">
              <a:spcBef>
                <a:spcPts val="0"/>
              </a:spcBef>
              <a:spcAft>
                <a:spcPts val="0"/>
              </a:spcAft>
              <a:buClr>
                <a:schemeClr val="lt2"/>
              </a:buClr>
              <a:buSzPts val="1200"/>
              <a:buNone/>
              <a:defRPr sz="1200" b="1">
                <a:solidFill>
                  <a:schemeClr val="lt2"/>
                </a:solidFill>
              </a:defRPr>
            </a:lvl8pPr>
            <a:lvl9pPr lvl="8" rtl="0">
              <a:spcBef>
                <a:spcPts val="0"/>
              </a:spcBef>
              <a:spcAft>
                <a:spcPts val="0"/>
              </a:spcAft>
              <a:buClr>
                <a:schemeClr val="lt2"/>
              </a:buClr>
              <a:buSzPts val="1200"/>
              <a:buNone/>
              <a:defRPr sz="1200" b="1">
                <a:solidFill>
                  <a:schemeClr val="lt2"/>
                </a:solidFill>
              </a:defRPr>
            </a:lvl9pPr>
          </a:lstStyle>
          <a:p>
            <a:endParaRPr/>
          </a:p>
        </p:txBody>
      </p:sp>
      <p:sp>
        <p:nvSpPr>
          <p:cNvPr id="459" name="Google Shape;459;p43"/>
          <p:cNvSpPr txBox="1">
            <a:spLocks noGrp="1"/>
          </p:cNvSpPr>
          <p:nvPr>
            <p:ph type="subTitle" idx="8"/>
          </p:nvPr>
        </p:nvSpPr>
        <p:spPr>
          <a:xfrm rot="-2700000">
            <a:off x="6290874" y="2216425"/>
            <a:ext cx="2234599" cy="465418"/>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lt2"/>
              </a:buClr>
              <a:buSzPts val="1200"/>
              <a:buNone/>
              <a:defRPr sz="1200" b="1" i="1">
                <a:solidFill>
                  <a:schemeClr val="lt2"/>
                </a:solidFill>
              </a:defRPr>
            </a:lvl1pPr>
            <a:lvl2pPr lvl="1" rtl="0">
              <a:spcBef>
                <a:spcPts val="0"/>
              </a:spcBef>
              <a:spcAft>
                <a:spcPts val="0"/>
              </a:spcAft>
              <a:buClr>
                <a:schemeClr val="lt2"/>
              </a:buClr>
              <a:buSzPts val="1200"/>
              <a:buNone/>
              <a:defRPr sz="1200" b="1">
                <a:solidFill>
                  <a:schemeClr val="lt2"/>
                </a:solidFill>
              </a:defRPr>
            </a:lvl2pPr>
            <a:lvl3pPr lvl="2" rtl="0">
              <a:spcBef>
                <a:spcPts val="0"/>
              </a:spcBef>
              <a:spcAft>
                <a:spcPts val="0"/>
              </a:spcAft>
              <a:buClr>
                <a:schemeClr val="lt2"/>
              </a:buClr>
              <a:buSzPts val="1200"/>
              <a:buNone/>
              <a:defRPr sz="1200" b="1">
                <a:solidFill>
                  <a:schemeClr val="lt2"/>
                </a:solidFill>
              </a:defRPr>
            </a:lvl3pPr>
            <a:lvl4pPr lvl="3" rtl="0">
              <a:spcBef>
                <a:spcPts val="0"/>
              </a:spcBef>
              <a:spcAft>
                <a:spcPts val="0"/>
              </a:spcAft>
              <a:buClr>
                <a:schemeClr val="lt2"/>
              </a:buClr>
              <a:buSzPts val="1200"/>
              <a:buNone/>
              <a:defRPr sz="1200" b="1">
                <a:solidFill>
                  <a:schemeClr val="lt2"/>
                </a:solidFill>
              </a:defRPr>
            </a:lvl4pPr>
            <a:lvl5pPr lvl="4" rtl="0">
              <a:spcBef>
                <a:spcPts val="0"/>
              </a:spcBef>
              <a:spcAft>
                <a:spcPts val="0"/>
              </a:spcAft>
              <a:buClr>
                <a:schemeClr val="lt2"/>
              </a:buClr>
              <a:buSzPts val="1200"/>
              <a:buNone/>
              <a:defRPr sz="1200" b="1">
                <a:solidFill>
                  <a:schemeClr val="lt2"/>
                </a:solidFill>
              </a:defRPr>
            </a:lvl5pPr>
            <a:lvl6pPr lvl="5" rtl="0">
              <a:spcBef>
                <a:spcPts val="0"/>
              </a:spcBef>
              <a:spcAft>
                <a:spcPts val="0"/>
              </a:spcAft>
              <a:buClr>
                <a:schemeClr val="lt2"/>
              </a:buClr>
              <a:buSzPts val="1200"/>
              <a:buNone/>
              <a:defRPr sz="1200" b="1">
                <a:solidFill>
                  <a:schemeClr val="lt2"/>
                </a:solidFill>
              </a:defRPr>
            </a:lvl6pPr>
            <a:lvl7pPr lvl="6" rtl="0">
              <a:spcBef>
                <a:spcPts val="0"/>
              </a:spcBef>
              <a:spcAft>
                <a:spcPts val="0"/>
              </a:spcAft>
              <a:buClr>
                <a:schemeClr val="lt2"/>
              </a:buClr>
              <a:buSzPts val="1200"/>
              <a:buNone/>
              <a:defRPr sz="1200" b="1">
                <a:solidFill>
                  <a:schemeClr val="lt2"/>
                </a:solidFill>
              </a:defRPr>
            </a:lvl7pPr>
            <a:lvl8pPr lvl="7" rtl="0">
              <a:spcBef>
                <a:spcPts val="0"/>
              </a:spcBef>
              <a:spcAft>
                <a:spcPts val="0"/>
              </a:spcAft>
              <a:buClr>
                <a:schemeClr val="lt2"/>
              </a:buClr>
              <a:buSzPts val="1200"/>
              <a:buNone/>
              <a:defRPr sz="1200" b="1">
                <a:solidFill>
                  <a:schemeClr val="lt2"/>
                </a:solidFill>
              </a:defRPr>
            </a:lvl8pPr>
            <a:lvl9pPr lvl="8" rtl="0">
              <a:spcBef>
                <a:spcPts val="0"/>
              </a:spcBef>
              <a:spcAft>
                <a:spcPts val="0"/>
              </a:spcAft>
              <a:buClr>
                <a:schemeClr val="lt2"/>
              </a:buClr>
              <a:buSzPts val="1200"/>
              <a:buNone/>
              <a:defRPr sz="1200" b="1">
                <a:solidFill>
                  <a:schemeClr val="lt2"/>
                </a:solidFill>
              </a:defRPr>
            </a:lvl9pPr>
          </a:lstStyle>
          <a:p>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Diseño personalizado 23">
  <p:cSld name="CUSTOM_22">
    <p:spTree>
      <p:nvGrpSpPr>
        <p:cNvPr id="1" name="Shape 460"/>
        <p:cNvGrpSpPr/>
        <p:nvPr/>
      </p:nvGrpSpPr>
      <p:grpSpPr>
        <a:xfrm>
          <a:off x="0" y="0"/>
          <a:ext cx="0" cy="0"/>
          <a:chOff x="0" y="0"/>
          <a:chExt cx="0" cy="0"/>
        </a:xfrm>
      </p:grpSpPr>
      <p:grpSp>
        <p:nvGrpSpPr>
          <p:cNvPr id="461" name="Google Shape;461;p44"/>
          <p:cNvGrpSpPr/>
          <p:nvPr/>
        </p:nvGrpSpPr>
        <p:grpSpPr>
          <a:xfrm>
            <a:off x="1293736" y="1258050"/>
            <a:ext cx="2547000" cy="2547000"/>
            <a:chOff x="1293736" y="1258050"/>
            <a:chExt cx="2547000" cy="2547000"/>
          </a:xfrm>
        </p:grpSpPr>
        <p:sp>
          <p:nvSpPr>
            <p:cNvPr id="462" name="Google Shape;462;p44"/>
            <p:cNvSpPr/>
            <p:nvPr/>
          </p:nvSpPr>
          <p:spPr>
            <a:xfrm rot="2700000">
              <a:off x="2286374" y="1011412"/>
              <a:ext cx="561726" cy="3040276"/>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44"/>
            <p:cNvSpPr/>
            <p:nvPr/>
          </p:nvSpPr>
          <p:spPr>
            <a:xfrm>
              <a:off x="1510752" y="3205393"/>
              <a:ext cx="374100" cy="374100"/>
            </a:xfrm>
            <a:prstGeom prst="ellipse">
              <a:avLst/>
            </a:prstGeom>
            <a:solidFill>
              <a:schemeClr val="accent1"/>
            </a:solidFill>
            <a:ln>
              <a:noFill/>
            </a:ln>
            <a:effectLst>
              <a:outerShdw blurRad="228600" dist="50800" dir="5400000" algn="tl" rotWithShape="0">
                <a:srgbClr val="000000">
                  <a:alpha val="549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sz="1200" b="1">
                <a:solidFill>
                  <a:srgbClr val="0944A1"/>
                </a:solidFill>
                <a:latin typeface="Roboto"/>
                <a:ea typeface="Roboto"/>
                <a:cs typeface="Roboto"/>
                <a:sym typeface="Roboto"/>
              </a:endParaRPr>
            </a:p>
          </p:txBody>
        </p:sp>
      </p:grpSp>
      <p:grpSp>
        <p:nvGrpSpPr>
          <p:cNvPr id="464" name="Google Shape;464;p44"/>
          <p:cNvGrpSpPr/>
          <p:nvPr/>
        </p:nvGrpSpPr>
        <p:grpSpPr>
          <a:xfrm>
            <a:off x="3203958" y="1258050"/>
            <a:ext cx="2547000" cy="2547000"/>
            <a:chOff x="3203958" y="1258050"/>
            <a:chExt cx="2547000" cy="2547000"/>
          </a:xfrm>
        </p:grpSpPr>
        <p:sp>
          <p:nvSpPr>
            <p:cNvPr id="465" name="Google Shape;465;p44"/>
            <p:cNvSpPr/>
            <p:nvPr/>
          </p:nvSpPr>
          <p:spPr>
            <a:xfrm rot="2700000">
              <a:off x="4196595" y="1011412"/>
              <a:ext cx="561726" cy="3040276"/>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44"/>
            <p:cNvSpPr/>
            <p:nvPr/>
          </p:nvSpPr>
          <p:spPr>
            <a:xfrm>
              <a:off x="3420974" y="3205393"/>
              <a:ext cx="374100" cy="374100"/>
            </a:xfrm>
            <a:prstGeom prst="ellipse">
              <a:avLst/>
            </a:prstGeom>
            <a:solidFill>
              <a:schemeClr val="accent2"/>
            </a:solidFill>
            <a:ln>
              <a:noFill/>
            </a:ln>
            <a:effectLst>
              <a:outerShdw blurRad="228600" dist="50800" dir="5400000" algn="tl" rotWithShape="0">
                <a:srgbClr val="000000">
                  <a:alpha val="549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sz="1200" b="1">
                <a:solidFill>
                  <a:srgbClr val="0D5DDF"/>
                </a:solidFill>
                <a:latin typeface="Roboto"/>
                <a:ea typeface="Roboto"/>
                <a:cs typeface="Roboto"/>
                <a:sym typeface="Roboto"/>
              </a:endParaRPr>
            </a:p>
          </p:txBody>
        </p:sp>
      </p:grpSp>
      <p:grpSp>
        <p:nvGrpSpPr>
          <p:cNvPr id="467" name="Google Shape;467;p44"/>
          <p:cNvGrpSpPr/>
          <p:nvPr/>
        </p:nvGrpSpPr>
        <p:grpSpPr>
          <a:xfrm>
            <a:off x="5123977" y="1258050"/>
            <a:ext cx="2547000" cy="2547000"/>
            <a:chOff x="5123977" y="1258050"/>
            <a:chExt cx="2547000" cy="2547000"/>
          </a:xfrm>
        </p:grpSpPr>
        <p:sp>
          <p:nvSpPr>
            <p:cNvPr id="468" name="Google Shape;468;p44"/>
            <p:cNvSpPr/>
            <p:nvPr/>
          </p:nvSpPr>
          <p:spPr>
            <a:xfrm rot="2700000">
              <a:off x="6116614" y="1011412"/>
              <a:ext cx="561726" cy="3040276"/>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44"/>
            <p:cNvSpPr/>
            <p:nvPr/>
          </p:nvSpPr>
          <p:spPr>
            <a:xfrm>
              <a:off x="5340992" y="3205393"/>
              <a:ext cx="374100" cy="374100"/>
            </a:xfrm>
            <a:prstGeom prst="ellipse">
              <a:avLst/>
            </a:prstGeom>
            <a:solidFill>
              <a:schemeClr val="accent3"/>
            </a:solidFill>
            <a:ln>
              <a:noFill/>
            </a:ln>
            <a:effectLst>
              <a:outerShdw blurRad="228600" dist="50800" dir="5400000" algn="tl" rotWithShape="0">
                <a:srgbClr val="000000">
                  <a:alpha val="549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sz="1200" b="1">
                <a:solidFill>
                  <a:srgbClr val="307BF3"/>
                </a:solidFill>
                <a:latin typeface="Roboto"/>
                <a:ea typeface="Roboto"/>
                <a:cs typeface="Roboto"/>
                <a:sym typeface="Roboto"/>
              </a:endParaRPr>
            </a:p>
          </p:txBody>
        </p:sp>
      </p:grpSp>
      <p:sp>
        <p:nvSpPr>
          <p:cNvPr id="470" name="Google Shape;470;p44"/>
          <p:cNvSpPr txBox="1">
            <a:spLocks noGrp="1"/>
          </p:cNvSpPr>
          <p:nvPr>
            <p:ph type="subTitle" idx="1"/>
          </p:nvPr>
        </p:nvSpPr>
        <p:spPr>
          <a:xfrm rot="-2700000">
            <a:off x="1490274" y="2216425"/>
            <a:ext cx="2234599" cy="465418"/>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lt2"/>
              </a:buClr>
              <a:buSzPts val="1200"/>
              <a:buNone/>
              <a:defRPr sz="1200" b="1" i="1">
                <a:solidFill>
                  <a:schemeClr val="lt2"/>
                </a:solidFill>
              </a:defRPr>
            </a:lvl1pPr>
            <a:lvl2pPr lvl="1" rtl="0">
              <a:spcBef>
                <a:spcPts val="0"/>
              </a:spcBef>
              <a:spcAft>
                <a:spcPts val="0"/>
              </a:spcAft>
              <a:buClr>
                <a:schemeClr val="lt2"/>
              </a:buClr>
              <a:buSzPts val="1200"/>
              <a:buNone/>
              <a:defRPr sz="1200" b="1">
                <a:solidFill>
                  <a:schemeClr val="lt2"/>
                </a:solidFill>
              </a:defRPr>
            </a:lvl2pPr>
            <a:lvl3pPr lvl="2" rtl="0">
              <a:spcBef>
                <a:spcPts val="0"/>
              </a:spcBef>
              <a:spcAft>
                <a:spcPts val="0"/>
              </a:spcAft>
              <a:buClr>
                <a:schemeClr val="lt2"/>
              </a:buClr>
              <a:buSzPts val="1200"/>
              <a:buNone/>
              <a:defRPr sz="1200" b="1">
                <a:solidFill>
                  <a:schemeClr val="lt2"/>
                </a:solidFill>
              </a:defRPr>
            </a:lvl3pPr>
            <a:lvl4pPr lvl="3" rtl="0">
              <a:spcBef>
                <a:spcPts val="0"/>
              </a:spcBef>
              <a:spcAft>
                <a:spcPts val="0"/>
              </a:spcAft>
              <a:buClr>
                <a:schemeClr val="lt2"/>
              </a:buClr>
              <a:buSzPts val="1200"/>
              <a:buNone/>
              <a:defRPr sz="1200" b="1">
                <a:solidFill>
                  <a:schemeClr val="lt2"/>
                </a:solidFill>
              </a:defRPr>
            </a:lvl4pPr>
            <a:lvl5pPr lvl="4" rtl="0">
              <a:spcBef>
                <a:spcPts val="0"/>
              </a:spcBef>
              <a:spcAft>
                <a:spcPts val="0"/>
              </a:spcAft>
              <a:buClr>
                <a:schemeClr val="lt2"/>
              </a:buClr>
              <a:buSzPts val="1200"/>
              <a:buNone/>
              <a:defRPr sz="1200" b="1">
                <a:solidFill>
                  <a:schemeClr val="lt2"/>
                </a:solidFill>
              </a:defRPr>
            </a:lvl5pPr>
            <a:lvl6pPr lvl="5" rtl="0">
              <a:spcBef>
                <a:spcPts val="0"/>
              </a:spcBef>
              <a:spcAft>
                <a:spcPts val="0"/>
              </a:spcAft>
              <a:buClr>
                <a:schemeClr val="lt2"/>
              </a:buClr>
              <a:buSzPts val="1200"/>
              <a:buNone/>
              <a:defRPr sz="1200" b="1">
                <a:solidFill>
                  <a:schemeClr val="lt2"/>
                </a:solidFill>
              </a:defRPr>
            </a:lvl6pPr>
            <a:lvl7pPr lvl="6" rtl="0">
              <a:spcBef>
                <a:spcPts val="0"/>
              </a:spcBef>
              <a:spcAft>
                <a:spcPts val="0"/>
              </a:spcAft>
              <a:buClr>
                <a:schemeClr val="lt2"/>
              </a:buClr>
              <a:buSzPts val="1200"/>
              <a:buNone/>
              <a:defRPr sz="1200" b="1">
                <a:solidFill>
                  <a:schemeClr val="lt2"/>
                </a:solidFill>
              </a:defRPr>
            </a:lvl7pPr>
            <a:lvl8pPr lvl="7" rtl="0">
              <a:spcBef>
                <a:spcPts val="0"/>
              </a:spcBef>
              <a:spcAft>
                <a:spcPts val="0"/>
              </a:spcAft>
              <a:buClr>
                <a:schemeClr val="lt2"/>
              </a:buClr>
              <a:buSzPts val="1200"/>
              <a:buNone/>
              <a:defRPr sz="1200" b="1">
                <a:solidFill>
                  <a:schemeClr val="lt2"/>
                </a:solidFill>
              </a:defRPr>
            </a:lvl8pPr>
            <a:lvl9pPr lvl="8" rtl="0">
              <a:spcBef>
                <a:spcPts val="0"/>
              </a:spcBef>
              <a:spcAft>
                <a:spcPts val="0"/>
              </a:spcAft>
              <a:buClr>
                <a:schemeClr val="lt2"/>
              </a:buClr>
              <a:buSzPts val="1200"/>
              <a:buNone/>
              <a:defRPr sz="1200" b="1">
                <a:solidFill>
                  <a:schemeClr val="lt2"/>
                </a:solidFill>
              </a:defRPr>
            </a:lvl9pPr>
          </a:lstStyle>
          <a:p>
            <a:endParaRPr/>
          </a:p>
        </p:txBody>
      </p:sp>
      <p:sp>
        <p:nvSpPr>
          <p:cNvPr id="471" name="Google Shape;471;p44"/>
          <p:cNvSpPr txBox="1">
            <a:spLocks noGrp="1"/>
          </p:cNvSpPr>
          <p:nvPr>
            <p:ph type="subTitle" idx="2"/>
          </p:nvPr>
        </p:nvSpPr>
        <p:spPr>
          <a:xfrm rot="-2700000">
            <a:off x="3395274" y="2216425"/>
            <a:ext cx="2234599" cy="465418"/>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lt2"/>
              </a:buClr>
              <a:buSzPts val="1200"/>
              <a:buNone/>
              <a:defRPr sz="1200" b="1" i="1">
                <a:solidFill>
                  <a:schemeClr val="lt2"/>
                </a:solidFill>
              </a:defRPr>
            </a:lvl1pPr>
            <a:lvl2pPr lvl="1" rtl="0">
              <a:spcBef>
                <a:spcPts val="0"/>
              </a:spcBef>
              <a:spcAft>
                <a:spcPts val="0"/>
              </a:spcAft>
              <a:buClr>
                <a:schemeClr val="lt2"/>
              </a:buClr>
              <a:buSzPts val="1200"/>
              <a:buNone/>
              <a:defRPr sz="1200" b="1">
                <a:solidFill>
                  <a:schemeClr val="lt2"/>
                </a:solidFill>
              </a:defRPr>
            </a:lvl2pPr>
            <a:lvl3pPr lvl="2" rtl="0">
              <a:spcBef>
                <a:spcPts val="0"/>
              </a:spcBef>
              <a:spcAft>
                <a:spcPts val="0"/>
              </a:spcAft>
              <a:buClr>
                <a:schemeClr val="lt2"/>
              </a:buClr>
              <a:buSzPts val="1200"/>
              <a:buNone/>
              <a:defRPr sz="1200" b="1">
                <a:solidFill>
                  <a:schemeClr val="lt2"/>
                </a:solidFill>
              </a:defRPr>
            </a:lvl3pPr>
            <a:lvl4pPr lvl="3" rtl="0">
              <a:spcBef>
                <a:spcPts val="0"/>
              </a:spcBef>
              <a:spcAft>
                <a:spcPts val="0"/>
              </a:spcAft>
              <a:buClr>
                <a:schemeClr val="lt2"/>
              </a:buClr>
              <a:buSzPts val="1200"/>
              <a:buNone/>
              <a:defRPr sz="1200" b="1">
                <a:solidFill>
                  <a:schemeClr val="lt2"/>
                </a:solidFill>
              </a:defRPr>
            </a:lvl4pPr>
            <a:lvl5pPr lvl="4" rtl="0">
              <a:spcBef>
                <a:spcPts val="0"/>
              </a:spcBef>
              <a:spcAft>
                <a:spcPts val="0"/>
              </a:spcAft>
              <a:buClr>
                <a:schemeClr val="lt2"/>
              </a:buClr>
              <a:buSzPts val="1200"/>
              <a:buNone/>
              <a:defRPr sz="1200" b="1">
                <a:solidFill>
                  <a:schemeClr val="lt2"/>
                </a:solidFill>
              </a:defRPr>
            </a:lvl5pPr>
            <a:lvl6pPr lvl="5" rtl="0">
              <a:spcBef>
                <a:spcPts val="0"/>
              </a:spcBef>
              <a:spcAft>
                <a:spcPts val="0"/>
              </a:spcAft>
              <a:buClr>
                <a:schemeClr val="lt2"/>
              </a:buClr>
              <a:buSzPts val="1200"/>
              <a:buNone/>
              <a:defRPr sz="1200" b="1">
                <a:solidFill>
                  <a:schemeClr val="lt2"/>
                </a:solidFill>
              </a:defRPr>
            </a:lvl6pPr>
            <a:lvl7pPr lvl="6" rtl="0">
              <a:spcBef>
                <a:spcPts val="0"/>
              </a:spcBef>
              <a:spcAft>
                <a:spcPts val="0"/>
              </a:spcAft>
              <a:buClr>
                <a:schemeClr val="lt2"/>
              </a:buClr>
              <a:buSzPts val="1200"/>
              <a:buNone/>
              <a:defRPr sz="1200" b="1">
                <a:solidFill>
                  <a:schemeClr val="lt2"/>
                </a:solidFill>
              </a:defRPr>
            </a:lvl7pPr>
            <a:lvl8pPr lvl="7" rtl="0">
              <a:spcBef>
                <a:spcPts val="0"/>
              </a:spcBef>
              <a:spcAft>
                <a:spcPts val="0"/>
              </a:spcAft>
              <a:buClr>
                <a:schemeClr val="lt2"/>
              </a:buClr>
              <a:buSzPts val="1200"/>
              <a:buNone/>
              <a:defRPr sz="1200" b="1">
                <a:solidFill>
                  <a:schemeClr val="lt2"/>
                </a:solidFill>
              </a:defRPr>
            </a:lvl8pPr>
            <a:lvl9pPr lvl="8" rtl="0">
              <a:spcBef>
                <a:spcPts val="0"/>
              </a:spcBef>
              <a:spcAft>
                <a:spcPts val="0"/>
              </a:spcAft>
              <a:buClr>
                <a:schemeClr val="lt2"/>
              </a:buClr>
              <a:buSzPts val="1200"/>
              <a:buNone/>
              <a:defRPr sz="1200" b="1">
                <a:solidFill>
                  <a:schemeClr val="lt2"/>
                </a:solidFill>
              </a:defRPr>
            </a:lvl9pPr>
          </a:lstStyle>
          <a:p>
            <a:endParaRPr/>
          </a:p>
        </p:txBody>
      </p:sp>
      <p:sp>
        <p:nvSpPr>
          <p:cNvPr id="472" name="Google Shape;472;p44"/>
          <p:cNvSpPr txBox="1">
            <a:spLocks noGrp="1"/>
          </p:cNvSpPr>
          <p:nvPr>
            <p:ph type="subTitle" idx="3"/>
          </p:nvPr>
        </p:nvSpPr>
        <p:spPr>
          <a:xfrm rot="-2700000">
            <a:off x="5300274" y="2216425"/>
            <a:ext cx="2234599" cy="465418"/>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lt2"/>
              </a:buClr>
              <a:buSzPts val="1200"/>
              <a:buNone/>
              <a:defRPr sz="1200" b="1" i="1">
                <a:solidFill>
                  <a:schemeClr val="lt2"/>
                </a:solidFill>
              </a:defRPr>
            </a:lvl1pPr>
            <a:lvl2pPr lvl="1" rtl="0">
              <a:spcBef>
                <a:spcPts val="0"/>
              </a:spcBef>
              <a:spcAft>
                <a:spcPts val="0"/>
              </a:spcAft>
              <a:buClr>
                <a:schemeClr val="lt2"/>
              </a:buClr>
              <a:buSzPts val="1200"/>
              <a:buNone/>
              <a:defRPr sz="1200" b="1">
                <a:solidFill>
                  <a:schemeClr val="lt2"/>
                </a:solidFill>
              </a:defRPr>
            </a:lvl2pPr>
            <a:lvl3pPr lvl="2" rtl="0">
              <a:spcBef>
                <a:spcPts val="0"/>
              </a:spcBef>
              <a:spcAft>
                <a:spcPts val="0"/>
              </a:spcAft>
              <a:buClr>
                <a:schemeClr val="lt2"/>
              </a:buClr>
              <a:buSzPts val="1200"/>
              <a:buNone/>
              <a:defRPr sz="1200" b="1">
                <a:solidFill>
                  <a:schemeClr val="lt2"/>
                </a:solidFill>
              </a:defRPr>
            </a:lvl3pPr>
            <a:lvl4pPr lvl="3" rtl="0">
              <a:spcBef>
                <a:spcPts val="0"/>
              </a:spcBef>
              <a:spcAft>
                <a:spcPts val="0"/>
              </a:spcAft>
              <a:buClr>
                <a:schemeClr val="lt2"/>
              </a:buClr>
              <a:buSzPts val="1200"/>
              <a:buNone/>
              <a:defRPr sz="1200" b="1">
                <a:solidFill>
                  <a:schemeClr val="lt2"/>
                </a:solidFill>
              </a:defRPr>
            </a:lvl4pPr>
            <a:lvl5pPr lvl="4" rtl="0">
              <a:spcBef>
                <a:spcPts val="0"/>
              </a:spcBef>
              <a:spcAft>
                <a:spcPts val="0"/>
              </a:spcAft>
              <a:buClr>
                <a:schemeClr val="lt2"/>
              </a:buClr>
              <a:buSzPts val="1200"/>
              <a:buNone/>
              <a:defRPr sz="1200" b="1">
                <a:solidFill>
                  <a:schemeClr val="lt2"/>
                </a:solidFill>
              </a:defRPr>
            </a:lvl5pPr>
            <a:lvl6pPr lvl="5" rtl="0">
              <a:spcBef>
                <a:spcPts val="0"/>
              </a:spcBef>
              <a:spcAft>
                <a:spcPts val="0"/>
              </a:spcAft>
              <a:buClr>
                <a:schemeClr val="lt2"/>
              </a:buClr>
              <a:buSzPts val="1200"/>
              <a:buNone/>
              <a:defRPr sz="1200" b="1">
                <a:solidFill>
                  <a:schemeClr val="lt2"/>
                </a:solidFill>
              </a:defRPr>
            </a:lvl6pPr>
            <a:lvl7pPr lvl="6" rtl="0">
              <a:spcBef>
                <a:spcPts val="0"/>
              </a:spcBef>
              <a:spcAft>
                <a:spcPts val="0"/>
              </a:spcAft>
              <a:buClr>
                <a:schemeClr val="lt2"/>
              </a:buClr>
              <a:buSzPts val="1200"/>
              <a:buNone/>
              <a:defRPr sz="1200" b="1">
                <a:solidFill>
                  <a:schemeClr val="lt2"/>
                </a:solidFill>
              </a:defRPr>
            </a:lvl7pPr>
            <a:lvl8pPr lvl="7" rtl="0">
              <a:spcBef>
                <a:spcPts val="0"/>
              </a:spcBef>
              <a:spcAft>
                <a:spcPts val="0"/>
              </a:spcAft>
              <a:buClr>
                <a:schemeClr val="lt2"/>
              </a:buClr>
              <a:buSzPts val="1200"/>
              <a:buNone/>
              <a:defRPr sz="1200" b="1">
                <a:solidFill>
                  <a:schemeClr val="lt2"/>
                </a:solidFill>
              </a:defRPr>
            </a:lvl8pPr>
            <a:lvl9pPr lvl="8" rtl="0">
              <a:spcBef>
                <a:spcPts val="0"/>
              </a:spcBef>
              <a:spcAft>
                <a:spcPts val="0"/>
              </a:spcAft>
              <a:buClr>
                <a:schemeClr val="lt2"/>
              </a:buClr>
              <a:buSzPts val="1200"/>
              <a:buNone/>
              <a:defRPr sz="1200" b="1">
                <a:solidFill>
                  <a:schemeClr val="lt2"/>
                </a:solidFill>
              </a:defRPr>
            </a:lvl9pPr>
          </a:lstStyle>
          <a:p>
            <a:endParaRPr/>
          </a:p>
        </p:txBody>
      </p:sp>
      <p:sp>
        <p:nvSpPr>
          <p:cNvPr id="473" name="Google Shape;473;p44"/>
          <p:cNvSpPr txBox="1">
            <a:spLocks noGrp="1"/>
          </p:cNvSpPr>
          <p:nvPr>
            <p:ph type="subTitle" idx="4"/>
          </p:nvPr>
        </p:nvSpPr>
        <p:spPr>
          <a:xfrm rot="-2700000">
            <a:off x="1742092" y="2594517"/>
            <a:ext cx="2657166" cy="650821"/>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dk2"/>
              </a:buClr>
              <a:buSzPts val="1000"/>
              <a:buNone/>
              <a:defRPr sz="1000" i="1">
                <a:solidFill>
                  <a:schemeClr val="dk2"/>
                </a:solidFill>
              </a:defRPr>
            </a:lvl1pPr>
            <a:lvl2pPr lvl="1" rtl="0">
              <a:spcBef>
                <a:spcPts val="0"/>
              </a:spcBef>
              <a:spcAft>
                <a:spcPts val="0"/>
              </a:spcAft>
              <a:buClr>
                <a:schemeClr val="dk2"/>
              </a:buClr>
              <a:buSzPts val="1000"/>
              <a:buNone/>
              <a:defRPr sz="1000">
                <a:solidFill>
                  <a:schemeClr val="dk2"/>
                </a:solidFill>
              </a:defRPr>
            </a:lvl2pPr>
            <a:lvl3pPr lvl="2" rtl="0">
              <a:spcBef>
                <a:spcPts val="0"/>
              </a:spcBef>
              <a:spcAft>
                <a:spcPts val="0"/>
              </a:spcAft>
              <a:buClr>
                <a:schemeClr val="dk2"/>
              </a:buClr>
              <a:buSzPts val="1000"/>
              <a:buNone/>
              <a:defRPr sz="1000">
                <a:solidFill>
                  <a:schemeClr val="dk2"/>
                </a:solidFill>
              </a:defRPr>
            </a:lvl3pPr>
            <a:lvl4pPr lvl="3" rtl="0">
              <a:spcBef>
                <a:spcPts val="0"/>
              </a:spcBef>
              <a:spcAft>
                <a:spcPts val="0"/>
              </a:spcAft>
              <a:buClr>
                <a:schemeClr val="dk2"/>
              </a:buClr>
              <a:buSzPts val="1000"/>
              <a:buNone/>
              <a:defRPr sz="1000">
                <a:solidFill>
                  <a:schemeClr val="dk2"/>
                </a:solidFill>
              </a:defRPr>
            </a:lvl4pPr>
            <a:lvl5pPr lvl="4" rtl="0">
              <a:spcBef>
                <a:spcPts val="0"/>
              </a:spcBef>
              <a:spcAft>
                <a:spcPts val="0"/>
              </a:spcAft>
              <a:buClr>
                <a:schemeClr val="dk2"/>
              </a:buClr>
              <a:buSzPts val="1000"/>
              <a:buNone/>
              <a:defRPr sz="1000">
                <a:solidFill>
                  <a:schemeClr val="dk2"/>
                </a:solidFill>
              </a:defRPr>
            </a:lvl5pPr>
            <a:lvl6pPr lvl="5" rtl="0">
              <a:spcBef>
                <a:spcPts val="0"/>
              </a:spcBef>
              <a:spcAft>
                <a:spcPts val="0"/>
              </a:spcAft>
              <a:buClr>
                <a:schemeClr val="dk2"/>
              </a:buClr>
              <a:buSzPts val="1000"/>
              <a:buNone/>
              <a:defRPr sz="1000">
                <a:solidFill>
                  <a:schemeClr val="dk2"/>
                </a:solidFill>
              </a:defRPr>
            </a:lvl6pPr>
            <a:lvl7pPr lvl="6" rtl="0">
              <a:spcBef>
                <a:spcPts val="0"/>
              </a:spcBef>
              <a:spcAft>
                <a:spcPts val="0"/>
              </a:spcAft>
              <a:buClr>
                <a:schemeClr val="dk2"/>
              </a:buClr>
              <a:buSzPts val="1000"/>
              <a:buNone/>
              <a:defRPr sz="1000">
                <a:solidFill>
                  <a:schemeClr val="dk2"/>
                </a:solidFill>
              </a:defRPr>
            </a:lvl7pPr>
            <a:lvl8pPr lvl="7" rtl="0">
              <a:spcBef>
                <a:spcPts val="0"/>
              </a:spcBef>
              <a:spcAft>
                <a:spcPts val="0"/>
              </a:spcAft>
              <a:buClr>
                <a:schemeClr val="dk2"/>
              </a:buClr>
              <a:buSzPts val="1000"/>
              <a:buNone/>
              <a:defRPr sz="1000">
                <a:solidFill>
                  <a:schemeClr val="dk2"/>
                </a:solidFill>
              </a:defRPr>
            </a:lvl8pPr>
            <a:lvl9pPr lvl="8" rtl="0">
              <a:spcBef>
                <a:spcPts val="0"/>
              </a:spcBef>
              <a:spcAft>
                <a:spcPts val="0"/>
              </a:spcAft>
              <a:buClr>
                <a:schemeClr val="dk2"/>
              </a:buClr>
              <a:buSzPts val="1000"/>
              <a:buNone/>
              <a:defRPr sz="1000">
                <a:solidFill>
                  <a:schemeClr val="dk2"/>
                </a:solidFill>
              </a:defRPr>
            </a:lvl9pPr>
          </a:lstStyle>
          <a:p>
            <a:endParaRPr/>
          </a:p>
        </p:txBody>
      </p:sp>
      <p:sp>
        <p:nvSpPr>
          <p:cNvPr id="474" name="Google Shape;474;p44"/>
          <p:cNvSpPr txBox="1">
            <a:spLocks noGrp="1"/>
          </p:cNvSpPr>
          <p:nvPr>
            <p:ph type="subTitle" idx="5"/>
          </p:nvPr>
        </p:nvSpPr>
        <p:spPr>
          <a:xfrm rot="-2700000">
            <a:off x="3570892" y="2594517"/>
            <a:ext cx="2657166" cy="650821"/>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dk2"/>
              </a:buClr>
              <a:buSzPts val="1000"/>
              <a:buNone/>
              <a:defRPr sz="1000" i="1">
                <a:solidFill>
                  <a:schemeClr val="dk2"/>
                </a:solidFill>
              </a:defRPr>
            </a:lvl1pPr>
            <a:lvl2pPr lvl="1" rtl="0">
              <a:spcBef>
                <a:spcPts val="0"/>
              </a:spcBef>
              <a:spcAft>
                <a:spcPts val="0"/>
              </a:spcAft>
              <a:buClr>
                <a:schemeClr val="dk2"/>
              </a:buClr>
              <a:buSzPts val="1000"/>
              <a:buNone/>
              <a:defRPr sz="1000">
                <a:solidFill>
                  <a:schemeClr val="dk2"/>
                </a:solidFill>
              </a:defRPr>
            </a:lvl2pPr>
            <a:lvl3pPr lvl="2" rtl="0">
              <a:spcBef>
                <a:spcPts val="0"/>
              </a:spcBef>
              <a:spcAft>
                <a:spcPts val="0"/>
              </a:spcAft>
              <a:buClr>
                <a:schemeClr val="dk2"/>
              </a:buClr>
              <a:buSzPts val="1000"/>
              <a:buNone/>
              <a:defRPr sz="1000">
                <a:solidFill>
                  <a:schemeClr val="dk2"/>
                </a:solidFill>
              </a:defRPr>
            </a:lvl3pPr>
            <a:lvl4pPr lvl="3" rtl="0">
              <a:spcBef>
                <a:spcPts val="0"/>
              </a:spcBef>
              <a:spcAft>
                <a:spcPts val="0"/>
              </a:spcAft>
              <a:buClr>
                <a:schemeClr val="dk2"/>
              </a:buClr>
              <a:buSzPts val="1000"/>
              <a:buNone/>
              <a:defRPr sz="1000">
                <a:solidFill>
                  <a:schemeClr val="dk2"/>
                </a:solidFill>
              </a:defRPr>
            </a:lvl4pPr>
            <a:lvl5pPr lvl="4" rtl="0">
              <a:spcBef>
                <a:spcPts val="0"/>
              </a:spcBef>
              <a:spcAft>
                <a:spcPts val="0"/>
              </a:spcAft>
              <a:buClr>
                <a:schemeClr val="dk2"/>
              </a:buClr>
              <a:buSzPts val="1000"/>
              <a:buNone/>
              <a:defRPr sz="1000">
                <a:solidFill>
                  <a:schemeClr val="dk2"/>
                </a:solidFill>
              </a:defRPr>
            </a:lvl5pPr>
            <a:lvl6pPr lvl="5" rtl="0">
              <a:spcBef>
                <a:spcPts val="0"/>
              </a:spcBef>
              <a:spcAft>
                <a:spcPts val="0"/>
              </a:spcAft>
              <a:buClr>
                <a:schemeClr val="dk2"/>
              </a:buClr>
              <a:buSzPts val="1000"/>
              <a:buNone/>
              <a:defRPr sz="1000">
                <a:solidFill>
                  <a:schemeClr val="dk2"/>
                </a:solidFill>
              </a:defRPr>
            </a:lvl6pPr>
            <a:lvl7pPr lvl="6" rtl="0">
              <a:spcBef>
                <a:spcPts val="0"/>
              </a:spcBef>
              <a:spcAft>
                <a:spcPts val="0"/>
              </a:spcAft>
              <a:buClr>
                <a:schemeClr val="dk2"/>
              </a:buClr>
              <a:buSzPts val="1000"/>
              <a:buNone/>
              <a:defRPr sz="1000">
                <a:solidFill>
                  <a:schemeClr val="dk2"/>
                </a:solidFill>
              </a:defRPr>
            </a:lvl7pPr>
            <a:lvl8pPr lvl="7" rtl="0">
              <a:spcBef>
                <a:spcPts val="0"/>
              </a:spcBef>
              <a:spcAft>
                <a:spcPts val="0"/>
              </a:spcAft>
              <a:buClr>
                <a:schemeClr val="dk2"/>
              </a:buClr>
              <a:buSzPts val="1000"/>
              <a:buNone/>
              <a:defRPr sz="1000">
                <a:solidFill>
                  <a:schemeClr val="dk2"/>
                </a:solidFill>
              </a:defRPr>
            </a:lvl8pPr>
            <a:lvl9pPr lvl="8" rtl="0">
              <a:spcBef>
                <a:spcPts val="0"/>
              </a:spcBef>
              <a:spcAft>
                <a:spcPts val="0"/>
              </a:spcAft>
              <a:buClr>
                <a:schemeClr val="dk2"/>
              </a:buClr>
              <a:buSzPts val="1000"/>
              <a:buNone/>
              <a:defRPr sz="1000">
                <a:solidFill>
                  <a:schemeClr val="dk2"/>
                </a:solidFill>
              </a:defRPr>
            </a:lvl9pPr>
          </a:lstStyle>
          <a:p>
            <a:endParaRPr/>
          </a:p>
        </p:txBody>
      </p:sp>
      <p:sp>
        <p:nvSpPr>
          <p:cNvPr id="475" name="Google Shape;475;p44"/>
          <p:cNvSpPr txBox="1">
            <a:spLocks noGrp="1"/>
          </p:cNvSpPr>
          <p:nvPr>
            <p:ph type="subTitle" idx="6"/>
          </p:nvPr>
        </p:nvSpPr>
        <p:spPr>
          <a:xfrm rot="-2700000">
            <a:off x="5552092" y="2594517"/>
            <a:ext cx="2657166" cy="650821"/>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dk2"/>
              </a:buClr>
              <a:buSzPts val="1000"/>
              <a:buNone/>
              <a:defRPr sz="1000" i="1">
                <a:solidFill>
                  <a:schemeClr val="dk2"/>
                </a:solidFill>
              </a:defRPr>
            </a:lvl1pPr>
            <a:lvl2pPr lvl="1" rtl="0">
              <a:spcBef>
                <a:spcPts val="0"/>
              </a:spcBef>
              <a:spcAft>
                <a:spcPts val="0"/>
              </a:spcAft>
              <a:buClr>
                <a:schemeClr val="dk2"/>
              </a:buClr>
              <a:buSzPts val="1000"/>
              <a:buNone/>
              <a:defRPr sz="1000">
                <a:solidFill>
                  <a:schemeClr val="dk2"/>
                </a:solidFill>
              </a:defRPr>
            </a:lvl2pPr>
            <a:lvl3pPr lvl="2" rtl="0">
              <a:spcBef>
                <a:spcPts val="0"/>
              </a:spcBef>
              <a:spcAft>
                <a:spcPts val="0"/>
              </a:spcAft>
              <a:buClr>
                <a:schemeClr val="dk2"/>
              </a:buClr>
              <a:buSzPts val="1000"/>
              <a:buNone/>
              <a:defRPr sz="1000">
                <a:solidFill>
                  <a:schemeClr val="dk2"/>
                </a:solidFill>
              </a:defRPr>
            </a:lvl3pPr>
            <a:lvl4pPr lvl="3" rtl="0">
              <a:spcBef>
                <a:spcPts val="0"/>
              </a:spcBef>
              <a:spcAft>
                <a:spcPts val="0"/>
              </a:spcAft>
              <a:buClr>
                <a:schemeClr val="dk2"/>
              </a:buClr>
              <a:buSzPts val="1000"/>
              <a:buNone/>
              <a:defRPr sz="1000">
                <a:solidFill>
                  <a:schemeClr val="dk2"/>
                </a:solidFill>
              </a:defRPr>
            </a:lvl4pPr>
            <a:lvl5pPr lvl="4" rtl="0">
              <a:spcBef>
                <a:spcPts val="0"/>
              </a:spcBef>
              <a:spcAft>
                <a:spcPts val="0"/>
              </a:spcAft>
              <a:buClr>
                <a:schemeClr val="dk2"/>
              </a:buClr>
              <a:buSzPts val="1000"/>
              <a:buNone/>
              <a:defRPr sz="1000">
                <a:solidFill>
                  <a:schemeClr val="dk2"/>
                </a:solidFill>
              </a:defRPr>
            </a:lvl5pPr>
            <a:lvl6pPr lvl="5" rtl="0">
              <a:spcBef>
                <a:spcPts val="0"/>
              </a:spcBef>
              <a:spcAft>
                <a:spcPts val="0"/>
              </a:spcAft>
              <a:buClr>
                <a:schemeClr val="dk2"/>
              </a:buClr>
              <a:buSzPts val="1000"/>
              <a:buNone/>
              <a:defRPr sz="1000">
                <a:solidFill>
                  <a:schemeClr val="dk2"/>
                </a:solidFill>
              </a:defRPr>
            </a:lvl6pPr>
            <a:lvl7pPr lvl="6" rtl="0">
              <a:spcBef>
                <a:spcPts val="0"/>
              </a:spcBef>
              <a:spcAft>
                <a:spcPts val="0"/>
              </a:spcAft>
              <a:buClr>
                <a:schemeClr val="dk2"/>
              </a:buClr>
              <a:buSzPts val="1000"/>
              <a:buNone/>
              <a:defRPr sz="1000">
                <a:solidFill>
                  <a:schemeClr val="dk2"/>
                </a:solidFill>
              </a:defRPr>
            </a:lvl7pPr>
            <a:lvl8pPr lvl="7" rtl="0">
              <a:spcBef>
                <a:spcPts val="0"/>
              </a:spcBef>
              <a:spcAft>
                <a:spcPts val="0"/>
              </a:spcAft>
              <a:buClr>
                <a:schemeClr val="dk2"/>
              </a:buClr>
              <a:buSzPts val="1000"/>
              <a:buNone/>
              <a:defRPr sz="1000">
                <a:solidFill>
                  <a:schemeClr val="dk2"/>
                </a:solidFill>
              </a:defRPr>
            </a:lvl8pPr>
            <a:lvl9pPr lvl="8" rtl="0">
              <a:spcBef>
                <a:spcPts val="0"/>
              </a:spcBef>
              <a:spcAft>
                <a:spcPts val="0"/>
              </a:spcAft>
              <a:buClr>
                <a:schemeClr val="dk2"/>
              </a:buClr>
              <a:buSzPts val="1000"/>
              <a:buNone/>
              <a:defRPr sz="1000">
                <a:solidFill>
                  <a:schemeClr val="dk2"/>
                </a:solidFill>
              </a:defRPr>
            </a:lvl9pPr>
          </a:lstStyle>
          <a:p>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Diseño personalizado 24">
  <p:cSld name="CUSTOM_23">
    <p:spTree>
      <p:nvGrpSpPr>
        <p:cNvPr id="1" name="Shape 476"/>
        <p:cNvGrpSpPr/>
        <p:nvPr/>
      </p:nvGrpSpPr>
      <p:grpSpPr>
        <a:xfrm>
          <a:off x="0" y="0"/>
          <a:ext cx="0" cy="0"/>
          <a:chOff x="0" y="0"/>
          <a:chExt cx="0" cy="0"/>
        </a:xfrm>
      </p:grpSpPr>
      <p:grpSp>
        <p:nvGrpSpPr>
          <p:cNvPr id="477" name="Google Shape;477;p45"/>
          <p:cNvGrpSpPr/>
          <p:nvPr/>
        </p:nvGrpSpPr>
        <p:grpSpPr>
          <a:xfrm>
            <a:off x="1251029" y="3790876"/>
            <a:ext cx="6641951" cy="794079"/>
            <a:chOff x="1593000" y="2322568"/>
            <a:chExt cx="5957975" cy="643500"/>
          </a:xfrm>
        </p:grpSpPr>
        <p:sp>
          <p:nvSpPr>
            <p:cNvPr id="478" name="Google Shape;478;p45"/>
            <p:cNvSpPr/>
            <p:nvPr/>
          </p:nvSpPr>
          <p:spPr>
            <a:xfrm>
              <a:off x="3728375" y="2322568"/>
              <a:ext cx="3822600" cy="643500"/>
            </a:xfrm>
            <a:prstGeom prst="rect">
              <a:avLst/>
            </a:pr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45"/>
            <p:cNvSpPr/>
            <p:nvPr/>
          </p:nvSpPr>
          <p:spPr>
            <a:xfrm flipH="1">
              <a:off x="2283025" y="2322575"/>
              <a:ext cx="1844400" cy="642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45"/>
            <p:cNvSpPr/>
            <p:nvPr/>
          </p:nvSpPr>
          <p:spPr>
            <a:xfrm rot="-5400000">
              <a:off x="3501574" y="1934671"/>
              <a:ext cx="643356" cy="1419149"/>
            </a:xfrm>
            <a:prstGeom prst="flowChartOffpageConnector">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45"/>
            <p:cNvSpPr/>
            <p:nvPr/>
          </p:nvSpPr>
          <p:spPr>
            <a:xfrm>
              <a:off x="1593000" y="2322568"/>
              <a:ext cx="690000" cy="642300"/>
            </a:xfrm>
            <a:prstGeom prst="rect">
              <a:avLst/>
            </a:prstGeom>
            <a:solidFill>
              <a:srgbClr val="B02C20"/>
            </a:solidFill>
            <a:ln>
              <a:noFill/>
            </a:ln>
            <a:effectLst>
              <a:outerShdw blurRad="71438" dist="28575" dir="2700000" algn="bl" rotWithShape="0">
                <a:srgbClr val="000000">
                  <a:alpha val="1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45"/>
            <p:cNvSpPr/>
            <p:nvPr/>
          </p:nvSpPr>
          <p:spPr>
            <a:xfrm>
              <a:off x="1593000" y="2322575"/>
              <a:ext cx="690000" cy="642600"/>
            </a:xfrm>
            <a:prstGeom prst="rect">
              <a:avLst/>
            </a:prstGeom>
            <a:solidFill>
              <a:srgbClr val="66666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600">
                <a:solidFill>
                  <a:srgbClr val="FFFFFF"/>
                </a:solidFill>
                <a:latin typeface="Roboto Thin"/>
                <a:ea typeface="Roboto Thin"/>
                <a:cs typeface="Roboto Thin"/>
                <a:sym typeface="Roboto Thin"/>
              </a:endParaRPr>
            </a:p>
          </p:txBody>
        </p:sp>
      </p:grpSp>
      <p:grpSp>
        <p:nvGrpSpPr>
          <p:cNvPr id="483" name="Google Shape;483;p45"/>
          <p:cNvGrpSpPr/>
          <p:nvPr/>
        </p:nvGrpSpPr>
        <p:grpSpPr>
          <a:xfrm>
            <a:off x="1251029" y="2982803"/>
            <a:ext cx="6641951" cy="794079"/>
            <a:chOff x="1593000" y="2322568"/>
            <a:chExt cx="5957975" cy="643500"/>
          </a:xfrm>
        </p:grpSpPr>
        <p:sp>
          <p:nvSpPr>
            <p:cNvPr id="484" name="Google Shape;484;p45"/>
            <p:cNvSpPr/>
            <p:nvPr/>
          </p:nvSpPr>
          <p:spPr>
            <a:xfrm>
              <a:off x="3728375" y="2322568"/>
              <a:ext cx="3822600" cy="643500"/>
            </a:xfrm>
            <a:prstGeom prst="rect">
              <a:avLst/>
            </a:pr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45"/>
            <p:cNvSpPr/>
            <p:nvPr/>
          </p:nvSpPr>
          <p:spPr>
            <a:xfrm flipH="1">
              <a:off x="2283025" y="2322575"/>
              <a:ext cx="1844400" cy="6426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45"/>
            <p:cNvSpPr/>
            <p:nvPr/>
          </p:nvSpPr>
          <p:spPr>
            <a:xfrm rot="-5400000">
              <a:off x="3501574" y="1934671"/>
              <a:ext cx="643356" cy="1419149"/>
            </a:xfrm>
            <a:prstGeom prst="flowChartOffpageConnector">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45"/>
            <p:cNvSpPr/>
            <p:nvPr/>
          </p:nvSpPr>
          <p:spPr>
            <a:xfrm>
              <a:off x="1593000" y="2322568"/>
              <a:ext cx="690000" cy="642300"/>
            </a:xfrm>
            <a:prstGeom prst="rect">
              <a:avLst/>
            </a:prstGeom>
            <a:solidFill>
              <a:srgbClr val="B02C20"/>
            </a:solidFill>
            <a:ln>
              <a:noFill/>
            </a:ln>
            <a:effectLst>
              <a:outerShdw blurRad="71438" dist="28575" dir="2700000" algn="bl" rotWithShape="0">
                <a:srgbClr val="000000">
                  <a:alpha val="1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45"/>
            <p:cNvSpPr/>
            <p:nvPr/>
          </p:nvSpPr>
          <p:spPr>
            <a:xfrm>
              <a:off x="1593000" y="2322575"/>
              <a:ext cx="690000" cy="642600"/>
            </a:xfrm>
            <a:prstGeom prst="rect">
              <a:avLst/>
            </a:prstGeom>
            <a:solidFill>
              <a:srgbClr val="729E2E">
                <a:alpha val="7467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600">
                <a:solidFill>
                  <a:srgbClr val="FFFFFF"/>
                </a:solidFill>
                <a:latin typeface="Roboto Thin"/>
                <a:ea typeface="Roboto Thin"/>
                <a:cs typeface="Roboto Thin"/>
                <a:sym typeface="Roboto Thin"/>
              </a:endParaRPr>
            </a:p>
          </p:txBody>
        </p:sp>
      </p:grpSp>
      <p:grpSp>
        <p:nvGrpSpPr>
          <p:cNvPr id="489" name="Google Shape;489;p45"/>
          <p:cNvGrpSpPr/>
          <p:nvPr/>
        </p:nvGrpSpPr>
        <p:grpSpPr>
          <a:xfrm>
            <a:off x="1251029" y="2174697"/>
            <a:ext cx="6641951" cy="794079"/>
            <a:chOff x="1593000" y="2322568"/>
            <a:chExt cx="5957975" cy="643500"/>
          </a:xfrm>
        </p:grpSpPr>
        <p:sp>
          <p:nvSpPr>
            <p:cNvPr id="490" name="Google Shape;490;p45"/>
            <p:cNvSpPr/>
            <p:nvPr/>
          </p:nvSpPr>
          <p:spPr>
            <a:xfrm>
              <a:off x="3728375" y="2322568"/>
              <a:ext cx="3822600" cy="643500"/>
            </a:xfrm>
            <a:prstGeom prst="rect">
              <a:avLst/>
            </a:pr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45"/>
            <p:cNvSpPr/>
            <p:nvPr/>
          </p:nvSpPr>
          <p:spPr>
            <a:xfrm flipH="1">
              <a:off x="2283025" y="2322575"/>
              <a:ext cx="1844400" cy="642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45"/>
            <p:cNvSpPr/>
            <p:nvPr/>
          </p:nvSpPr>
          <p:spPr>
            <a:xfrm rot="-5400000">
              <a:off x="3501574" y="1934671"/>
              <a:ext cx="643356" cy="1419149"/>
            </a:xfrm>
            <a:prstGeom prst="flowChartOffpageConnector">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45"/>
            <p:cNvSpPr/>
            <p:nvPr/>
          </p:nvSpPr>
          <p:spPr>
            <a:xfrm>
              <a:off x="1593000" y="2322568"/>
              <a:ext cx="690000" cy="642300"/>
            </a:xfrm>
            <a:prstGeom prst="rect">
              <a:avLst/>
            </a:prstGeom>
            <a:solidFill>
              <a:srgbClr val="B02C20"/>
            </a:solidFill>
            <a:ln>
              <a:noFill/>
            </a:ln>
            <a:effectLst>
              <a:outerShdw blurRad="71438" dist="28575" dir="2700000" algn="bl" rotWithShape="0">
                <a:srgbClr val="000000">
                  <a:alpha val="1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45"/>
            <p:cNvSpPr/>
            <p:nvPr/>
          </p:nvSpPr>
          <p:spPr>
            <a:xfrm>
              <a:off x="1593000" y="2322575"/>
              <a:ext cx="690000" cy="642600"/>
            </a:xfrm>
            <a:prstGeom prst="rect">
              <a:avLst/>
            </a:prstGeom>
            <a:solidFill>
              <a:srgbClr val="009EE3">
                <a:alpha val="7733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600">
                <a:solidFill>
                  <a:srgbClr val="FFFFFF"/>
                </a:solidFill>
                <a:latin typeface="Roboto Thin"/>
                <a:ea typeface="Roboto Thin"/>
                <a:cs typeface="Roboto Thin"/>
                <a:sym typeface="Roboto Thin"/>
              </a:endParaRPr>
            </a:p>
          </p:txBody>
        </p:sp>
      </p:grpSp>
      <p:grpSp>
        <p:nvGrpSpPr>
          <p:cNvPr id="495" name="Google Shape;495;p45"/>
          <p:cNvGrpSpPr/>
          <p:nvPr/>
        </p:nvGrpSpPr>
        <p:grpSpPr>
          <a:xfrm>
            <a:off x="1251029" y="1366633"/>
            <a:ext cx="6641951" cy="794079"/>
            <a:chOff x="1593000" y="2322568"/>
            <a:chExt cx="5957975" cy="643500"/>
          </a:xfrm>
        </p:grpSpPr>
        <p:sp>
          <p:nvSpPr>
            <p:cNvPr id="496" name="Google Shape;496;p45"/>
            <p:cNvSpPr/>
            <p:nvPr/>
          </p:nvSpPr>
          <p:spPr>
            <a:xfrm>
              <a:off x="3728375" y="2322568"/>
              <a:ext cx="3822600" cy="643500"/>
            </a:xfrm>
            <a:prstGeom prst="rect">
              <a:avLst/>
            </a:pr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45"/>
            <p:cNvSpPr/>
            <p:nvPr/>
          </p:nvSpPr>
          <p:spPr>
            <a:xfrm flipH="1">
              <a:off x="2283025" y="2322575"/>
              <a:ext cx="1844400" cy="6426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45"/>
            <p:cNvSpPr/>
            <p:nvPr/>
          </p:nvSpPr>
          <p:spPr>
            <a:xfrm rot="-5400000">
              <a:off x="3501574" y="1934671"/>
              <a:ext cx="643356" cy="1419149"/>
            </a:xfrm>
            <a:prstGeom prst="flowChartOffpageConnector">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45"/>
            <p:cNvSpPr/>
            <p:nvPr/>
          </p:nvSpPr>
          <p:spPr>
            <a:xfrm>
              <a:off x="1593000" y="2322568"/>
              <a:ext cx="690000" cy="642300"/>
            </a:xfrm>
            <a:prstGeom prst="rect">
              <a:avLst/>
            </a:prstGeom>
            <a:solidFill>
              <a:srgbClr val="B02C20"/>
            </a:solidFill>
            <a:ln>
              <a:noFill/>
            </a:ln>
            <a:effectLst>
              <a:outerShdw blurRad="71438" dist="28575" dir="2700000" algn="bl" rotWithShape="0">
                <a:srgbClr val="000000">
                  <a:alpha val="1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45"/>
            <p:cNvSpPr/>
            <p:nvPr/>
          </p:nvSpPr>
          <p:spPr>
            <a:xfrm>
              <a:off x="1593000" y="2322575"/>
              <a:ext cx="690000" cy="642600"/>
            </a:xfrm>
            <a:prstGeom prst="rect">
              <a:avLst/>
            </a:prstGeom>
            <a:solidFill>
              <a:srgbClr val="E2A30B">
                <a:alpha val="7822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600">
                <a:solidFill>
                  <a:srgbClr val="FFFFFF"/>
                </a:solidFill>
                <a:latin typeface="Roboto Thin"/>
                <a:ea typeface="Roboto Thin"/>
                <a:cs typeface="Roboto Thin"/>
                <a:sym typeface="Roboto Thin"/>
              </a:endParaRPr>
            </a:p>
          </p:txBody>
        </p:sp>
      </p:grpSp>
      <p:grpSp>
        <p:nvGrpSpPr>
          <p:cNvPr id="501" name="Google Shape;501;p45"/>
          <p:cNvGrpSpPr/>
          <p:nvPr/>
        </p:nvGrpSpPr>
        <p:grpSpPr>
          <a:xfrm>
            <a:off x="1251029" y="558549"/>
            <a:ext cx="6641951" cy="794079"/>
            <a:chOff x="1593000" y="2322568"/>
            <a:chExt cx="5957975" cy="643500"/>
          </a:xfrm>
        </p:grpSpPr>
        <p:sp>
          <p:nvSpPr>
            <p:cNvPr id="502" name="Google Shape;502;p45"/>
            <p:cNvSpPr/>
            <p:nvPr/>
          </p:nvSpPr>
          <p:spPr>
            <a:xfrm>
              <a:off x="3728375" y="2322568"/>
              <a:ext cx="3822600" cy="643500"/>
            </a:xfrm>
            <a:prstGeom prst="rect">
              <a:avLst/>
            </a:pr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45"/>
            <p:cNvSpPr/>
            <p:nvPr/>
          </p:nvSpPr>
          <p:spPr>
            <a:xfrm flipH="1">
              <a:off x="2283025" y="2322575"/>
              <a:ext cx="1844400" cy="642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45"/>
            <p:cNvSpPr/>
            <p:nvPr/>
          </p:nvSpPr>
          <p:spPr>
            <a:xfrm rot="-5400000">
              <a:off x="3501574" y="1934671"/>
              <a:ext cx="643356" cy="1419149"/>
            </a:xfrm>
            <a:prstGeom prst="flowChartOffpageConnector">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45"/>
            <p:cNvSpPr/>
            <p:nvPr/>
          </p:nvSpPr>
          <p:spPr>
            <a:xfrm>
              <a:off x="1593000" y="2322568"/>
              <a:ext cx="690000" cy="642300"/>
            </a:xfrm>
            <a:prstGeom prst="rect">
              <a:avLst/>
            </a:prstGeom>
            <a:solidFill>
              <a:srgbClr val="B02C20"/>
            </a:solidFill>
            <a:ln>
              <a:noFill/>
            </a:ln>
            <a:effectLst>
              <a:outerShdw blurRad="71438" dist="28575" dir="2700000" algn="bl" rotWithShape="0">
                <a:srgbClr val="000000">
                  <a:alpha val="1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45"/>
            <p:cNvSpPr/>
            <p:nvPr/>
          </p:nvSpPr>
          <p:spPr>
            <a:xfrm>
              <a:off x="1593000" y="2322575"/>
              <a:ext cx="690000" cy="642600"/>
            </a:xfrm>
            <a:prstGeom prst="rect">
              <a:avLst/>
            </a:prstGeom>
            <a:solidFill>
              <a:srgbClr val="DF501D">
                <a:alpha val="7911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600">
                <a:solidFill>
                  <a:srgbClr val="FFFFFF"/>
                </a:solidFill>
                <a:latin typeface="Roboto Thin"/>
                <a:ea typeface="Roboto Thin"/>
                <a:cs typeface="Roboto Thin"/>
                <a:sym typeface="Roboto Thin"/>
              </a:endParaRPr>
            </a:p>
          </p:txBody>
        </p:sp>
      </p:grpSp>
      <p:sp>
        <p:nvSpPr>
          <p:cNvPr id="507" name="Google Shape;507;p45"/>
          <p:cNvSpPr txBox="1">
            <a:spLocks noGrp="1"/>
          </p:cNvSpPr>
          <p:nvPr>
            <p:ph type="subTitle" idx="1"/>
          </p:nvPr>
        </p:nvSpPr>
        <p:spPr>
          <a:xfrm>
            <a:off x="2046375" y="590400"/>
            <a:ext cx="2144700" cy="7221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lt1"/>
              </a:buClr>
              <a:buSzPts val="1200"/>
              <a:buNone/>
              <a:defRPr sz="1200" b="1">
                <a:solidFill>
                  <a:schemeClr val="lt1"/>
                </a:solidFill>
              </a:defRPr>
            </a:lvl1pPr>
            <a:lvl2pPr lvl="1" rtl="0">
              <a:spcBef>
                <a:spcPts val="0"/>
              </a:spcBef>
              <a:spcAft>
                <a:spcPts val="0"/>
              </a:spcAft>
              <a:buClr>
                <a:schemeClr val="lt1"/>
              </a:buClr>
              <a:buSzPts val="1200"/>
              <a:buNone/>
              <a:defRPr sz="1200" b="1">
                <a:solidFill>
                  <a:schemeClr val="lt1"/>
                </a:solidFill>
              </a:defRPr>
            </a:lvl2pPr>
            <a:lvl3pPr lvl="2" rtl="0">
              <a:spcBef>
                <a:spcPts val="0"/>
              </a:spcBef>
              <a:spcAft>
                <a:spcPts val="0"/>
              </a:spcAft>
              <a:buClr>
                <a:schemeClr val="lt1"/>
              </a:buClr>
              <a:buSzPts val="1200"/>
              <a:buNone/>
              <a:defRPr sz="1200" b="1">
                <a:solidFill>
                  <a:schemeClr val="lt1"/>
                </a:solidFill>
              </a:defRPr>
            </a:lvl3pPr>
            <a:lvl4pPr lvl="3" rtl="0">
              <a:spcBef>
                <a:spcPts val="0"/>
              </a:spcBef>
              <a:spcAft>
                <a:spcPts val="0"/>
              </a:spcAft>
              <a:buClr>
                <a:schemeClr val="lt1"/>
              </a:buClr>
              <a:buSzPts val="1200"/>
              <a:buNone/>
              <a:defRPr sz="1200" b="1">
                <a:solidFill>
                  <a:schemeClr val="lt1"/>
                </a:solidFill>
              </a:defRPr>
            </a:lvl4pPr>
            <a:lvl5pPr lvl="4" rtl="0">
              <a:spcBef>
                <a:spcPts val="0"/>
              </a:spcBef>
              <a:spcAft>
                <a:spcPts val="0"/>
              </a:spcAft>
              <a:buClr>
                <a:schemeClr val="lt1"/>
              </a:buClr>
              <a:buSzPts val="1200"/>
              <a:buNone/>
              <a:defRPr sz="1200" b="1">
                <a:solidFill>
                  <a:schemeClr val="lt1"/>
                </a:solidFill>
              </a:defRPr>
            </a:lvl5pPr>
            <a:lvl6pPr lvl="5" rtl="0">
              <a:spcBef>
                <a:spcPts val="0"/>
              </a:spcBef>
              <a:spcAft>
                <a:spcPts val="0"/>
              </a:spcAft>
              <a:buClr>
                <a:schemeClr val="lt1"/>
              </a:buClr>
              <a:buSzPts val="1200"/>
              <a:buNone/>
              <a:defRPr sz="1200" b="1">
                <a:solidFill>
                  <a:schemeClr val="lt1"/>
                </a:solidFill>
              </a:defRPr>
            </a:lvl6pPr>
            <a:lvl7pPr lvl="6" rtl="0">
              <a:spcBef>
                <a:spcPts val="0"/>
              </a:spcBef>
              <a:spcAft>
                <a:spcPts val="0"/>
              </a:spcAft>
              <a:buClr>
                <a:schemeClr val="lt1"/>
              </a:buClr>
              <a:buSzPts val="1200"/>
              <a:buNone/>
              <a:defRPr sz="1200" b="1">
                <a:solidFill>
                  <a:schemeClr val="lt1"/>
                </a:solidFill>
              </a:defRPr>
            </a:lvl7pPr>
            <a:lvl8pPr lvl="7" rtl="0">
              <a:spcBef>
                <a:spcPts val="0"/>
              </a:spcBef>
              <a:spcAft>
                <a:spcPts val="0"/>
              </a:spcAft>
              <a:buClr>
                <a:schemeClr val="lt1"/>
              </a:buClr>
              <a:buSzPts val="1200"/>
              <a:buNone/>
              <a:defRPr sz="1200" b="1">
                <a:solidFill>
                  <a:schemeClr val="lt1"/>
                </a:solidFill>
              </a:defRPr>
            </a:lvl8pPr>
            <a:lvl9pPr lvl="8" rtl="0">
              <a:spcBef>
                <a:spcPts val="0"/>
              </a:spcBef>
              <a:spcAft>
                <a:spcPts val="0"/>
              </a:spcAft>
              <a:buClr>
                <a:schemeClr val="lt1"/>
              </a:buClr>
              <a:buSzPts val="1200"/>
              <a:buNone/>
              <a:defRPr sz="1200" b="1">
                <a:solidFill>
                  <a:schemeClr val="lt1"/>
                </a:solidFill>
              </a:defRPr>
            </a:lvl9pPr>
          </a:lstStyle>
          <a:p>
            <a:endParaRPr/>
          </a:p>
        </p:txBody>
      </p:sp>
      <p:sp>
        <p:nvSpPr>
          <p:cNvPr id="508" name="Google Shape;508;p45"/>
          <p:cNvSpPr txBox="1">
            <a:spLocks noGrp="1"/>
          </p:cNvSpPr>
          <p:nvPr>
            <p:ph type="subTitle" idx="2"/>
          </p:nvPr>
        </p:nvSpPr>
        <p:spPr>
          <a:xfrm>
            <a:off x="2046375" y="1352400"/>
            <a:ext cx="2144700" cy="7221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lt1"/>
              </a:buClr>
              <a:buSzPts val="1200"/>
              <a:buNone/>
              <a:defRPr sz="1200" b="1">
                <a:solidFill>
                  <a:schemeClr val="lt1"/>
                </a:solidFill>
              </a:defRPr>
            </a:lvl1pPr>
            <a:lvl2pPr lvl="1" rtl="0">
              <a:spcBef>
                <a:spcPts val="0"/>
              </a:spcBef>
              <a:spcAft>
                <a:spcPts val="0"/>
              </a:spcAft>
              <a:buClr>
                <a:schemeClr val="lt1"/>
              </a:buClr>
              <a:buSzPts val="1200"/>
              <a:buNone/>
              <a:defRPr sz="1200" b="1">
                <a:solidFill>
                  <a:schemeClr val="lt1"/>
                </a:solidFill>
              </a:defRPr>
            </a:lvl2pPr>
            <a:lvl3pPr lvl="2" rtl="0">
              <a:spcBef>
                <a:spcPts val="0"/>
              </a:spcBef>
              <a:spcAft>
                <a:spcPts val="0"/>
              </a:spcAft>
              <a:buClr>
                <a:schemeClr val="lt1"/>
              </a:buClr>
              <a:buSzPts val="1200"/>
              <a:buNone/>
              <a:defRPr sz="1200" b="1">
                <a:solidFill>
                  <a:schemeClr val="lt1"/>
                </a:solidFill>
              </a:defRPr>
            </a:lvl3pPr>
            <a:lvl4pPr lvl="3" rtl="0">
              <a:spcBef>
                <a:spcPts val="0"/>
              </a:spcBef>
              <a:spcAft>
                <a:spcPts val="0"/>
              </a:spcAft>
              <a:buClr>
                <a:schemeClr val="lt1"/>
              </a:buClr>
              <a:buSzPts val="1200"/>
              <a:buNone/>
              <a:defRPr sz="1200" b="1">
                <a:solidFill>
                  <a:schemeClr val="lt1"/>
                </a:solidFill>
              </a:defRPr>
            </a:lvl4pPr>
            <a:lvl5pPr lvl="4" rtl="0">
              <a:spcBef>
                <a:spcPts val="0"/>
              </a:spcBef>
              <a:spcAft>
                <a:spcPts val="0"/>
              </a:spcAft>
              <a:buClr>
                <a:schemeClr val="lt1"/>
              </a:buClr>
              <a:buSzPts val="1200"/>
              <a:buNone/>
              <a:defRPr sz="1200" b="1">
                <a:solidFill>
                  <a:schemeClr val="lt1"/>
                </a:solidFill>
              </a:defRPr>
            </a:lvl5pPr>
            <a:lvl6pPr lvl="5" rtl="0">
              <a:spcBef>
                <a:spcPts val="0"/>
              </a:spcBef>
              <a:spcAft>
                <a:spcPts val="0"/>
              </a:spcAft>
              <a:buClr>
                <a:schemeClr val="lt1"/>
              </a:buClr>
              <a:buSzPts val="1200"/>
              <a:buNone/>
              <a:defRPr sz="1200" b="1">
                <a:solidFill>
                  <a:schemeClr val="lt1"/>
                </a:solidFill>
              </a:defRPr>
            </a:lvl6pPr>
            <a:lvl7pPr lvl="6" rtl="0">
              <a:spcBef>
                <a:spcPts val="0"/>
              </a:spcBef>
              <a:spcAft>
                <a:spcPts val="0"/>
              </a:spcAft>
              <a:buClr>
                <a:schemeClr val="lt1"/>
              </a:buClr>
              <a:buSzPts val="1200"/>
              <a:buNone/>
              <a:defRPr sz="1200" b="1">
                <a:solidFill>
                  <a:schemeClr val="lt1"/>
                </a:solidFill>
              </a:defRPr>
            </a:lvl7pPr>
            <a:lvl8pPr lvl="7" rtl="0">
              <a:spcBef>
                <a:spcPts val="0"/>
              </a:spcBef>
              <a:spcAft>
                <a:spcPts val="0"/>
              </a:spcAft>
              <a:buClr>
                <a:schemeClr val="lt1"/>
              </a:buClr>
              <a:buSzPts val="1200"/>
              <a:buNone/>
              <a:defRPr sz="1200" b="1">
                <a:solidFill>
                  <a:schemeClr val="lt1"/>
                </a:solidFill>
              </a:defRPr>
            </a:lvl8pPr>
            <a:lvl9pPr lvl="8" rtl="0">
              <a:spcBef>
                <a:spcPts val="0"/>
              </a:spcBef>
              <a:spcAft>
                <a:spcPts val="0"/>
              </a:spcAft>
              <a:buClr>
                <a:schemeClr val="lt1"/>
              </a:buClr>
              <a:buSzPts val="1200"/>
              <a:buNone/>
              <a:defRPr sz="1200" b="1">
                <a:solidFill>
                  <a:schemeClr val="lt1"/>
                </a:solidFill>
              </a:defRPr>
            </a:lvl9pPr>
          </a:lstStyle>
          <a:p>
            <a:endParaRPr/>
          </a:p>
        </p:txBody>
      </p:sp>
      <p:sp>
        <p:nvSpPr>
          <p:cNvPr id="509" name="Google Shape;509;p45"/>
          <p:cNvSpPr txBox="1">
            <a:spLocks noGrp="1"/>
          </p:cNvSpPr>
          <p:nvPr>
            <p:ph type="subTitle" idx="3"/>
          </p:nvPr>
        </p:nvSpPr>
        <p:spPr>
          <a:xfrm>
            <a:off x="2046375" y="2190600"/>
            <a:ext cx="2144700" cy="7221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lt1"/>
              </a:buClr>
              <a:buSzPts val="1200"/>
              <a:buNone/>
              <a:defRPr sz="1200" b="1">
                <a:solidFill>
                  <a:schemeClr val="lt1"/>
                </a:solidFill>
              </a:defRPr>
            </a:lvl1pPr>
            <a:lvl2pPr lvl="1" rtl="0">
              <a:spcBef>
                <a:spcPts val="0"/>
              </a:spcBef>
              <a:spcAft>
                <a:spcPts val="0"/>
              </a:spcAft>
              <a:buClr>
                <a:schemeClr val="lt1"/>
              </a:buClr>
              <a:buSzPts val="1200"/>
              <a:buNone/>
              <a:defRPr sz="1200" b="1">
                <a:solidFill>
                  <a:schemeClr val="lt1"/>
                </a:solidFill>
              </a:defRPr>
            </a:lvl2pPr>
            <a:lvl3pPr lvl="2" rtl="0">
              <a:spcBef>
                <a:spcPts val="0"/>
              </a:spcBef>
              <a:spcAft>
                <a:spcPts val="0"/>
              </a:spcAft>
              <a:buClr>
                <a:schemeClr val="lt1"/>
              </a:buClr>
              <a:buSzPts val="1200"/>
              <a:buNone/>
              <a:defRPr sz="1200" b="1">
                <a:solidFill>
                  <a:schemeClr val="lt1"/>
                </a:solidFill>
              </a:defRPr>
            </a:lvl3pPr>
            <a:lvl4pPr lvl="3" rtl="0">
              <a:spcBef>
                <a:spcPts val="0"/>
              </a:spcBef>
              <a:spcAft>
                <a:spcPts val="0"/>
              </a:spcAft>
              <a:buClr>
                <a:schemeClr val="lt1"/>
              </a:buClr>
              <a:buSzPts val="1200"/>
              <a:buNone/>
              <a:defRPr sz="1200" b="1">
                <a:solidFill>
                  <a:schemeClr val="lt1"/>
                </a:solidFill>
              </a:defRPr>
            </a:lvl4pPr>
            <a:lvl5pPr lvl="4" rtl="0">
              <a:spcBef>
                <a:spcPts val="0"/>
              </a:spcBef>
              <a:spcAft>
                <a:spcPts val="0"/>
              </a:spcAft>
              <a:buClr>
                <a:schemeClr val="lt1"/>
              </a:buClr>
              <a:buSzPts val="1200"/>
              <a:buNone/>
              <a:defRPr sz="1200" b="1">
                <a:solidFill>
                  <a:schemeClr val="lt1"/>
                </a:solidFill>
              </a:defRPr>
            </a:lvl5pPr>
            <a:lvl6pPr lvl="5" rtl="0">
              <a:spcBef>
                <a:spcPts val="0"/>
              </a:spcBef>
              <a:spcAft>
                <a:spcPts val="0"/>
              </a:spcAft>
              <a:buClr>
                <a:schemeClr val="lt1"/>
              </a:buClr>
              <a:buSzPts val="1200"/>
              <a:buNone/>
              <a:defRPr sz="1200" b="1">
                <a:solidFill>
                  <a:schemeClr val="lt1"/>
                </a:solidFill>
              </a:defRPr>
            </a:lvl6pPr>
            <a:lvl7pPr lvl="6" rtl="0">
              <a:spcBef>
                <a:spcPts val="0"/>
              </a:spcBef>
              <a:spcAft>
                <a:spcPts val="0"/>
              </a:spcAft>
              <a:buClr>
                <a:schemeClr val="lt1"/>
              </a:buClr>
              <a:buSzPts val="1200"/>
              <a:buNone/>
              <a:defRPr sz="1200" b="1">
                <a:solidFill>
                  <a:schemeClr val="lt1"/>
                </a:solidFill>
              </a:defRPr>
            </a:lvl7pPr>
            <a:lvl8pPr lvl="7" rtl="0">
              <a:spcBef>
                <a:spcPts val="0"/>
              </a:spcBef>
              <a:spcAft>
                <a:spcPts val="0"/>
              </a:spcAft>
              <a:buClr>
                <a:schemeClr val="lt1"/>
              </a:buClr>
              <a:buSzPts val="1200"/>
              <a:buNone/>
              <a:defRPr sz="1200" b="1">
                <a:solidFill>
                  <a:schemeClr val="lt1"/>
                </a:solidFill>
              </a:defRPr>
            </a:lvl8pPr>
            <a:lvl9pPr lvl="8" rtl="0">
              <a:spcBef>
                <a:spcPts val="0"/>
              </a:spcBef>
              <a:spcAft>
                <a:spcPts val="0"/>
              </a:spcAft>
              <a:buClr>
                <a:schemeClr val="lt1"/>
              </a:buClr>
              <a:buSzPts val="1200"/>
              <a:buNone/>
              <a:defRPr sz="1200" b="1">
                <a:solidFill>
                  <a:schemeClr val="lt1"/>
                </a:solidFill>
              </a:defRPr>
            </a:lvl9pPr>
          </a:lstStyle>
          <a:p>
            <a:endParaRPr/>
          </a:p>
        </p:txBody>
      </p:sp>
      <p:sp>
        <p:nvSpPr>
          <p:cNvPr id="510" name="Google Shape;510;p45"/>
          <p:cNvSpPr txBox="1">
            <a:spLocks noGrp="1"/>
          </p:cNvSpPr>
          <p:nvPr>
            <p:ph type="subTitle" idx="4"/>
          </p:nvPr>
        </p:nvSpPr>
        <p:spPr>
          <a:xfrm>
            <a:off x="2046375" y="3028800"/>
            <a:ext cx="2144700" cy="7221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lt1"/>
              </a:buClr>
              <a:buSzPts val="1200"/>
              <a:buNone/>
              <a:defRPr sz="1200" b="1">
                <a:solidFill>
                  <a:schemeClr val="lt1"/>
                </a:solidFill>
              </a:defRPr>
            </a:lvl1pPr>
            <a:lvl2pPr lvl="1" rtl="0">
              <a:spcBef>
                <a:spcPts val="0"/>
              </a:spcBef>
              <a:spcAft>
                <a:spcPts val="0"/>
              </a:spcAft>
              <a:buClr>
                <a:schemeClr val="lt1"/>
              </a:buClr>
              <a:buSzPts val="1200"/>
              <a:buNone/>
              <a:defRPr sz="1200" b="1">
                <a:solidFill>
                  <a:schemeClr val="lt1"/>
                </a:solidFill>
              </a:defRPr>
            </a:lvl2pPr>
            <a:lvl3pPr lvl="2" rtl="0">
              <a:spcBef>
                <a:spcPts val="0"/>
              </a:spcBef>
              <a:spcAft>
                <a:spcPts val="0"/>
              </a:spcAft>
              <a:buClr>
                <a:schemeClr val="lt1"/>
              </a:buClr>
              <a:buSzPts val="1200"/>
              <a:buNone/>
              <a:defRPr sz="1200" b="1">
                <a:solidFill>
                  <a:schemeClr val="lt1"/>
                </a:solidFill>
              </a:defRPr>
            </a:lvl3pPr>
            <a:lvl4pPr lvl="3" rtl="0">
              <a:spcBef>
                <a:spcPts val="0"/>
              </a:spcBef>
              <a:spcAft>
                <a:spcPts val="0"/>
              </a:spcAft>
              <a:buClr>
                <a:schemeClr val="lt1"/>
              </a:buClr>
              <a:buSzPts val="1200"/>
              <a:buNone/>
              <a:defRPr sz="1200" b="1">
                <a:solidFill>
                  <a:schemeClr val="lt1"/>
                </a:solidFill>
              </a:defRPr>
            </a:lvl4pPr>
            <a:lvl5pPr lvl="4" rtl="0">
              <a:spcBef>
                <a:spcPts val="0"/>
              </a:spcBef>
              <a:spcAft>
                <a:spcPts val="0"/>
              </a:spcAft>
              <a:buClr>
                <a:schemeClr val="lt1"/>
              </a:buClr>
              <a:buSzPts val="1200"/>
              <a:buNone/>
              <a:defRPr sz="1200" b="1">
                <a:solidFill>
                  <a:schemeClr val="lt1"/>
                </a:solidFill>
              </a:defRPr>
            </a:lvl5pPr>
            <a:lvl6pPr lvl="5" rtl="0">
              <a:spcBef>
                <a:spcPts val="0"/>
              </a:spcBef>
              <a:spcAft>
                <a:spcPts val="0"/>
              </a:spcAft>
              <a:buClr>
                <a:schemeClr val="lt1"/>
              </a:buClr>
              <a:buSzPts val="1200"/>
              <a:buNone/>
              <a:defRPr sz="1200" b="1">
                <a:solidFill>
                  <a:schemeClr val="lt1"/>
                </a:solidFill>
              </a:defRPr>
            </a:lvl6pPr>
            <a:lvl7pPr lvl="6" rtl="0">
              <a:spcBef>
                <a:spcPts val="0"/>
              </a:spcBef>
              <a:spcAft>
                <a:spcPts val="0"/>
              </a:spcAft>
              <a:buClr>
                <a:schemeClr val="lt1"/>
              </a:buClr>
              <a:buSzPts val="1200"/>
              <a:buNone/>
              <a:defRPr sz="1200" b="1">
                <a:solidFill>
                  <a:schemeClr val="lt1"/>
                </a:solidFill>
              </a:defRPr>
            </a:lvl7pPr>
            <a:lvl8pPr lvl="7" rtl="0">
              <a:spcBef>
                <a:spcPts val="0"/>
              </a:spcBef>
              <a:spcAft>
                <a:spcPts val="0"/>
              </a:spcAft>
              <a:buClr>
                <a:schemeClr val="lt1"/>
              </a:buClr>
              <a:buSzPts val="1200"/>
              <a:buNone/>
              <a:defRPr sz="1200" b="1">
                <a:solidFill>
                  <a:schemeClr val="lt1"/>
                </a:solidFill>
              </a:defRPr>
            </a:lvl8pPr>
            <a:lvl9pPr lvl="8" rtl="0">
              <a:spcBef>
                <a:spcPts val="0"/>
              </a:spcBef>
              <a:spcAft>
                <a:spcPts val="0"/>
              </a:spcAft>
              <a:buClr>
                <a:schemeClr val="lt1"/>
              </a:buClr>
              <a:buSzPts val="1200"/>
              <a:buNone/>
              <a:defRPr sz="1200" b="1">
                <a:solidFill>
                  <a:schemeClr val="lt1"/>
                </a:solidFill>
              </a:defRPr>
            </a:lvl9pPr>
          </a:lstStyle>
          <a:p>
            <a:endParaRPr/>
          </a:p>
        </p:txBody>
      </p:sp>
      <p:sp>
        <p:nvSpPr>
          <p:cNvPr id="511" name="Google Shape;511;p45"/>
          <p:cNvSpPr txBox="1">
            <a:spLocks noGrp="1"/>
          </p:cNvSpPr>
          <p:nvPr>
            <p:ph type="subTitle" idx="5"/>
          </p:nvPr>
        </p:nvSpPr>
        <p:spPr>
          <a:xfrm>
            <a:off x="2046375" y="3867000"/>
            <a:ext cx="2144700" cy="7221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lt1"/>
              </a:buClr>
              <a:buSzPts val="1200"/>
              <a:buNone/>
              <a:defRPr sz="1200" b="1">
                <a:solidFill>
                  <a:schemeClr val="lt1"/>
                </a:solidFill>
              </a:defRPr>
            </a:lvl1pPr>
            <a:lvl2pPr lvl="1" rtl="0">
              <a:spcBef>
                <a:spcPts val="0"/>
              </a:spcBef>
              <a:spcAft>
                <a:spcPts val="0"/>
              </a:spcAft>
              <a:buClr>
                <a:schemeClr val="lt1"/>
              </a:buClr>
              <a:buSzPts val="1200"/>
              <a:buNone/>
              <a:defRPr sz="1200" b="1">
                <a:solidFill>
                  <a:schemeClr val="lt1"/>
                </a:solidFill>
              </a:defRPr>
            </a:lvl2pPr>
            <a:lvl3pPr lvl="2" rtl="0">
              <a:spcBef>
                <a:spcPts val="0"/>
              </a:spcBef>
              <a:spcAft>
                <a:spcPts val="0"/>
              </a:spcAft>
              <a:buClr>
                <a:schemeClr val="lt1"/>
              </a:buClr>
              <a:buSzPts val="1200"/>
              <a:buNone/>
              <a:defRPr sz="1200" b="1">
                <a:solidFill>
                  <a:schemeClr val="lt1"/>
                </a:solidFill>
              </a:defRPr>
            </a:lvl3pPr>
            <a:lvl4pPr lvl="3" rtl="0">
              <a:spcBef>
                <a:spcPts val="0"/>
              </a:spcBef>
              <a:spcAft>
                <a:spcPts val="0"/>
              </a:spcAft>
              <a:buClr>
                <a:schemeClr val="lt1"/>
              </a:buClr>
              <a:buSzPts val="1200"/>
              <a:buNone/>
              <a:defRPr sz="1200" b="1">
                <a:solidFill>
                  <a:schemeClr val="lt1"/>
                </a:solidFill>
              </a:defRPr>
            </a:lvl4pPr>
            <a:lvl5pPr lvl="4" rtl="0">
              <a:spcBef>
                <a:spcPts val="0"/>
              </a:spcBef>
              <a:spcAft>
                <a:spcPts val="0"/>
              </a:spcAft>
              <a:buClr>
                <a:schemeClr val="lt1"/>
              </a:buClr>
              <a:buSzPts val="1200"/>
              <a:buNone/>
              <a:defRPr sz="1200" b="1">
                <a:solidFill>
                  <a:schemeClr val="lt1"/>
                </a:solidFill>
              </a:defRPr>
            </a:lvl5pPr>
            <a:lvl6pPr lvl="5" rtl="0">
              <a:spcBef>
                <a:spcPts val="0"/>
              </a:spcBef>
              <a:spcAft>
                <a:spcPts val="0"/>
              </a:spcAft>
              <a:buClr>
                <a:schemeClr val="lt1"/>
              </a:buClr>
              <a:buSzPts val="1200"/>
              <a:buNone/>
              <a:defRPr sz="1200" b="1">
                <a:solidFill>
                  <a:schemeClr val="lt1"/>
                </a:solidFill>
              </a:defRPr>
            </a:lvl6pPr>
            <a:lvl7pPr lvl="6" rtl="0">
              <a:spcBef>
                <a:spcPts val="0"/>
              </a:spcBef>
              <a:spcAft>
                <a:spcPts val="0"/>
              </a:spcAft>
              <a:buClr>
                <a:schemeClr val="lt1"/>
              </a:buClr>
              <a:buSzPts val="1200"/>
              <a:buNone/>
              <a:defRPr sz="1200" b="1">
                <a:solidFill>
                  <a:schemeClr val="lt1"/>
                </a:solidFill>
              </a:defRPr>
            </a:lvl7pPr>
            <a:lvl8pPr lvl="7" rtl="0">
              <a:spcBef>
                <a:spcPts val="0"/>
              </a:spcBef>
              <a:spcAft>
                <a:spcPts val="0"/>
              </a:spcAft>
              <a:buClr>
                <a:schemeClr val="lt1"/>
              </a:buClr>
              <a:buSzPts val="1200"/>
              <a:buNone/>
              <a:defRPr sz="1200" b="1">
                <a:solidFill>
                  <a:schemeClr val="lt1"/>
                </a:solidFill>
              </a:defRPr>
            </a:lvl8pPr>
            <a:lvl9pPr lvl="8" rtl="0">
              <a:spcBef>
                <a:spcPts val="0"/>
              </a:spcBef>
              <a:spcAft>
                <a:spcPts val="0"/>
              </a:spcAft>
              <a:buClr>
                <a:schemeClr val="lt1"/>
              </a:buClr>
              <a:buSzPts val="1200"/>
              <a:buNone/>
              <a:defRPr sz="1200" b="1">
                <a:solidFill>
                  <a:schemeClr val="lt1"/>
                </a:solidFill>
              </a:defRPr>
            </a:lvl9pPr>
          </a:lstStyle>
          <a:p>
            <a:endParaRPr/>
          </a:p>
        </p:txBody>
      </p:sp>
      <p:sp>
        <p:nvSpPr>
          <p:cNvPr id="512" name="Google Shape;512;p45"/>
          <p:cNvSpPr txBox="1">
            <a:spLocks noGrp="1"/>
          </p:cNvSpPr>
          <p:nvPr>
            <p:ph type="subTitle" idx="6"/>
          </p:nvPr>
        </p:nvSpPr>
        <p:spPr>
          <a:xfrm>
            <a:off x="4560975" y="590400"/>
            <a:ext cx="3136800" cy="7221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dk2"/>
              </a:buClr>
              <a:buSzPts val="1000"/>
              <a:buNone/>
              <a:defRPr sz="1000" i="1">
                <a:solidFill>
                  <a:schemeClr val="dk2"/>
                </a:solidFill>
              </a:defRPr>
            </a:lvl1pPr>
            <a:lvl2pPr lvl="1" rtl="0">
              <a:spcBef>
                <a:spcPts val="0"/>
              </a:spcBef>
              <a:spcAft>
                <a:spcPts val="0"/>
              </a:spcAft>
              <a:buClr>
                <a:schemeClr val="dk2"/>
              </a:buClr>
              <a:buSzPts val="1000"/>
              <a:buNone/>
              <a:defRPr sz="1000" i="1">
                <a:solidFill>
                  <a:schemeClr val="dk2"/>
                </a:solidFill>
              </a:defRPr>
            </a:lvl2pPr>
            <a:lvl3pPr lvl="2" rtl="0">
              <a:spcBef>
                <a:spcPts val="0"/>
              </a:spcBef>
              <a:spcAft>
                <a:spcPts val="0"/>
              </a:spcAft>
              <a:buClr>
                <a:schemeClr val="dk2"/>
              </a:buClr>
              <a:buSzPts val="1000"/>
              <a:buNone/>
              <a:defRPr sz="1000" i="1">
                <a:solidFill>
                  <a:schemeClr val="dk2"/>
                </a:solidFill>
              </a:defRPr>
            </a:lvl3pPr>
            <a:lvl4pPr lvl="3" rtl="0">
              <a:spcBef>
                <a:spcPts val="0"/>
              </a:spcBef>
              <a:spcAft>
                <a:spcPts val="0"/>
              </a:spcAft>
              <a:buClr>
                <a:schemeClr val="dk2"/>
              </a:buClr>
              <a:buSzPts val="1000"/>
              <a:buNone/>
              <a:defRPr sz="1000" i="1">
                <a:solidFill>
                  <a:schemeClr val="dk2"/>
                </a:solidFill>
              </a:defRPr>
            </a:lvl4pPr>
            <a:lvl5pPr lvl="4" rtl="0">
              <a:spcBef>
                <a:spcPts val="0"/>
              </a:spcBef>
              <a:spcAft>
                <a:spcPts val="0"/>
              </a:spcAft>
              <a:buClr>
                <a:schemeClr val="dk2"/>
              </a:buClr>
              <a:buSzPts val="1000"/>
              <a:buNone/>
              <a:defRPr sz="1000" i="1">
                <a:solidFill>
                  <a:schemeClr val="dk2"/>
                </a:solidFill>
              </a:defRPr>
            </a:lvl5pPr>
            <a:lvl6pPr lvl="5" rtl="0">
              <a:spcBef>
                <a:spcPts val="0"/>
              </a:spcBef>
              <a:spcAft>
                <a:spcPts val="0"/>
              </a:spcAft>
              <a:buClr>
                <a:schemeClr val="dk2"/>
              </a:buClr>
              <a:buSzPts val="1000"/>
              <a:buNone/>
              <a:defRPr sz="1000" i="1">
                <a:solidFill>
                  <a:schemeClr val="dk2"/>
                </a:solidFill>
              </a:defRPr>
            </a:lvl6pPr>
            <a:lvl7pPr lvl="6" rtl="0">
              <a:spcBef>
                <a:spcPts val="0"/>
              </a:spcBef>
              <a:spcAft>
                <a:spcPts val="0"/>
              </a:spcAft>
              <a:buClr>
                <a:schemeClr val="dk2"/>
              </a:buClr>
              <a:buSzPts val="1000"/>
              <a:buNone/>
              <a:defRPr sz="1000" i="1">
                <a:solidFill>
                  <a:schemeClr val="dk2"/>
                </a:solidFill>
              </a:defRPr>
            </a:lvl7pPr>
            <a:lvl8pPr lvl="7" rtl="0">
              <a:spcBef>
                <a:spcPts val="0"/>
              </a:spcBef>
              <a:spcAft>
                <a:spcPts val="0"/>
              </a:spcAft>
              <a:buClr>
                <a:schemeClr val="dk2"/>
              </a:buClr>
              <a:buSzPts val="1000"/>
              <a:buNone/>
              <a:defRPr sz="1000" i="1">
                <a:solidFill>
                  <a:schemeClr val="dk2"/>
                </a:solidFill>
              </a:defRPr>
            </a:lvl8pPr>
            <a:lvl9pPr lvl="8" rtl="0">
              <a:spcBef>
                <a:spcPts val="0"/>
              </a:spcBef>
              <a:spcAft>
                <a:spcPts val="0"/>
              </a:spcAft>
              <a:buClr>
                <a:schemeClr val="dk2"/>
              </a:buClr>
              <a:buSzPts val="1000"/>
              <a:buNone/>
              <a:defRPr sz="1000" i="1">
                <a:solidFill>
                  <a:schemeClr val="dk2"/>
                </a:solidFill>
              </a:defRPr>
            </a:lvl9pPr>
          </a:lstStyle>
          <a:p>
            <a:endParaRPr/>
          </a:p>
        </p:txBody>
      </p:sp>
      <p:sp>
        <p:nvSpPr>
          <p:cNvPr id="513" name="Google Shape;513;p45"/>
          <p:cNvSpPr txBox="1">
            <a:spLocks noGrp="1"/>
          </p:cNvSpPr>
          <p:nvPr>
            <p:ph type="subTitle" idx="7"/>
          </p:nvPr>
        </p:nvSpPr>
        <p:spPr>
          <a:xfrm>
            <a:off x="4560975" y="1352400"/>
            <a:ext cx="3136800" cy="7221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dk2"/>
              </a:buClr>
              <a:buSzPts val="1000"/>
              <a:buNone/>
              <a:defRPr sz="1000" i="1">
                <a:solidFill>
                  <a:schemeClr val="dk2"/>
                </a:solidFill>
              </a:defRPr>
            </a:lvl1pPr>
            <a:lvl2pPr lvl="1" rtl="0">
              <a:spcBef>
                <a:spcPts val="0"/>
              </a:spcBef>
              <a:spcAft>
                <a:spcPts val="0"/>
              </a:spcAft>
              <a:buClr>
                <a:schemeClr val="dk2"/>
              </a:buClr>
              <a:buSzPts val="1000"/>
              <a:buNone/>
              <a:defRPr sz="1000" i="1">
                <a:solidFill>
                  <a:schemeClr val="dk2"/>
                </a:solidFill>
              </a:defRPr>
            </a:lvl2pPr>
            <a:lvl3pPr lvl="2" rtl="0">
              <a:spcBef>
                <a:spcPts val="0"/>
              </a:spcBef>
              <a:spcAft>
                <a:spcPts val="0"/>
              </a:spcAft>
              <a:buClr>
                <a:schemeClr val="dk2"/>
              </a:buClr>
              <a:buSzPts val="1000"/>
              <a:buNone/>
              <a:defRPr sz="1000" i="1">
                <a:solidFill>
                  <a:schemeClr val="dk2"/>
                </a:solidFill>
              </a:defRPr>
            </a:lvl3pPr>
            <a:lvl4pPr lvl="3" rtl="0">
              <a:spcBef>
                <a:spcPts val="0"/>
              </a:spcBef>
              <a:spcAft>
                <a:spcPts val="0"/>
              </a:spcAft>
              <a:buClr>
                <a:schemeClr val="dk2"/>
              </a:buClr>
              <a:buSzPts val="1000"/>
              <a:buNone/>
              <a:defRPr sz="1000" i="1">
                <a:solidFill>
                  <a:schemeClr val="dk2"/>
                </a:solidFill>
              </a:defRPr>
            </a:lvl4pPr>
            <a:lvl5pPr lvl="4" rtl="0">
              <a:spcBef>
                <a:spcPts val="0"/>
              </a:spcBef>
              <a:spcAft>
                <a:spcPts val="0"/>
              </a:spcAft>
              <a:buClr>
                <a:schemeClr val="dk2"/>
              </a:buClr>
              <a:buSzPts val="1000"/>
              <a:buNone/>
              <a:defRPr sz="1000" i="1">
                <a:solidFill>
                  <a:schemeClr val="dk2"/>
                </a:solidFill>
              </a:defRPr>
            </a:lvl5pPr>
            <a:lvl6pPr lvl="5" rtl="0">
              <a:spcBef>
                <a:spcPts val="0"/>
              </a:spcBef>
              <a:spcAft>
                <a:spcPts val="0"/>
              </a:spcAft>
              <a:buClr>
                <a:schemeClr val="dk2"/>
              </a:buClr>
              <a:buSzPts val="1000"/>
              <a:buNone/>
              <a:defRPr sz="1000" i="1">
                <a:solidFill>
                  <a:schemeClr val="dk2"/>
                </a:solidFill>
              </a:defRPr>
            </a:lvl6pPr>
            <a:lvl7pPr lvl="6" rtl="0">
              <a:spcBef>
                <a:spcPts val="0"/>
              </a:spcBef>
              <a:spcAft>
                <a:spcPts val="0"/>
              </a:spcAft>
              <a:buClr>
                <a:schemeClr val="dk2"/>
              </a:buClr>
              <a:buSzPts val="1000"/>
              <a:buNone/>
              <a:defRPr sz="1000" i="1">
                <a:solidFill>
                  <a:schemeClr val="dk2"/>
                </a:solidFill>
              </a:defRPr>
            </a:lvl7pPr>
            <a:lvl8pPr lvl="7" rtl="0">
              <a:spcBef>
                <a:spcPts val="0"/>
              </a:spcBef>
              <a:spcAft>
                <a:spcPts val="0"/>
              </a:spcAft>
              <a:buClr>
                <a:schemeClr val="dk2"/>
              </a:buClr>
              <a:buSzPts val="1000"/>
              <a:buNone/>
              <a:defRPr sz="1000" i="1">
                <a:solidFill>
                  <a:schemeClr val="dk2"/>
                </a:solidFill>
              </a:defRPr>
            </a:lvl8pPr>
            <a:lvl9pPr lvl="8" rtl="0">
              <a:spcBef>
                <a:spcPts val="0"/>
              </a:spcBef>
              <a:spcAft>
                <a:spcPts val="0"/>
              </a:spcAft>
              <a:buClr>
                <a:schemeClr val="dk2"/>
              </a:buClr>
              <a:buSzPts val="1000"/>
              <a:buNone/>
              <a:defRPr sz="1000" i="1">
                <a:solidFill>
                  <a:schemeClr val="dk2"/>
                </a:solidFill>
              </a:defRPr>
            </a:lvl9pPr>
          </a:lstStyle>
          <a:p>
            <a:endParaRPr/>
          </a:p>
        </p:txBody>
      </p:sp>
      <p:sp>
        <p:nvSpPr>
          <p:cNvPr id="514" name="Google Shape;514;p45"/>
          <p:cNvSpPr txBox="1">
            <a:spLocks noGrp="1"/>
          </p:cNvSpPr>
          <p:nvPr>
            <p:ph type="subTitle" idx="8"/>
          </p:nvPr>
        </p:nvSpPr>
        <p:spPr>
          <a:xfrm>
            <a:off x="4560975" y="2190600"/>
            <a:ext cx="3136800" cy="7221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dk2"/>
              </a:buClr>
              <a:buSzPts val="1000"/>
              <a:buNone/>
              <a:defRPr sz="1000" i="1">
                <a:solidFill>
                  <a:schemeClr val="dk2"/>
                </a:solidFill>
              </a:defRPr>
            </a:lvl1pPr>
            <a:lvl2pPr lvl="1" rtl="0">
              <a:spcBef>
                <a:spcPts val="0"/>
              </a:spcBef>
              <a:spcAft>
                <a:spcPts val="0"/>
              </a:spcAft>
              <a:buClr>
                <a:schemeClr val="dk2"/>
              </a:buClr>
              <a:buSzPts val="1000"/>
              <a:buNone/>
              <a:defRPr sz="1000" i="1">
                <a:solidFill>
                  <a:schemeClr val="dk2"/>
                </a:solidFill>
              </a:defRPr>
            </a:lvl2pPr>
            <a:lvl3pPr lvl="2" rtl="0">
              <a:spcBef>
                <a:spcPts val="0"/>
              </a:spcBef>
              <a:spcAft>
                <a:spcPts val="0"/>
              </a:spcAft>
              <a:buClr>
                <a:schemeClr val="dk2"/>
              </a:buClr>
              <a:buSzPts val="1000"/>
              <a:buNone/>
              <a:defRPr sz="1000" i="1">
                <a:solidFill>
                  <a:schemeClr val="dk2"/>
                </a:solidFill>
              </a:defRPr>
            </a:lvl3pPr>
            <a:lvl4pPr lvl="3" rtl="0">
              <a:spcBef>
                <a:spcPts val="0"/>
              </a:spcBef>
              <a:spcAft>
                <a:spcPts val="0"/>
              </a:spcAft>
              <a:buClr>
                <a:schemeClr val="dk2"/>
              </a:buClr>
              <a:buSzPts val="1000"/>
              <a:buNone/>
              <a:defRPr sz="1000" i="1">
                <a:solidFill>
                  <a:schemeClr val="dk2"/>
                </a:solidFill>
              </a:defRPr>
            </a:lvl4pPr>
            <a:lvl5pPr lvl="4" rtl="0">
              <a:spcBef>
                <a:spcPts val="0"/>
              </a:spcBef>
              <a:spcAft>
                <a:spcPts val="0"/>
              </a:spcAft>
              <a:buClr>
                <a:schemeClr val="dk2"/>
              </a:buClr>
              <a:buSzPts val="1000"/>
              <a:buNone/>
              <a:defRPr sz="1000" i="1">
                <a:solidFill>
                  <a:schemeClr val="dk2"/>
                </a:solidFill>
              </a:defRPr>
            </a:lvl5pPr>
            <a:lvl6pPr lvl="5" rtl="0">
              <a:spcBef>
                <a:spcPts val="0"/>
              </a:spcBef>
              <a:spcAft>
                <a:spcPts val="0"/>
              </a:spcAft>
              <a:buClr>
                <a:schemeClr val="dk2"/>
              </a:buClr>
              <a:buSzPts val="1000"/>
              <a:buNone/>
              <a:defRPr sz="1000" i="1">
                <a:solidFill>
                  <a:schemeClr val="dk2"/>
                </a:solidFill>
              </a:defRPr>
            </a:lvl6pPr>
            <a:lvl7pPr lvl="6" rtl="0">
              <a:spcBef>
                <a:spcPts val="0"/>
              </a:spcBef>
              <a:spcAft>
                <a:spcPts val="0"/>
              </a:spcAft>
              <a:buClr>
                <a:schemeClr val="dk2"/>
              </a:buClr>
              <a:buSzPts val="1000"/>
              <a:buNone/>
              <a:defRPr sz="1000" i="1">
                <a:solidFill>
                  <a:schemeClr val="dk2"/>
                </a:solidFill>
              </a:defRPr>
            </a:lvl7pPr>
            <a:lvl8pPr lvl="7" rtl="0">
              <a:spcBef>
                <a:spcPts val="0"/>
              </a:spcBef>
              <a:spcAft>
                <a:spcPts val="0"/>
              </a:spcAft>
              <a:buClr>
                <a:schemeClr val="dk2"/>
              </a:buClr>
              <a:buSzPts val="1000"/>
              <a:buNone/>
              <a:defRPr sz="1000" i="1">
                <a:solidFill>
                  <a:schemeClr val="dk2"/>
                </a:solidFill>
              </a:defRPr>
            </a:lvl8pPr>
            <a:lvl9pPr lvl="8" rtl="0">
              <a:spcBef>
                <a:spcPts val="0"/>
              </a:spcBef>
              <a:spcAft>
                <a:spcPts val="0"/>
              </a:spcAft>
              <a:buClr>
                <a:schemeClr val="dk2"/>
              </a:buClr>
              <a:buSzPts val="1000"/>
              <a:buNone/>
              <a:defRPr sz="1000" i="1">
                <a:solidFill>
                  <a:schemeClr val="dk2"/>
                </a:solidFill>
              </a:defRPr>
            </a:lvl9pPr>
          </a:lstStyle>
          <a:p>
            <a:endParaRPr/>
          </a:p>
        </p:txBody>
      </p:sp>
      <p:sp>
        <p:nvSpPr>
          <p:cNvPr id="515" name="Google Shape;515;p45"/>
          <p:cNvSpPr txBox="1">
            <a:spLocks noGrp="1"/>
          </p:cNvSpPr>
          <p:nvPr>
            <p:ph type="subTitle" idx="9"/>
          </p:nvPr>
        </p:nvSpPr>
        <p:spPr>
          <a:xfrm>
            <a:off x="4560975" y="3028800"/>
            <a:ext cx="3136800" cy="7221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dk2"/>
              </a:buClr>
              <a:buSzPts val="1000"/>
              <a:buNone/>
              <a:defRPr sz="1000" i="1">
                <a:solidFill>
                  <a:schemeClr val="dk2"/>
                </a:solidFill>
              </a:defRPr>
            </a:lvl1pPr>
            <a:lvl2pPr lvl="1" rtl="0">
              <a:spcBef>
                <a:spcPts val="0"/>
              </a:spcBef>
              <a:spcAft>
                <a:spcPts val="0"/>
              </a:spcAft>
              <a:buClr>
                <a:schemeClr val="dk2"/>
              </a:buClr>
              <a:buSzPts val="1000"/>
              <a:buNone/>
              <a:defRPr sz="1000" i="1">
                <a:solidFill>
                  <a:schemeClr val="dk2"/>
                </a:solidFill>
              </a:defRPr>
            </a:lvl2pPr>
            <a:lvl3pPr lvl="2" rtl="0">
              <a:spcBef>
                <a:spcPts val="0"/>
              </a:spcBef>
              <a:spcAft>
                <a:spcPts val="0"/>
              </a:spcAft>
              <a:buClr>
                <a:schemeClr val="dk2"/>
              </a:buClr>
              <a:buSzPts val="1000"/>
              <a:buNone/>
              <a:defRPr sz="1000" i="1">
                <a:solidFill>
                  <a:schemeClr val="dk2"/>
                </a:solidFill>
              </a:defRPr>
            </a:lvl3pPr>
            <a:lvl4pPr lvl="3" rtl="0">
              <a:spcBef>
                <a:spcPts val="0"/>
              </a:spcBef>
              <a:spcAft>
                <a:spcPts val="0"/>
              </a:spcAft>
              <a:buClr>
                <a:schemeClr val="dk2"/>
              </a:buClr>
              <a:buSzPts val="1000"/>
              <a:buNone/>
              <a:defRPr sz="1000" i="1">
                <a:solidFill>
                  <a:schemeClr val="dk2"/>
                </a:solidFill>
              </a:defRPr>
            </a:lvl4pPr>
            <a:lvl5pPr lvl="4" rtl="0">
              <a:spcBef>
                <a:spcPts val="0"/>
              </a:spcBef>
              <a:spcAft>
                <a:spcPts val="0"/>
              </a:spcAft>
              <a:buClr>
                <a:schemeClr val="dk2"/>
              </a:buClr>
              <a:buSzPts val="1000"/>
              <a:buNone/>
              <a:defRPr sz="1000" i="1">
                <a:solidFill>
                  <a:schemeClr val="dk2"/>
                </a:solidFill>
              </a:defRPr>
            </a:lvl5pPr>
            <a:lvl6pPr lvl="5" rtl="0">
              <a:spcBef>
                <a:spcPts val="0"/>
              </a:spcBef>
              <a:spcAft>
                <a:spcPts val="0"/>
              </a:spcAft>
              <a:buClr>
                <a:schemeClr val="dk2"/>
              </a:buClr>
              <a:buSzPts val="1000"/>
              <a:buNone/>
              <a:defRPr sz="1000" i="1">
                <a:solidFill>
                  <a:schemeClr val="dk2"/>
                </a:solidFill>
              </a:defRPr>
            </a:lvl6pPr>
            <a:lvl7pPr lvl="6" rtl="0">
              <a:spcBef>
                <a:spcPts val="0"/>
              </a:spcBef>
              <a:spcAft>
                <a:spcPts val="0"/>
              </a:spcAft>
              <a:buClr>
                <a:schemeClr val="dk2"/>
              </a:buClr>
              <a:buSzPts val="1000"/>
              <a:buNone/>
              <a:defRPr sz="1000" i="1">
                <a:solidFill>
                  <a:schemeClr val="dk2"/>
                </a:solidFill>
              </a:defRPr>
            </a:lvl7pPr>
            <a:lvl8pPr lvl="7" rtl="0">
              <a:spcBef>
                <a:spcPts val="0"/>
              </a:spcBef>
              <a:spcAft>
                <a:spcPts val="0"/>
              </a:spcAft>
              <a:buClr>
                <a:schemeClr val="dk2"/>
              </a:buClr>
              <a:buSzPts val="1000"/>
              <a:buNone/>
              <a:defRPr sz="1000" i="1">
                <a:solidFill>
                  <a:schemeClr val="dk2"/>
                </a:solidFill>
              </a:defRPr>
            </a:lvl8pPr>
            <a:lvl9pPr lvl="8" rtl="0">
              <a:spcBef>
                <a:spcPts val="0"/>
              </a:spcBef>
              <a:spcAft>
                <a:spcPts val="0"/>
              </a:spcAft>
              <a:buClr>
                <a:schemeClr val="dk2"/>
              </a:buClr>
              <a:buSzPts val="1000"/>
              <a:buNone/>
              <a:defRPr sz="1000" i="1">
                <a:solidFill>
                  <a:schemeClr val="dk2"/>
                </a:solidFill>
              </a:defRPr>
            </a:lvl9pPr>
          </a:lstStyle>
          <a:p>
            <a:endParaRPr/>
          </a:p>
        </p:txBody>
      </p:sp>
      <p:sp>
        <p:nvSpPr>
          <p:cNvPr id="516" name="Google Shape;516;p45"/>
          <p:cNvSpPr txBox="1">
            <a:spLocks noGrp="1"/>
          </p:cNvSpPr>
          <p:nvPr>
            <p:ph type="subTitle" idx="13"/>
          </p:nvPr>
        </p:nvSpPr>
        <p:spPr>
          <a:xfrm>
            <a:off x="4560975" y="3867000"/>
            <a:ext cx="3136800" cy="7221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dk2"/>
              </a:buClr>
              <a:buSzPts val="1000"/>
              <a:buNone/>
              <a:defRPr sz="1000" i="1">
                <a:solidFill>
                  <a:schemeClr val="dk2"/>
                </a:solidFill>
              </a:defRPr>
            </a:lvl1pPr>
            <a:lvl2pPr lvl="1" rtl="0">
              <a:spcBef>
                <a:spcPts val="0"/>
              </a:spcBef>
              <a:spcAft>
                <a:spcPts val="0"/>
              </a:spcAft>
              <a:buClr>
                <a:schemeClr val="dk2"/>
              </a:buClr>
              <a:buSzPts val="1000"/>
              <a:buNone/>
              <a:defRPr sz="1000" i="1">
                <a:solidFill>
                  <a:schemeClr val="dk2"/>
                </a:solidFill>
              </a:defRPr>
            </a:lvl2pPr>
            <a:lvl3pPr lvl="2" rtl="0">
              <a:spcBef>
                <a:spcPts val="0"/>
              </a:spcBef>
              <a:spcAft>
                <a:spcPts val="0"/>
              </a:spcAft>
              <a:buClr>
                <a:schemeClr val="dk2"/>
              </a:buClr>
              <a:buSzPts val="1000"/>
              <a:buNone/>
              <a:defRPr sz="1000" i="1">
                <a:solidFill>
                  <a:schemeClr val="dk2"/>
                </a:solidFill>
              </a:defRPr>
            </a:lvl3pPr>
            <a:lvl4pPr lvl="3" rtl="0">
              <a:spcBef>
                <a:spcPts val="0"/>
              </a:spcBef>
              <a:spcAft>
                <a:spcPts val="0"/>
              </a:spcAft>
              <a:buClr>
                <a:schemeClr val="dk2"/>
              </a:buClr>
              <a:buSzPts val="1000"/>
              <a:buNone/>
              <a:defRPr sz="1000" i="1">
                <a:solidFill>
                  <a:schemeClr val="dk2"/>
                </a:solidFill>
              </a:defRPr>
            </a:lvl4pPr>
            <a:lvl5pPr lvl="4" rtl="0">
              <a:spcBef>
                <a:spcPts val="0"/>
              </a:spcBef>
              <a:spcAft>
                <a:spcPts val="0"/>
              </a:spcAft>
              <a:buClr>
                <a:schemeClr val="dk2"/>
              </a:buClr>
              <a:buSzPts val="1000"/>
              <a:buNone/>
              <a:defRPr sz="1000" i="1">
                <a:solidFill>
                  <a:schemeClr val="dk2"/>
                </a:solidFill>
              </a:defRPr>
            </a:lvl5pPr>
            <a:lvl6pPr lvl="5" rtl="0">
              <a:spcBef>
                <a:spcPts val="0"/>
              </a:spcBef>
              <a:spcAft>
                <a:spcPts val="0"/>
              </a:spcAft>
              <a:buClr>
                <a:schemeClr val="dk2"/>
              </a:buClr>
              <a:buSzPts val="1000"/>
              <a:buNone/>
              <a:defRPr sz="1000" i="1">
                <a:solidFill>
                  <a:schemeClr val="dk2"/>
                </a:solidFill>
              </a:defRPr>
            </a:lvl6pPr>
            <a:lvl7pPr lvl="6" rtl="0">
              <a:spcBef>
                <a:spcPts val="0"/>
              </a:spcBef>
              <a:spcAft>
                <a:spcPts val="0"/>
              </a:spcAft>
              <a:buClr>
                <a:schemeClr val="dk2"/>
              </a:buClr>
              <a:buSzPts val="1000"/>
              <a:buNone/>
              <a:defRPr sz="1000" i="1">
                <a:solidFill>
                  <a:schemeClr val="dk2"/>
                </a:solidFill>
              </a:defRPr>
            </a:lvl7pPr>
            <a:lvl8pPr lvl="7" rtl="0">
              <a:spcBef>
                <a:spcPts val="0"/>
              </a:spcBef>
              <a:spcAft>
                <a:spcPts val="0"/>
              </a:spcAft>
              <a:buClr>
                <a:schemeClr val="dk2"/>
              </a:buClr>
              <a:buSzPts val="1000"/>
              <a:buNone/>
              <a:defRPr sz="1000" i="1">
                <a:solidFill>
                  <a:schemeClr val="dk2"/>
                </a:solidFill>
              </a:defRPr>
            </a:lvl8pPr>
            <a:lvl9pPr lvl="8" rtl="0">
              <a:spcBef>
                <a:spcPts val="0"/>
              </a:spcBef>
              <a:spcAft>
                <a:spcPts val="0"/>
              </a:spcAft>
              <a:buClr>
                <a:schemeClr val="dk2"/>
              </a:buClr>
              <a:buSzPts val="1000"/>
              <a:buNone/>
              <a:defRPr sz="1000" i="1">
                <a:solidFill>
                  <a:schemeClr val="dk2"/>
                </a:solidFill>
              </a:defRPr>
            </a:lvl9pPr>
          </a:lstStyle>
          <a:p>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Diseño personalizado 24 1">
  <p:cSld name="CUSTOM_23_1">
    <p:spTree>
      <p:nvGrpSpPr>
        <p:cNvPr id="1" name="Shape 517"/>
        <p:cNvGrpSpPr/>
        <p:nvPr/>
      </p:nvGrpSpPr>
      <p:grpSpPr>
        <a:xfrm>
          <a:off x="0" y="0"/>
          <a:ext cx="0" cy="0"/>
          <a:chOff x="0" y="0"/>
          <a:chExt cx="0" cy="0"/>
        </a:xfrm>
      </p:grpSpPr>
      <p:grpSp>
        <p:nvGrpSpPr>
          <p:cNvPr id="518" name="Google Shape;518;p46"/>
          <p:cNvGrpSpPr/>
          <p:nvPr/>
        </p:nvGrpSpPr>
        <p:grpSpPr>
          <a:xfrm>
            <a:off x="1251029" y="3287603"/>
            <a:ext cx="6641951" cy="794079"/>
            <a:chOff x="1593000" y="2322568"/>
            <a:chExt cx="5957975" cy="643500"/>
          </a:xfrm>
        </p:grpSpPr>
        <p:sp>
          <p:nvSpPr>
            <p:cNvPr id="519" name="Google Shape;519;p46"/>
            <p:cNvSpPr/>
            <p:nvPr/>
          </p:nvSpPr>
          <p:spPr>
            <a:xfrm>
              <a:off x="3728375" y="2322568"/>
              <a:ext cx="3822600" cy="643500"/>
            </a:xfrm>
            <a:prstGeom prst="rect">
              <a:avLst/>
            </a:pr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46"/>
            <p:cNvSpPr/>
            <p:nvPr/>
          </p:nvSpPr>
          <p:spPr>
            <a:xfrm flipH="1">
              <a:off x="2283025" y="2322575"/>
              <a:ext cx="1844400" cy="6426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46"/>
            <p:cNvSpPr/>
            <p:nvPr/>
          </p:nvSpPr>
          <p:spPr>
            <a:xfrm rot="-5400000">
              <a:off x="3501574" y="1934671"/>
              <a:ext cx="643356" cy="1419149"/>
            </a:xfrm>
            <a:prstGeom prst="flowChartOffpageConnector">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46"/>
            <p:cNvSpPr/>
            <p:nvPr/>
          </p:nvSpPr>
          <p:spPr>
            <a:xfrm>
              <a:off x="1593000" y="2322568"/>
              <a:ext cx="690000" cy="642300"/>
            </a:xfrm>
            <a:prstGeom prst="rect">
              <a:avLst/>
            </a:prstGeom>
            <a:solidFill>
              <a:srgbClr val="B02C20"/>
            </a:solidFill>
            <a:ln>
              <a:noFill/>
            </a:ln>
            <a:effectLst>
              <a:outerShdw blurRad="71438" dist="28575" dir="2700000" algn="bl" rotWithShape="0">
                <a:srgbClr val="000000">
                  <a:alpha val="1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46"/>
            <p:cNvSpPr/>
            <p:nvPr/>
          </p:nvSpPr>
          <p:spPr>
            <a:xfrm>
              <a:off x="1593000" y="2322575"/>
              <a:ext cx="690000" cy="642600"/>
            </a:xfrm>
            <a:prstGeom prst="rect">
              <a:avLst/>
            </a:prstGeom>
            <a:solidFill>
              <a:srgbClr val="729E2E">
                <a:alpha val="7467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600">
                <a:solidFill>
                  <a:srgbClr val="FFFFFF"/>
                </a:solidFill>
                <a:latin typeface="Roboto Thin"/>
                <a:ea typeface="Roboto Thin"/>
                <a:cs typeface="Roboto Thin"/>
                <a:sym typeface="Roboto Thin"/>
              </a:endParaRPr>
            </a:p>
          </p:txBody>
        </p:sp>
      </p:grpSp>
      <p:grpSp>
        <p:nvGrpSpPr>
          <p:cNvPr id="524" name="Google Shape;524;p46"/>
          <p:cNvGrpSpPr/>
          <p:nvPr/>
        </p:nvGrpSpPr>
        <p:grpSpPr>
          <a:xfrm>
            <a:off x="1251029" y="2479497"/>
            <a:ext cx="6641951" cy="794079"/>
            <a:chOff x="1593000" y="2322568"/>
            <a:chExt cx="5957975" cy="643500"/>
          </a:xfrm>
        </p:grpSpPr>
        <p:sp>
          <p:nvSpPr>
            <p:cNvPr id="525" name="Google Shape;525;p46"/>
            <p:cNvSpPr/>
            <p:nvPr/>
          </p:nvSpPr>
          <p:spPr>
            <a:xfrm>
              <a:off x="3728375" y="2322568"/>
              <a:ext cx="3822600" cy="643500"/>
            </a:xfrm>
            <a:prstGeom prst="rect">
              <a:avLst/>
            </a:pr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46"/>
            <p:cNvSpPr/>
            <p:nvPr/>
          </p:nvSpPr>
          <p:spPr>
            <a:xfrm flipH="1">
              <a:off x="2283025" y="2322575"/>
              <a:ext cx="1844400" cy="642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46"/>
            <p:cNvSpPr/>
            <p:nvPr/>
          </p:nvSpPr>
          <p:spPr>
            <a:xfrm rot="-5400000">
              <a:off x="3501574" y="1934671"/>
              <a:ext cx="643356" cy="1419149"/>
            </a:xfrm>
            <a:prstGeom prst="flowChartOffpageConnector">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46"/>
            <p:cNvSpPr/>
            <p:nvPr/>
          </p:nvSpPr>
          <p:spPr>
            <a:xfrm>
              <a:off x="1593000" y="2322568"/>
              <a:ext cx="690000" cy="642300"/>
            </a:xfrm>
            <a:prstGeom prst="rect">
              <a:avLst/>
            </a:prstGeom>
            <a:solidFill>
              <a:srgbClr val="B02C20"/>
            </a:solidFill>
            <a:ln>
              <a:noFill/>
            </a:ln>
            <a:effectLst>
              <a:outerShdw blurRad="71438" dist="28575" dir="2700000" algn="bl" rotWithShape="0">
                <a:srgbClr val="000000">
                  <a:alpha val="1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46"/>
            <p:cNvSpPr/>
            <p:nvPr/>
          </p:nvSpPr>
          <p:spPr>
            <a:xfrm>
              <a:off x="1593000" y="2322575"/>
              <a:ext cx="690000" cy="642600"/>
            </a:xfrm>
            <a:prstGeom prst="rect">
              <a:avLst/>
            </a:prstGeom>
            <a:solidFill>
              <a:srgbClr val="009EE3">
                <a:alpha val="7733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600">
                <a:solidFill>
                  <a:srgbClr val="FFFFFF"/>
                </a:solidFill>
                <a:latin typeface="Roboto Thin"/>
                <a:ea typeface="Roboto Thin"/>
                <a:cs typeface="Roboto Thin"/>
                <a:sym typeface="Roboto Thin"/>
              </a:endParaRPr>
            </a:p>
          </p:txBody>
        </p:sp>
      </p:grpSp>
      <p:grpSp>
        <p:nvGrpSpPr>
          <p:cNvPr id="530" name="Google Shape;530;p46"/>
          <p:cNvGrpSpPr/>
          <p:nvPr/>
        </p:nvGrpSpPr>
        <p:grpSpPr>
          <a:xfrm>
            <a:off x="1251029" y="1671433"/>
            <a:ext cx="6641951" cy="794079"/>
            <a:chOff x="1593000" y="2322568"/>
            <a:chExt cx="5957975" cy="643500"/>
          </a:xfrm>
        </p:grpSpPr>
        <p:sp>
          <p:nvSpPr>
            <p:cNvPr id="531" name="Google Shape;531;p46"/>
            <p:cNvSpPr/>
            <p:nvPr/>
          </p:nvSpPr>
          <p:spPr>
            <a:xfrm>
              <a:off x="3728375" y="2322568"/>
              <a:ext cx="3822600" cy="643500"/>
            </a:xfrm>
            <a:prstGeom prst="rect">
              <a:avLst/>
            </a:pr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46"/>
            <p:cNvSpPr/>
            <p:nvPr/>
          </p:nvSpPr>
          <p:spPr>
            <a:xfrm flipH="1">
              <a:off x="2283025" y="2322575"/>
              <a:ext cx="1844400" cy="6426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46"/>
            <p:cNvSpPr/>
            <p:nvPr/>
          </p:nvSpPr>
          <p:spPr>
            <a:xfrm rot="-5400000">
              <a:off x="3501574" y="1934671"/>
              <a:ext cx="643356" cy="1419149"/>
            </a:xfrm>
            <a:prstGeom prst="flowChartOffpageConnector">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46"/>
            <p:cNvSpPr/>
            <p:nvPr/>
          </p:nvSpPr>
          <p:spPr>
            <a:xfrm>
              <a:off x="1593000" y="2322568"/>
              <a:ext cx="690000" cy="642300"/>
            </a:xfrm>
            <a:prstGeom prst="rect">
              <a:avLst/>
            </a:prstGeom>
            <a:solidFill>
              <a:srgbClr val="B02C20"/>
            </a:solidFill>
            <a:ln>
              <a:noFill/>
            </a:ln>
            <a:effectLst>
              <a:outerShdw blurRad="71438" dist="28575" dir="2700000" algn="bl" rotWithShape="0">
                <a:srgbClr val="000000">
                  <a:alpha val="1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46"/>
            <p:cNvSpPr/>
            <p:nvPr/>
          </p:nvSpPr>
          <p:spPr>
            <a:xfrm>
              <a:off x="1593000" y="2322575"/>
              <a:ext cx="690000" cy="642600"/>
            </a:xfrm>
            <a:prstGeom prst="rect">
              <a:avLst/>
            </a:prstGeom>
            <a:solidFill>
              <a:srgbClr val="E2A30B">
                <a:alpha val="7822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600">
                <a:solidFill>
                  <a:srgbClr val="FFFFFF"/>
                </a:solidFill>
                <a:latin typeface="Roboto Thin"/>
                <a:ea typeface="Roboto Thin"/>
                <a:cs typeface="Roboto Thin"/>
                <a:sym typeface="Roboto Thin"/>
              </a:endParaRPr>
            </a:p>
          </p:txBody>
        </p:sp>
      </p:grpSp>
      <p:grpSp>
        <p:nvGrpSpPr>
          <p:cNvPr id="536" name="Google Shape;536;p46"/>
          <p:cNvGrpSpPr/>
          <p:nvPr/>
        </p:nvGrpSpPr>
        <p:grpSpPr>
          <a:xfrm>
            <a:off x="1251029" y="863349"/>
            <a:ext cx="6641951" cy="794079"/>
            <a:chOff x="1593000" y="2322568"/>
            <a:chExt cx="5957975" cy="643500"/>
          </a:xfrm>
        </p:grpSpPr>
        <p:sp>
          <p:nvSpPr>
            <p:cNvPr id="537" name="Google Shape;537;p46"/>
            <p:cNvSpPr/>
            <p:nvPr/>
          </p:nvSpPr>
          <p:spPr>
            <a:xfrm>
              <a:off x="3728375" y="2322568"/>
              <a:ext cx="3822600" cy="643500"/>
            </a:xfrm>
            <a:prstGeom prst="rect">
              <a:avLst/>
            </a:pr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46"/>
            <p:cNvSpPr/>
            <p:nvPr/>
          </p:nvSpPr>
          <p:spPr>
            <a:xfrm flipH="1">
              <a:off x="2283025" y="2322575"/>
              <a:ext cx="1844400" cy="642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46"/>
            <p:cNvSpPr/>
            <p:nvPr/>
          </p:nvSpPr>
          <p:spPr>
            <a:xfrm rot="-5400000">
              <a:off x="3501574" y="1934671"/>
              <a:ext cx="643356" cy="1419149"/>
            </a:xfrm>
            <a:prstGeom prst="flowChartOffpageConnector">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46"/>
            <p:cNvSpPr/>
            <p:nvPr/>
          </p:nvSpPr>
          <p:spPr>
            <a:xfrm>
              <a:off x="1593000" y="2322568"/>
              <a:ext cx="690000" cy="642300"/>
            </a:xfrm>
            <a:prstGeom prst="rect">
              <a:avLst/>
            </a:prstGeom>
            <a:solidFill>
              <a:srgbClr val="B02C20"/>
            </a:solidFill>
            <a:ln>
              <a:noFill/>
            </a:ln>
            <a:effectLst>
              <a:outerShdw blurRad="71438" dist="28575" dir="2700000" algn="bl" rotWithShape="0">
                <a:srgbClr val="000000">
                  <a:alpha val="1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46"/>
            <p:cNvSpPr/>
            <p:nvPr/>
          </p:nvSpPr>
          <p:spPr>
            <a:xfrm>
              <a:off x="1593000" y="2322575"/>
              <a:ext cx="690000" cy="642600"/>
            </a:xfrm>
            <a:prstGeom prst="rect">
              <a:avLst/>
            </a:prstGeom>
            <a:solidFill>
              <a:srgbClr val="DF501D">
                <a:alpha val="7911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600">
                <a:solidFill>
                  <a:srgbClr val="FFFFFF"/>
                </a:solidFill>
                <a:latin typeface="Roboto Thin"/>
                <a:ea typeface="Roboto Thin"/>
                <a:cs typeface="Roboto Thin"/>
                <a:sym typeface="Roboto Thin"/>
              </a:endParaRPr>
            </a:p>
          </p:txBody>
        </p:sp>
      </p:grpSp>
      <p:sp>
        <p:nvSpPr>
          <p:cNvPr id="542" name="Google Shape;542;p46"/>
          <p:cNvSpPr txBox="1">
            <a:spLocks noGrp="1"/>
          </p:cNvSpPr>
          <p:nvPr>
            <p:ph type="subTitle" idx="1"/>
          </p:nvPr>
        </p:nvSpPr>
        <p:spPr>
          <a:xfrm>
            <a:off x="2046375" y="895200"/>
            <a:ext cx="2144700" cy="7221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lt1"/>
              </a:buClr>
              <a:buSzPts val="1200"/>
              <a:buNone/>
              <a:defRPr sz="1200" b="1">
                <a:solidFill>
                  <a:schemeClr val="lt1"/>
                </a:solidFill>
              </a:defRPr>
            </a:lvl1pPr>
            <a:lvl2pPr lvl="1" rtl="0">
              <a:spcBef>
                <a:spcPts val="0"/>
              </a:spcBef>
              <a:spcAft>
                <a:spcPts val="0"/>
              </a:spcAft>
              <a:buClr>
                <a:schemeClr val="lt1"/>
              </a:buClr>
              <a:buSzPts val="1200"/>
              <a:buNone/>
              <a:defRPr sz="1200" b="1">
                <a:solidFill>
                  <a:schemeClr val="lt1"/>
                </a:solidFill>
              </a:defRPr>
            </a:lvl2pPr>
            <a:lvl3pPr lvl="2" rtl="0">
              <a:spcBef>
                <a:spcPts val="0"/>
              </a:spcBef>
              <a:spcAft>
                <a:spcPts val="0"/>
              </a:spcAft>
              <a:buClr>
                <a:schemeClr val="lt1"/>
              </a:buClr>
              <a:buSzPts val="1200"/>
              <a:buNone/>
              <a:defRPr sz="1200" b="1">
                <a:solidFill>
                  <a:schemeClr val="lt1"/>
                </a:solidFill>
              </a:defRPr>
            </a:lvl3pPr>
            <a:lvl4pPr lvl="3" rtl="0">
              <a:spcBef>
                <a:spcPts val="0"/>
              </a:spcBef>
              <a:spcAft>
                <a:spcPts val="0"/>
              </a:spcAft>
              <a:buClr>
                <a:schemeClr val="lt1"/>
              </a:buClr>
              <a:buSzPts val="1200"/>
              <a:buNone/>
              <a:defRPr sz="1200" b="1">
                <a:solidFill>
                  <a:schemeClr val="lt1"/>
                </a:solidFill>
              </a:defRPr>
            </a:lvl4pPr>
            <a:lvl5pPr lvl="4" rtl="0">
              <a:spcBef>
                <a:spcPts val="0"/>
              </a:spcBef>
              <a:spcAft>
                <a:spcPts val="0"/>
              </a:spcAft>
              <a:buClr>
                <a:schemeClr val="lt1"/>
              </a:buClr>
              <a:buSzPts val="1200"/>
              <a:buNone/>
              <a:defRPr sz="1200" b="1">
                <a:solidFill>
                  <a:schemeClr val="lt1"/>
                </a:solidFill>
              </a:defRPr>
            </a:lvl5pPr>
            <a:lvl6pPr lvl="5" rtl="0">
              <a:spcBef>
                <a:spcPts val="0"/>
              </a:spcBef>
              <a:spcAft>
                <a:spcPts val="0"/>
              </a:spcAft>
              <a:buClr>
                <a:schemeClr val="lt1"/>
              </a:buClr>
              <a:buSzPts val="1200"/>
              <a:buNone/>
              <a:defRPr sz="1200" b="1">
                <a:solidFill>
                  <a:schemeClr val="lt1"/>
                </a:solidFill>
              </a:defRPr>
            </a:lvl6pPr>
            <a:lvl7pPr lvl="6" rtl="0">
              <a:spcBef>
                <a:spcPts val="0"/>
              </a:spcBef>
              <a:spcAft>
                <a:spcPts val="0"/>
              </a:spcAft>
              <a:buClr>
                <a:schemeClr val="lt1"/>
              </a:buClr>
              <a:buSzPts val="1200"/>
              <a:buNone/>
              <a:defRPr sz="1200" b="1">
                <a:solidFill>
                  <a:schemeClr val="lt1"/>
                </a:solidFill>
              </a:defRPr>
            </a:lvl7pPr>
            <a:lvl8pPr lvl="7" rtl="0">
              <a:spcBef>
                <a:spcPts val="0"/>
              </a:spcBef>
              <a:spcAft>
                <a:spcPts val="0"/>
              </a:spcAft>
              <a:buClr>
                <a:schemeClr val="lt1"/>
              </a:buClr>
              <a:buSzPts val="1200"/>
              <a:buNone/>
              <a:defRPr sz="1200" b="1">
                <a:solidFill>
                  <a:schemeClr val="lt1"/>
                </a:solidFill>
              </a:defRPr>
            </a:lvl8pPr>
            <a:lvl9pPr lvl="8" rtl="0">
              <a:spcBef>
                <a:spcPts val="0"/>
              </a:spcBef>
              <a:spcAft>
                <a:spcPts val="0"/>
              </a:spcAft>
              <a:buClr>
                <a:schemeClr val="lt1"/>
              </a:buClr>
              <a:buSzPts val="1200"/>
              <a:buNone/>
              <a:defRPr sz="1200" b="1">
                <a:solidFill>
                  <a:schemeClr val="lt1"/>
                </a:solidFill>
              </a:defRPr>
            </a:lvl9pPr>
          </a:lstStyle>
          <a:p>
            <a:endParaRPr/>
          </a:p>
        </p:txBody>
      </p:sp>
      <p:sp>
        <p:nvSpPr>
          <p:cNvPr id="543" name="Google Shape;543;p46"/>
          <p:cNvSpPr txBox="1">
            <a:spLocks noGrp="1"/>
          </p:cNvSpPr>
          <p:nvPr>
            <p:ph type="subTitle" idx="2"/>
          </p:nvPr>
        </p:nvSpPr>
        <p:spPr>
          <a:xfrm>
            <a:off x="2046375" y="1657200"/>
            <a:ext cx="2144700" cy="7221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lt1"/>
              </a:buClr>
              <a:buSzPts val="1200"/>
              <a:buNone/>
              <a:defRPr sz="1200" b="1">
                <a:solidFill>
                  <a:schemeClr val="lt1"/>
                </a:solidFill>
              </a:defRPr>
            </a:lvl1pPr>
            <a:lvl2pPr lvl="1" rtl="0">
              <a:spcBef>
                <a:spcPts val="0"/>
              </a:spcBef>
              <a:spcAft>
                <a:spcPts val="0"/>
              </a:spcAft>
              <a:buClr>
                <a:schemeClr val="lt1"/>
              </a:buClr>
              <a:buSzPts val="1200"/>
              <a:buNone/>
              <a:defRPr sz="1200" b="1">
                <a:solidFill>
                  <a:schemeClr val="lt1"/>
                </a:solidFill>
              </a:defRPr>
            </a:lvl2pPr>
            <a:lvl3pPr lvl="2" rtl="0">
              <a:spcBef>
                <a:spcPts val="0"/>
              </a:spcBef>
              <a:spcAft>
                <a:spcPts val="0"/>
              </a:spcAft>
              <a:buClr>
                <a:schemeClr val="lt1"/>
              </a:buClr>
              <a:buSzPts val="1200"/>
              <a:buNone/>
              <a:defRPr sz="1200" b="1">
                <a:solidFill>
                  <a:schemeClr val="lt1"/>
                </a:solidFill>
              </a:defRPr>
            </a:lvl3pPr>
            <a:lvl4pPr lvl="3" rtl="0">
              <a:spcBef>
                <a:spcPts val="0"/>
              </a:spcBef>
              <a:spcAft>
                <a:spcPts val="0"/>
              </a:spcAft>
              <a:buClr>
                <a:schemeClr val="lt1"/>
              </a:buClr>
              <a:buSzPts val="1200"/>
              <a:buNone/>
              <a:defRPr sz="1200" b="1">
                <a:solidFill>
                  <a:schemeClr val="lt1"/>
                </a:solidFill>
              </a:defRPr>
            </a:lvl4pPr>
            <a:lvl5pPr lvl="4" rtl="0">
              <a:spcBef>
                <a:spcPts val="0"/>
              </a:spcBef>
              <a:spcAft>
                <a:spcPts val="0"/>
              </a:spcAft>
              <a:buClr>
                <a:schemeClr val="lt1"/>
              </a:buClr>
              <a:buSzPts val="1200"/>
              <a:buNone/>
              <a:defRPr sz="1200" b="1">
                <a:solidFill>
                  <a:schemeClr val="lt1"/>
                </a:solidFill>
              </a:defRPr>
            </a:lvl5pPr>
            <a:lvl6pPr lvl="5" rtl="0">
              <a:spcBef>
                <a:spcPts val="0"/>
              </a:spcBef>
              <a:spcAft>
                <a:spcPts val="0"/>
              </a:spcAft>
              <a:buClr>
                <a:schemeClr val="lt1"/>
              </a:buClr>
              <a:buSzPts val="1200"/>
              <a:buNone/>
              <a:defRPr sz="1200" b="1">
                <a:solidFill>
                  <a:schemeClr val="lt1"/>
                </a:solidFill>
              </a:defRPr>
            </a:lvl6pPr>
            <a:lvl7pPr lvl="6" rtl="0">
              <a:spcBef>
                <a:spcPts val="0"/>
              </a:spcBef>
              <a:spcAft>
                <a:spcPts val="0"/>
              </a:spcAft>
              <a:buClr>
                <a:schemeClr val="lt1"/>
              </a:buClr>
              <a:buSzPts val="1200"/>
              <a:buNone/>
              <a:defRPr sz="1200" b="1">
                <a:solidFill>
                  <a:schemeClr val="lt1"/>
                </a:solidFill>
              </a:defRPr>
            </a:lvl7pPr>
            <a:lvl8pPr lvl="7" rtl="0">
              <a:spcBef>
                <a:spcPts val="0"/>
              </a:spcBef>
              <a:spcAft>
                <a:spcPts val="0"/>
              </a:spcAft>
              <a:buClr>
                <a:schemeClr val="lt1"/>
              </a:buClr>
              <a:buSzPts val="1200"/>
              <a:buNone/>
              <a:defRPr sz="1200" b="1">
                <a:solidFill>
                  <a:schemeClr val="lt1"/>
                </a:solidFill>
              </a:defRPr>
            </a:lvl8pPr>
            <a:lvl9pPr lvl="8" rtl="0">
              <a:spcBef>
                <a:spcPts val="0"/>
              </a:spcBef>
              <a:spcAft>
                <a:spcPts val="0"/>
              </a:spcAft>
              <a:buClr>
                <a:schemeClr val="lt1"/>
              </a:buClr>
              <a:buSzPts val="1200"/>
              <a:buNone/>
              <a:defRPr sz="1200" b="1">
                <a:solidFill>
                  <a:schemeClr val="lt1"/>
                </a:solidFill>
              </a:defRPr>
            </a:lvl9pPr>
          </a:lstStyle>
          <a:p>
            <a:endParaRPr/>
          </a:p>
        </p:txBody>
      </p:sp>
      <p:sp>
        <p:nvSpPr>
          <p:cNvPr id="544" name="Google Shape;544;p46"/>
          <p:cNvSpPr txBox="1">
            <a:spLocks noGrp="1"/>
          </p:cNvSpPr>
          <p:nvPr>
            <p:ph type="subTitle" idx="3"/>
          </p:nvPr>
        </p:nvSpPr>
        <p:spPr>
          <a:xfrm>
            <a:off x="2046375" y="2495400"/>
            <a:ext cx="2144700" cy="7221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lt1"/>
              </a:buClr>
              <a:buSzPts val="1200"/>
              <a:buNone/>
              <a:defRPr sz="1200" b="1">
                <a:solidFill>
                  <a:schemeClr val="lt1"/>
                </a:solidFill>
              </a:defRPr>
            </a:lvl1pPr>
            <a:lvl2pPr lvl="1" rtl="0">
              <a:spcBef>
                <a:spcPts val="0"/>
              </a:spcBef>
              <a:spcAft>
                <a:spcPts val="0"/>
              </a:spcAft>
              <a:buClr>
                <a:schemeClr val="lt1"/>
              </a:buClr>
              <a:buSzPts val="1200"/>
              <a:buNone/>
              <a:defRPr sz="1200" b="1">
                <a:solidFill>
                  <a:schemeClr val="lt1"/>
                </a:solidFill>
              </a:defRPr>
            </a:lvl2pPr>
            <a:lvl3pPr lvl="2" rtl="0">
              <a:spcBef>
                <a:spcPts val="0"/>
              </a:spcBef>
              <a:spcAft>
                <a:spcPts val="0"/>
              </a:spcAft>
              <a:buClr>
                <a:schemeClr val="lt1"/>
              </a:buClr>
              <a:buSzPts val="1200"/>
              <a:buNone/>
              <a:defRPr sz="1200" b="1">
                <a:solidFill>
                  <a:schemeClr val="lt1"/>
                </a:solidFill>
              </a:defRPr>
            </a:lvl3pPr>
            <a:lvl4pPr lvl="3" rtl="0">
              <a:spcBef>
                <a:spcPts val="0"/>
              </a:spcBef>
              <a:spcAft>
                <a:spcPts val="0"/>
              </a:spcAft>
              <a:buClr>
                <a:schemeClr val="lt1"/>
              </a:buClr>
              <a:buSzPts val="1200"/>
              <a:buNone/>
              <a:defRPr sz="1200" b="1">
                <a:solidFill>
                  <a:schemeClr val="lt1"/>
                </a:solidFill>
              </a:defRPr>
            </a:lvl4pPr>
            <a:lvl5pPr lvl="4" rtl="0">
              <a:spcBef>
                <a:spcPts val="0"/>
              </a:spcBef>
              <a:spcAft>
                <a:spcPts val="0"/>
              </a:spcAft>
              <a:buClr>
                <a:schemeClr val="lt1"/>
              </a:buClr>
              <a:buSzPts val="1200"/>
              <a:buNone/>
              <a:defRPr sz="1200" b="1">
                <a:solidFill>
                  <a:schemeClr val="lt1"/>
                </a:solidFill>
              </a:defRPr>
            </a:lvl5pPr>
            <a:lvl6pPr lvl="5" rtl="0">
              <a:spcBef>
                <a:spcPts val="0"/>
              </a:spcBef>
              <a:spcAft>
                <a:spcPts val="0"/>
              </a:spcAft>
              <a:buClr>
                <a:schemeClr val="lt1"/>
              </a:buClr>
              <a:buSzPts val="1200"/>
              <a:buNone/>
              <a:defRPr sz="1200" b="1">
                <a:solidFill>
                  <a:schemeClr val="lt1"/>
                </a:solidFill>
              </a:defRPr>
            </a:lvl6pPr>
            <a:lvl7pPr lvl="6" rtl="0">
              <a:spcBef>
                <a:spcPts val="0"/>
              </a:spcBef>
              <a:spcAft>
                <a:spcPts val="0"/>
              </a:spcAft>
              <a:buClr>
                <a:schemeClr val="lt1"/>
              </a:buClr>
              <a:buSzPts val="1200"/>
              <a:buNone/>
              <a:defRPr sz="1200" b="1">
                <a:solidFill>
                  <a:schemeClr val="lt1"/>
                </a:solidFill>
              </a:defRPr>
            </a:lvl7pPr>
            <a:lvl8pPr lvl="7" rtl="0">
              <a:spcBef>
                <a:spcPts val="0"/>
              </a:spcBef>
              <a:spcAft>
                <a:spcPts val="0"/>
              </a:spcAft>
              <a:buClr>
                <a:schemeClr val="lt1"/>
              </a:buClr>
              <a:buSzPts val="1200"/>
              <a:buNone/>
              <a:defRPr sz="1200" b="1">
                <a:solidFill>
                  <a:schemeClr val="lt1"/>
                </a:solidFill>
              </a:defRPr>
            </a:lvl8pPr>
            <a:lvl9pPr lvl="8" rtl="0">
              <a:spcBef>
                <a:spcPts val="0"/>
              </a:spcBef>
              <a:spcAft>
                <a:spcPts val="0"/>
              </a:spcAft>
              <a:buClr>
                <a:schemeClr val="lt1"/>
              </a:buClr>
              <a:buSzPts val="1200"/>
              <a:buNone/>
              <a:defRPr sz="1200" b="1">
                <a:solidFill>
                  <a:schemeClr val="lt1"/>
                </a:solidFill>
              </a:defRPr>
            </a:lvl9pPr>
          </a:lstStyle>
          <a:p>
            <a:endParaRPr/>
          </a:p>
        </p:txBody>
      </p:sp>
      <p:sp>
        <p:nvSpPr>
          <p:cNvPr id="545" name="Google Shape;545;p46"/>
          <p:cNvSpPr txBox="1">
            <a:spLocks noGrp="1"/>
          </p:cNvSpPr>
          <p:nvPr>
            <p:ph type="subTitle" idx="4"/>
          </p:nvPr>
        </p:nvSpPr>
        <p:spPr>
          <a:xfrm>
            <a:off x="2046375" y="3333600"/>
            <a:ext cx="2144700" cy="7221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lt1"/>
              </a:buClr>
              <a:buSzPts val="1200"/>
              <a:buNone/>
              <a:defRPr sz="1200" b="1">
                <a:solidFill>
                  <a:schemeClr val="lt1"/>
                </a:solidFill>
              </a:defRPr>
            </a:lvl1pPr>
            <a:lvl2pPr lvl="1" rtl="0">
              <a:spcBef>
                <a:spcPts val="0"/>
              </a:spcBef>
              <a:spcAft>
                <a:spcPts val="0"/>
              </a:spcAft>
              <a:buClr>
                <a:schemeClr val="lt1"/>
              </a:buClr>
              <a:buSzPts val="1200"/>
              <a:buNone/>
              <a:defRPr sz="1200" b="1">
                <a:solidFill>
                  <a:schemeClr val="lt1"/>
                </a:solidFill>
              </a:defRPr>
            </a:lvl2pPr>
            <a:lvl3pPr lvl="2" rtl="0">
              <a:spcBef>
                <a:spcPts val="0"/>
              </a:spcBef>
              <a:spcAft>
                <a:spcPts val="0"/>
              </a:spcAft>
              <a:buClr>
                <a:schemeClr val="lt1"/>
              </a:buClr>
              <a:buSzPts val="1200"/>
              <a:buNone/>
              <a:defRPr sz="1200" b="1">
                <a:solidFill>
                  <a:schemeClr val="lt1"/>
                </a:solidFill>
              </a:defRPr>
            </a:lvl3pPr>
            <a:lvl4pPr lvl="3" rtl="0">
              <a:spcBef>
                <a:spcPts val="0"/>
              </a:spcBef>
              <a:spcAft>
                <a:spcPts val="0"/>
              </a:spcAft>
              <a:buClr>
                <a:schemeClr val="lt1"/>
              </a:buClr>
              <a:buSzPts val="1200"/>
              <a:buNone/>
              <a:defRPr sz="1200" b="1">
                <a:solidFill>
                  <a:schemeClr val="lt1"/>
                </a:solidFill>
              </a:defRPr>
            </a:lvl4pPr>
            <a:lvl5pPr lvl="4" rtl="0">
              <a:spcBef>
                <a:spcPts val="0"/>
              </a:spcBef>
              <a:spcAft>
                <a:spcPts val="0"/>
              </a:spcAft>
              <a:buClr>
                <a:schemeClr val="lt1"/>
              </a:buClr>
              <a:buSzPts val="1200"/>
              <a:buNone/>
              <a:defRPr sz="1200" b="1">
                <a:solidFill>
                  <a:schemeClr val="lt1"/>
                </a:solidFill>
              </a:defRPr>
            </a:lvl5pPr>
            <a:lvl6pPr lvl="5" rtl="0">
              <a:spcBef>
                <a:spcPts val="0"/>
              </a:spcBef>
              <a:spcAft>
                <a:spcPts val="0"/>
              </a:spcAft>
              <a:buClr>
                <a:schemeClr val="lt1"/>
              </a:buClr>
              <a:buSzPts val="1200"/>
              <a:buNone/>
              <a:defRPr sz="1200" b="1">
                <a:solidFill>
                  <a:schemeClr val="lt1"/>
                </a:solidFill>
              </a:defRPr>
            </a:lvl6pPr>
            <a:lvl7pPr lvl="6" rtl="0">
              <a:spcBef>
                <a:spcPts val="0"/>
              </a:spcBef>
              <a:spcAft>
                <a:spcPts val="0"/>
              </a:spcAft>
              <a:buClr>
                <a:schemeClr val="lt1"/>
              </a:buClr>
              <a:buSzPts val="1200"/>
              <a:buNone/>
              <a:defRPr sz="1200" b="1">
                <a:solidFill>
                  <a:schemeClr val="lt1"/>
                </a:solidFill>
              </a:defRPr>
            </a:lvl7pPr>
            <a:lvl8pPr lvl="7" rtl="0">
              <a:spcBef>
                <a:spcPts val="0"/>
              </a:spcBef>
              <a:spcAft>
                <a:spcPts val="0"/>
              </a:spcAft>
              <a:buClr>
                <a:schemeClr val="lt1"/>
              </a:buClr>
              <a:buSzPts val="1200"/>
              <a:buNone/>
              <a:defRPr sz="1200" b="1">
                <a:solidFill>
                  <a:schemeClr val="lt1"/>
                </a:solidFill>
              </a:defRPr>
            </a:lvl8pPr>
            <a:lvl9pPr lvl="8" rtl="0">
              <a:spcBef>
                <a:spcPts val="0"/>
              </a:spcBef>
              <a:spcAft>
                <a:spcPts val="0"/>
              </a:spcAft>
              <a:buClr>
                <a:schemeClr val="lt1"/>
              </a:buClr>
              <a:buSzPts val="1200"/>
              <a:buNone/>
              <a:defRPr sz="1200" b="1">
                <a:solidFill>
                  <a:schemeClr val="lt1"/>
                </a:solidFill>
              </a:defRPr>
            </a:lvl9pPr>
          </a:lstStyle>
          <a:p>
            <a:endParaRPr/>
          </a:p>
        </p:txBody>
      </p:sp>
      <p:sp>
        <p:nvSpPr>
          <p:cNvPr id="546" name="Google Shape;546;p46"/>
          <p:cNvSpPr txBox="1">
            <a:spLocks noGrp="1"/>
          </p:cNvSpPr>
          <p:nvPr>
            <p:ph type="subTitle" idx="5"/>
          </p:nvPr>
        </p:nvSpPr>
        <p:spPr>
          <a:xfrm>
            <a:off x="4560975" y="895200"/>
            <a:ext cx="3136800" cy="7221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dk2"/>
              </a:buClr>
              <a:buSzPts val="1000"/>
              <a:buChar char="●"/>
              <a:defRPr sz="1000" i="1">
                <a:solidFill>
                  <a:schemeClr val="dk2"/>
                </a:solidFill>
              </a:defRPr>
            </a:lvl1pPr>
            <a:lvl2pPr lvl="1" rtl="0">
              <a:spcBef>
                <a:spcPts val="0"/>
              </a:spcBef>
              <a:spcAft>
                <a:spcPts val="0"/>
              </a:spcAft>
              <a:buClr>
                <a:schemeClr val="dk2"/>
              </a:buClr>
              <a:buSzPts val="1000"/>
              <a:buChar char="○"/>
              <a:defRPr sz="1000" i="1">
                <a:solidFill>
                  <a:schemeClr val="dk2"/>
                </a:solidFill>
              </a:defRPr>
            </a:lvl2pPr>
            <a:lvl3pPr lvl="2" rtl="0">
              <a:spcBef>
                <a:spcPts val="0"/>
              </a:spcBef>
              <a:spcAft>
                <a:spcPts val="0"/>
              </a:spcAft>
              <a:buClr>
                <a:schemeClr val="dk2"/>
              </a:buClr>
              <a:buSzPts val="1000"/>
              <a:buChar char="■"/>
              <a:defRPr sz="1000" i="1">
                <a:solidFill>
                  <a:schemeClr val="dk2"/>
                </a:solidFill>
              </a:defRPr>
            </a:lvl3pPr>
            <a:lvl4pPr lvl="3" rtl="0">
              <a:spcBef>
                <a:spcPts val="0"/>
              </a:spcBef>
              <a:spcAft>
                <a:spcPts val="0"/>
              </a:spcAft>
              <a:buClr>
                <a:schemeClr val="dk2"/>
              </a:buClr>
              <a:buSzPts val="1000"/>
              <a:buChar char="●"/>
              <a:defRPr sz="1000" i="1">
                <a:solidFill>
                  <a:schemeClr val="dk2"/>
                </a:solidFill>
              </a:defRPr>
            </a:lvl4pPr>
            <a:lvl5pPr lvl="4" rtl="0">
              <a:spcBef>
                <a:spcPts val="0"/>
              </a:spcBef>
              <a:spcAft>
                <a:spcPts val="0"/>
              </a:spcAft>
              <a:buClr>
                <a:schemeClr val="dk2"/>
              </a:buClr>
              <a:buSzPts val="1000"/>
              <a:buChar char="○"/>
              <a:defRPr sz="1000" i="1">
                <a:solidFill>
                  <a:schemeClr val="dk2"/>
                </a:solidFill>
              </a:defRPr>
            </a:lvl5pPr>
            <a:lvl6pPr lvl="5" rtl="0">
              <a:spcBef>
                <a:spcPts val="0"/>
              </a:spcBef>
              <a:spcAft>
                <a:spcPts val="0"/>
              </a:spcAft>
              <a:buClr>
                <a:schemeClr val="dk2"/>
              </a:buClr>
              <a:buSzPts val="1000"/>
              <a:buChar char="■"/>
              <a:defRPr sz="1000" i="1">
                <a:solidFill>
                  <a:schemeClr val="dk2"/>
                </a:solidFill>
              </a:defRPr>
            </a:lvl6pPr>
            <a:lvl7pPr lvl="6" rtl="0">
              <a:spcBef>
                <a:spcPts val="0"/>
              </a:spcBef>
              <a:spcAft>
                <a:spcPts val="0"/>
              </a:spcAft>
              <a:buClr>
                <a:schemeClr val="dk2"/>
              </a:buClr>
              <a:buSzPts val="1000"/>
              <a:buChar char="●"/>
              <a:defRPr sz="1000" i="1">
                <a:solidFill>
                  <a:schemeClr val="dk2"/>
                </a:solidFill>
              </a:defRPr>
            </a:lvl7pPr>
            <a:lvl8pPr lvl="7" rtl="0">
              <a:spcBef>
                <a:spcPts val="0"/>
              </a:spcBef>
              <a:spcAft>
                <a:spcPts val="0"/>
              </a:spcAft>
              <a:buClr>
                <a:schemeClr val="dk2"/>
              </a:buClr>
              <a:buSzPts val="1000"/>
              <a:buChar char="○"/>
              <a:defRPr sz="1000" i="1">
                <a:solidFill>
                  <a:schemeClr val="dk2"/>
                </a:solidFill>
              </a:defRPr>
            </a:lvl8pPr>
            <a:lvl9pPr lvl="8" rtl="0">
              <a:spcBef>
                <a:spcPts val="0"/>
              </a:spcBef>
              <a:spcAft>
                <a:spcPts val="0"/>
              </a:spcAft>
              <a:buClr>
                <a:schemeClr val="dk2"/>
              </a:buClr>
              <a:buSzPts val="1000"/>
              <a:buChar char="■"/>
              <a:defRPr sz="1000" i="1">
                <a:solidFill>
                  <a:schemeClr val="dk2"/>
                </a:solidFill>
              </a:defRPr>
            </a:lvl9pPr>
          </a:lstStyle>
          <a:p>
            <a:endParaRPr/>
          </a:p>
        </p:txBody>
      </p:sp>
      <p:sp>
        <p:nvSpPr>
          <p:cNvPr id="547" name="Google Shape;547;p46"/>
          <p:cNvSpPr txBox="1">
            <a:spLocks noGrp="1"/>
          </p:cNvSpPr>
          <p:nvPr>
            <p:ph type="subTitle" idx="6"/>
          </p:nvPr>
        </p:nvSpPr>
        <p:spPr>
          <a:xfrm>
            <a:off x="4560975" y="1657200"/>
            <a:ext cx="3136800" cy="7221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dk2"/>
              </a:buClr>
              <a:buSzPts val="1000"/>
              <a:buChar char="●"/>
              <a:defRPr sz="1000" i="1">
                <a:solidFill>
                  <a:schemeClr val="dk2"/>
                </a:solidFill>
              </a:defRPr>
            </a:lvl1pPr>
            <a:lvl2pPr lvl="1" rtl="0">
              <a:spcBef>
                <a:spcPts val="0"/>
              </a:spcBef>
              <a:spcAft>
                <a:spcPts val="0"/>
              </a:spcAft>
              <a:buClr>
                <a:schemeClr val="dk2"/>
              </a:buClr>
              <a:buSzPts val="1000"/>
              <a:buChar char="○"/>
              <a:defRPr sz="1000" i="1">
                <a:solidFill>
                  <a:schemeClr val="dk2"/>
                </a:solidFill>
              </a:defRPr>
            </a:lvl2pPr>
            <a:lvl3pPr lvl="2" rtl="0">
              <a:spcBef>
                <a:spcPts val="0"/>
              </a:spcBef>
              <a:spcAft>
                <a:spcPts val="0"/>
              </a:spcAft>
              <a:buClr>
                <a:schemeClr val="dk2"/>
              </a:buClr>
              <a:buSzPts val="1000"/>
              <a:buChar char="■"/>
              <a:defRPr sz="1000" i="1">
                <a:solidFill>
                  <a:schemeClr val="dk2"/>
                </a:solidFill>
              </a:defRPr>
            </a:lvl3pPr>
            <a:lvl4pPr lvl="3" rtl="0">
              <a:spcBef>
                <a:spcPts val="0"/>
              </a:spcBef>
              <a:spcAft>
                <a:spcPts val="0"/>
              </a:spcAft>
              <a:buClr>
                <a:schemeClr val="dk2"/>
              </a:buClr>
              <a:buSzPts val="1000"/>
              <a:buChar char="●"/>
              <a:defRPr sz="1000" i="1">
                <a:solidFill>
                  <a:schemeClr val="dk2"/>
                </a:solidFill>
              </a:defRPr>
            </a:lvl4pPr>
            <a:lvl5pPr lvl="4" rtl="0">
              <a:spcBef>
                <a:spcPts val="0"/>
              </a:spcBef>
              <a:spcAft>
                <a:spcPts val="0"/>
              </a:spcAft>
              <a:buClr>
                <a:schemeClr val="dk2"/>
              </a:buClr>
              <a:buSzPts val="1000"/>
              <a:buChar char="○"/>
              <a:defRPr sz="1000" i="1">
                <a:solidFill>
                  <a:schemeClr val="dk2"/>
                </a:solidFill>
              </a:defRPr>
            </a:lvl5pPr>
            <a:lvl6pPr lvl="5" rtl="0">
              <a:spcBef>
                <a:spcPts val="0"/>
              </a:spcBef>
              <a:spcAft>
                <a:spcPts val="0"/>
              </a:spcAft>
              <a:buClr>
                <a:schemeClr val="dk2"/>
              </a:buClr>
              <a:buSzPts val="1000"/>
              <a:buChar char="■"/>
              <a:defRPr sz="1000" i="1">
                <a:solidFill>
                  <a:schemeClr val="dk2"/>
                </a:solidFill>
              </a:defRPr>
            </a:lvl6pPr>
            <a:lvl7pPr lvl="6" rtl="0">
              <a:spcBef>
                <a:spcPts val="0"/>
              </a:spcBef>
              <a:spcAft>
                <a:spcPts val="0"/>
              </a:spcAft>
              <a:buClr>
                <a:schemeClr val="dk2"/>
              </a:buClr>
              <a:buSzPts val="1000"/>
              <a:buChar char="●"/>
              <a:defRPr sz="1000" i="1">
                <a:solidFill>
                  <a:schemeClr val="dk2"/>
                </a:solidFill>
              </a:defRPr>
            </a:lvl7pPr>
            <a:lvl8pPr lvl="7" rtl="0">
              <a:spcBef>
                <a:spcPts val="0"/>
              </a:spcBef>
              <a:spcAft>
                <a:spcPts val="0"/>
              </a:spcAft>
              <a:buClr>
                <a:schemeClr val="dk2"/>
              </a:buClr>
              <a:buSzPts val="1000"/>
              <a:buChar char="○"/>
              <a:defRPr sz="1000" i="1">
                <a:solidFill>
                  <a:schemeClr val="dk2"/>
                </a:solidFill>
              </a:defRPr>
            </a:lvl8pPr>
            <a:lvl9pPr lvl="8" rtl="0">
              <a:spcBef>
                <a:spcPts val="0"/>
              </a:spcBef>
              <a:spcAft>
                <a:spcPts val="0"/>
              </a:spcAft>
              <a:buClr>
                <a:schemeClr val="dk2"/>
              </a:buClr>
              <a:buSzPts val="1000"/>
              <a:buChar char="■"/>
              <a:defRPr sz="1000" i="1">
                <a:solidFill>
                  <a:schemeClr val="dk2"/>
                </a:solidFill>
              </a:defRPr>
            </a:lvl9pPr>
          </a:lstStyle>
          <a:p>
            <a:endParaRPr/>
          </a:p>
        </p:txBody>
      </p:sp>
      <p:sp>
        <p:nvSpPr>
          <p:cNvPr id="548" name="Google Shape;548;p46"/>
          <p:cNvSpPr txBox="1">
            <a:spLocks noGrp="1"/>
          </p:cNvSpPr>
          <p:nvPr>
            <p:ph type="subTitle" idx="7"/>
          </p:nvPr>
        </p:nvSpPr>
        <p:spPr>
          <a:xfrm>
            <a:off x="4560975" y="2495400"/>
            <a:ext cx="3136800" cy="7221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dk2"/>
              </a:buClr>
              <a:buSzPts val="1000"/>
              <a:buChar char="●"/>
              <a:defRPr sz="1000" i="1">
                <a:solidFill>
                  <a:schemeClr val="dk2"/>
                </a:solidFill>
              </a:defRPr>
            </a:lvl1pPr>
            <a:lvl2pPr lvl="1" rtl="0">
              <a:spcBef>
                <a:spcPts val="0"/>
              </a:spcBef>
              <a:spcAft>
                <a:spcPts val="0"/>
              </a:spcAft>
              <a:buClr>
                <a:schemeClr val="dk2"/>
              </a:buClr>
              <a:buSzPts val="1000"/>
              <a:buChar char="○"/>
              <a:defRPr sz="1000" i="1">
                <a:solidFill>
                  <a:schemeClr val="dk2"/>
                </a:solidFill>
              </a:defRPr>
            </a:lvl2pPr>
            <a:lvl3pPr lvl="2" rtl="0">
              <a:spcBef>
                <a:spcPts val="0"/>
              </a:spcBef>
              <a:spcAft>
                <a:spcPts val="0"/>
              </a:spcAft>
              <a:buClr>
                <a:schemeClr val="dk2"/>
              </a:buClr>
              <a:buSzPts val="1000"/>
              <a:buChar char="■"/>
              <a:defRPr sz="1000" i="1">
                <a:solidFill>
                  <a:schemeClr val="dk2"/>
                </a:solidFill>
              </a:defRPr>
            </a:lvl3pPr>
            <a:lvl4pPr lvl="3" rtl="0">
              <a:spcBef>
                <a:spcPts val="0"/>
              </a:spcBef>
              <a:spcAft>
                <a:spcPts val="0"/>
              </a:spcAft>
              <a:buClr>
                <a:schemeClr val="dk2"/>
              </a:buClr>
              <a:buSzPts val="1000"/>
              <a:buChar char="●"/>
              <a:defRPr sz="1000" i="1">
                <a:solidFill>
                  <a:schemeClr val="dk2"/>
                </a:solidFill>
              </a:defRPr>
            </a:lvl4pPr>
            <a:lvl5pPr lvl="4" rtl="0">
              <a:spcBef>
                <a:spcPts val="0"/>
              </a:spcBef>
              <a:spcAft>
                <a:spcPts val="0"/>
              </a:spcAft>
              <a:buClr>
                <a:schemeClr val="dk2"/>
              </a:buClr>
              <a:buSzPts val="1000"/>
              <a:buChar char="○"/>
              <a:defRPr sz="1000" i="1">
                <a:solidFill>
                  <a:schemeClr val="dk2"/>
                </a:solidFill>
              </a:defRPr>
            </a:lvl5pPr>
            <a:lvl6pPr lvl="5" rtl="0">
              <a:spcBef>
                <a:spcPts val="0"/>
              </a:spcBef>
              <a:spcAft>
                <a:spcPts val="0"/>
              </a:spcAft>
              <a:buClr>
                <a:schemeClr val="dk2"/>
              </a:buClr>
              <a:buSzPts val="1000"/>
              <a:buChar char="■"/>
              <a:defRPr sz="1000" i="1">
                <a:solidFill>
                  <a:schemeClr val="dk2"/>
                </a:solidFill>
              </a:defRPr>
            </a:lvl6pPr>
            <a:lvl7pPr lvl="6" rtl="0">
              <a:spcBef>
                <a:spcPts val="0"/>
              </a:spcBef>
              <a:spcAft>
                <a:spcPts val="0"/>
              </a:spcAft>
              <a:buClr>
                <a:schemeClr val="dk2"/>
              </a:buClr>
              <a:buSzPts val="1000"/>
              <a:buChar char="●"/>
              <a:defRPr sz="1000" i="1">
                <a:solidFill>
                  <a:schemeClr val="dk2"/>
                </a:solidFill>
              </a:defRPr>
            </a:lvl7pPr>
            <a:lvl8pPr lvl="7" rtl="0">
              <a:spcBef>
                <a:spcPts val="0"/>
              </a:spcBef>
              <a:spcAft>
                <a:spcPts val="0"/>
              </a:spcAft>
              <a:buClr>
                <a:schemeClr val="dk2"/>
              </a:buClr>
              <a:buSzPts val="1000"/>
              <a:buChar char="○"/>
              <a:defRPr sz="1000" i="1">
                <a:solidFill>
                  <a:schemeClr val="dk2"/>
                </a:solidFill>
              </a:defRPr>
            </a:lvl8pPr>
            <a:lvl9pPr lvl="8" rtl="0">
              <a:spcBef>
                <a:spcPts val="0"/>
              </a:spcBef>
              <a:spcAft>
                <a:spcPts val="0"/>
              </a:spcAft>
              <a:buClr>
                <a:schemeClr val="dk2"/>
              </a:buClr>
              <a:buSzPts val="1000"/>
              <a:buChar char="■"/>
              <a:defRPr sz="1000" i="1">
                <a:solidFill>
                  <a:schemeClr val="dk2"/>
                </a:solidFill>
              </a:defRPr>
            </a:lvl9pPr>
          </a:lstStyle>
          <a:p>
            <a:endParaRPr/>
          </a:p>
        </p:txBody>
      </p:sp>
      <p:sp>
        <p:nvSpPr>
          <p:cNvPr id="549" name="Google Shape;549;p46"/>
          <p:cNvSpPr txBox="1">
            <a:spLocks noGrp="1"/>
          </p:cNvSpPr>
          <p:nvPr>
            <p:ph type="subTitle" idx="8"/>
          </p:nvPr>
        </p:nvSpPr>
        <p:spPr>
          <a:xfrm>
            <a:off x="4560975" y="3333600"/>
            <a:ext cx="3136800" cy="7221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dk2"/>
              </a:buClr>
              <a:buSzPts val="1000"/>
              <a:buChar char="●"/>
              <a:defRPr sz="1000" i="1">
                <a:solidFill>
                  <a:schemeClr val="dk2"/>
                </a:solidFill>
              </a:defRPr>
            </a:lvl1pPr>
            <a:lvl2pPr lvl="1" rtl="0">
              <a:spcBef>
                <a:spcPts val="0"/>
              </a:spcBef>
              <a:spcAft>
                <a:spcPts val="0"/>
              </a:spcAft>
              <a:buClr>
                <a:schemeClr val="dk2"/>
              </a:buClr>
              <a:buSzPts val="1000"/>
              <a:buChar char="○"/>
              <a:defRPr sz="1000" i="1">
                <a:solidFill>
                  <a:schemeClr val="dk2"/>
                </a:solidFill>
              </a:defRPr>
            </a:lvl2pPr>
            <a:lvl3pPr lvl="2" rtl="0">
              <a:spcBef>
                <a:spcPts val="0"/>
              </a:spcBef>
              <a:spcAft>
                <a:spcPts val="0"/>
              </a:spcAft>
              <a:buClr>
                <a:schemeClr val="dk2"/>
              </a:buClr>
              <a:buSzPts val="1000"/>
              <a:buChar char="■"/>
              <a:defRPr sz="1000" i="1">
                <a:solidFill>
                  <a:schemeClr val="dk2"/>
                </a:solidFill>
              </a:defRPr>
            </a:lvl3pPr>
            <a:lvl4pPr lvl="3" rtl="0">
              <a:spcBef>
                <a:spcPts val="0"/>
              </a:spcBef>
              <a:spcAft>
                <a:spcPts val="0"/>
              </a:spcAft>
              <a:buClr>
                <a:schemeClr val="dk2"/>
              </a:buClr>
              <a:buSzPts val="1000"/>
              <a:buChar char="●"/>
              <a:defRPr sz="1000" i="1">
                <a:solidFill>
                  <a:schemeClr val="dk2"/>
                </a:solidFill>
              </a:defRPr>
            </a:lvl4pPr>
            <a:lvl5pPr lvl="4" rtl="0">
              <a:spcBef>
                <a:spcPts val="0"/>
              </a:spcBef>
              <a:spcAft>
                <a:spcPts val="0"/>
              </a:spcAft>
              <a:buClr>
                <a:schemeClr val="dk2"/>
              </a:buClr>
              <a:buSzPts val="1000"/>
              <a:buChar char="○"/>
              <a:defRPr sz="1000" i="1">
                <a:solidFill>
                  <a:schemeClr val="dk2"/>
                </a:solidFill>
              </a:defRPr>
            </a:lvl5pPr>
            <a:lvl6pPr lvl="5" rtl="0">
              <a:spcBef>
                <a:spcPts val="0"/>
              </a:spcBef>
              <a:spcAft>
                <a:spcPts val="0"/>
              </a:spcAft>
              <a:buClr>
                <a:schemeClr val="dk2"/>
              </a:buClr>
              <a:buSzPts val="1000"/>
              <a:buChar char="■"/>
              <a:defRPr sz="1000" i="1">
                <a:solidFill>
                  <a:schemeClr val="dk2"/>
                </a:solidFill>
              </a:defRPr>
            </a:lvl6pPr>
            <a:lvl7pPr lvl="6" rtl="0">
              <a:spcBef>
                <a:spcPts val="0"/>
              </a:spcBef>
              <a:spcAft>
                <a:spcPts val="0"/>
              </a:spcAft>
              <a:buClr>
                <a:schemeClr val="dk2"/>
              </a:buClr>
              <a:buSzPts val="1000"/>
              <a:buChar char="●"/>
              <a:defRPr sz="1000" i="1">
                <a:solidFill>
                  <a:schemeClr val="dk2"/>
                </a:solidFill>
              </a:defRPr>
            </a:lvl7pPr>
            <a:lvl8pPr lvl="7" rtl="0">
              <a:spcBef>
                <a:spcPts val="0"/>
              </a:spcBef>
              <a:spcAft>
                <a:spcPts val="0"/>
              </a:spcAft>
              <a:buClr>
                <a:schemeClr val="dk2"/>
              </a:buClr>
              <a:buSzPts val="1000"/>
              <a:buChar char="○"/>
              <a:defRPr sz="1000" i="1">
                <a:solidFill>
                  <a:schemeClr val="dk2"/>
                </a:solidFill>
              </a:defRPr>
            </a:lvl8pPr>
            <a:lvl9pPr lvl="8" rtl="0">
              <a:spcBef>
                <a:spcPts val="0"/>
              </a:spcBef>
              <a:spcAft>
                <a:spcPts val="0"/>
              </a:spcAft>
              <a:buClr>
                <a:schemeClr val="dk2"/>
              </a:buClr>
              <a:buSzPts val="1000"/>
              <a:buChar char="■"/>
              <a:defRPr sz="1000" i="1">
                <a:solidFill>
                  <a:schemeClr val="dk2"/>
                </a:solidFill>
              </a:defRPr>
            </a:lvl9pPr>
          </a:lstStyle>
          <a:p>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Diseño personalizado 24 2">
  <p:cSld name="CUSTOM_23_2">
    <p:spTree>
      <p:nvGrpSpPr>
        <p:cNvPr id="1" name="Shape 550"/>
        <p:cNvGrpSpPr/>
        <p:nvPr/>
      </p:nvGrpSpPr>
      <p:grpSpPr>
        <a:xfrm>
          <a:off x="0" y="0"/>
          <a:ext cx="0" cy="0"/>
          <a:chOff x="0" y="0"/>
          <a:chExt cx="0" cy="0"/>
        </a:xfrm>
      </p:grpSpPr>
      <p:grpSp>
        <p:nvGrpSpPr>
          <p:cNvPr id="551" name="Google Shape;551;p47"/>
          <p:cNvGrpSpPr/>
          <p:nvPr/>
        </p:nvGrpSpPr>
        <p:grpSpPr>
          <a:xfrm>
            <a:off x="1251029" y="2860497"/>
            <a:ext cx="6641951" cy="794079"/>
            <a:chOff x="1593000" y="2322568"/>
            <a:chExt cx="5957975" cy="643500"/>
          </a:xfrm>
        </p:grpSpPr>
        <p:sp>
          <p:nvSpPr>
            <p:cNvPr id="552" name="Google Shape;552;p47"/>
            <p:cNvSpPr/>
            <p:nvPr/>
          </p:nvSpPr>
          <p:spPr>
            <a:xfrm>
              <a:off x="3728375" y="2322568"/>
              <a:ext cx="3822600" cy="643500"/>
            </a:xfrm>
            <a:prstGeom prst="rect">
              <a:avLst/>
            </a:pr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47"/>
            <p:cNvSpPr/>
            <p:nvPr/>
          </p:nvSpPr>
          <p:spPr>
            <a:xfrm flipH="1">
              <a:off x="2283025" y="2322575"/>
              <a:ext cx="1844400" cy="642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47"/>
            <p:cNvSpPr/>
            <p:nvPr/>
          </p:nvSpPr>
          <p:spPr>
            <a:xfrm rot="-5400000">
              <a:off x="3501574" y="1934671"/>
              <a:ext cx="643356" cy="1419149"/>
            </a:xfrm>
            <a:prstGeom prst="flowChartOffpageConnector">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47"/>
            <p:cNvSpPr/>
            <p:nvPr/>
          </p:nvSpPr>
          <p:spPr>
            <a:xfrm>
              <a:off x="1593000" y="2322568"/>
              <a:ext cx="690000" cy="642300"/>
            </a:xfrm>
            <a:prstGeom prst="rect">
              <a:avLst/>
            </a:prstGeom>
            <a:solidFill>
              <a:srgbClr val="B02C20"/>
            </a:solidFill>
            <a:ln>
              <a:noFill/>
            </a:ln>
            <a:effectLst>
              <a:outerShdw blurRad="71438" dist="28575" dir="2700000" algn="bl" rotWithShape="0">
                <a:srgbClr val="000000">
                  <a:alpha val="1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47"/>
            <p:cNvSpPr/>
            <p:nvPr/>
          </p:nvSpPr>
          <p:spPr>
            <a:xfrm>
              <a:off x="1593000" y="2322575"/>
              <a:ext cx="690000" cy="642600"/>
            </a:xfrm>
            <a:prstGeom prst="rect">
              <a:avLst/>
            </a:prstGeom>
            <a:solidFill>
              <a:srgbClr val="009EE3">
                <a:alpha val="7733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600">
                <a:solidFill>
                  <a:srgbClr val="FFFFFF"/>
                </a:solidFill>
                <a:latin typeface="Roboto Thin"/>
                <a:ea typeface="Roboto Thin"/>
                <a:cs typeface="Roboto Thin"/>
                <a:sym typeface="Roboto Thin"/>
              </a:endParaRPr>
            </a:p>
          </p:txBody>
        </p:sp>
      </p:grpSp>
      <p:grpSp>
        <p:nvGrpSpPr>
          <p:cNvPr id="557" name="Google Shape;557;p47"/>
          <p:cNvGrpSpPr/>
          <p:nvPr/>
        </p:nvGrpSpPr>
        <p:grpSpPr>
          <a:xfrm>
            <a:off x="1251029" y="2052433"/>
            <a:ext cx="6641951" cy="794079"/>
            <a:chOff x="1593000" y="2322568"/>
            <a:chExt cx="5957975" cy="643500"/>
          </a:xfrm>
        </p:grpSpPr>
        <p:sp>
          <p:nvSpPr>
            <p:cNvPr id="558" name="Google Shape;558;p47"/>
            <p:cNvSpPr/>
            <p:nvPr/>
          </p:nvSpPr>
          <p:spPr>
            <a:xfrm>
              <a:off x="3728375" y="2322568"/>
              <a:ext cx="3822600" cy="643500"/>
            </a:xfrm>
            <a:prstGeom prst="rect">
              <a:avLst/>
            </a:pr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47"/>
            <p:cNvSpPr/>
            <p:nvPr/>
          </p:nvSpPr>
          <p:spPr>
            <a:xfrm flipH="1">
              <a:off x="2283025" y="2322575"/>
              <a:ext cx="1844400" cy="6426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47"/>
            <p:cNvSpPr/>
            <p:nvPr/>
          </p:nvSpPr>
          <p:spPr>
            <a:xfrm rot="-5400000">
              <a:off x="3501574" y="1934671"/>
              <a:ext cx="643356" cy="1419149"/>
            </a:xfrm>
            <a:prstGeom prst="flowChartOffpageConnector">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47"/>
            <p:cNvSpPr/>
            <p:nvPr/>
          </p:nvSpPr>
          <p:spPr>
            <a:xfrm>
              <a:off x="1593000" y="2322568"/>
              <a:ext cx="690000" cy="642300"/>
            </a:xfrm>
            <a:prstGeom prst="rect">
              <a:avLst/>
            </a:prstGeom>
            <a:solidFill>
              <a:srgbClr val="B02C20"/>
            </a:solidFill>
            <a:ln>
              <a:noFill/>
            </a:ln>
            <a:effectLst>
              <a:outerShdw blurRad="71438" dist="28575" dir="2700000" algn="bl" rotWithShape="0">
                <a:srgbClr val="000000">
                  <a:alpha val="1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47"/>
            <p:cNvSpPr/>
            <p:nvPr/>
          </p:nvSpPr>
          <p:spPr>
            <a:xfrm>
              <a:off x="1593000" y="2322575"/>
              <a:ext cx="690000" cy="642600"/>
            </a:xfrm>
            <a:prstGeom prst="rect">
              <a:avLst/>
            </a:prstGeom>
            <a:solidFill>
              <a:srgbClr val="E2A30B">
                <a:alpha val="7822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600">
                <a:solidFill>
                  <a:srgbClr val="FFFFFF"/>
                </a:solidFill>
                <a:latin typeface="Roboto Thin"/>
                <a:ea typeface="Roboto Thin"/>
                <a:cs typeface="Roboto Thin"/>
                <a:sym typeface="Roboto Thin"/>
              </a:endParaRPr>
            </a:p>
          </p:txBody>
        </p:sp>
      </p:grpSp>
      <p:grpSp>
        <p:nvGrpSpPr>
          <p:cNvPr id="563" name="Google Shape;563;p47"/>
          <p:cNvGrpSpPr/>
          <p:nvPr/>
        </p:nvGrpSpPr>
        <p:grpSpPr>
          <a:xfrm>
            <a:off x="1251029" y="1244349"/>
            <a:ext cx="6641951" cy="794079"/>
            <a:chOff x="1593000" y="2322568"/>
            <a:chExt cx="5957975" cy="643500"/>
          </a:xfrm>
        </p:grpSpPr>
        <p:sp>
          <p:nvSpPr>
            <p:cNvPr id="564" name="Google Shape;564;p47"/>
            <p:cNvSpPr/>
            <p:nvPr/>
          </p:nvSpPr>
          <p:spPr>
            <a:xfrm>
              <a:off x="3728375" y="2322568"/>
              <a:ext cx="3822600" cy="643500"/>
            </a:xfrm>
            <a:prstGeom prst="rect">
              <a:avLst/>
            </a:pr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47"/>
            <p:cNvSpPr/>
            <p:nvPr/>
          </p:nvSpPr>
          <p:spPr>
            <a:xfrm flipH="1">
              <a:off x="2283025" y="2322575"/>
              <a:ext cx="1844400" cy="642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47"/>
            <p:cNvSpPr/>
            <p:nvPr/>
          </p:nvSpPr>
          <p:spPr>
            <a:xfrm rot="-5400000">
              <a:off x="3501574" y="1934671"/>
              <a:ext cx="643356" cy="1419149"/>
            </a:xfrm>
            <a:prstGeom prst="flowChartOffpageConnector">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47"/>
            <p:cNvSpPr/>
            <p:nvPr/>
          </p:nvSpPr>
          <p:spPr>
            <a:xfrm>
              <a:off x="1593000" y="2322568"/>
              <a:ext cx="690000" cy="642300"/>
            </a:xfrm>
            <a:prstGeom prst="rect">
              <a:avLst/>
            </a:prstGeom>
            <a:solidFill>
              <a:srgbClr val="B02C20"/>
            </a:solidFill>
            <a:ln>
              <a:noFill/>
            </a:ln>
            <a:effectLst>
              <a:outerShdw blurRad="71438" dist="28575" dir="2700000" algn="bl" rotWithShape="0">
                <a:srgbClr val="000000">
                  <a:alpha val="1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47"/>
            <p:cNvSpPr/>
            <p:nvPr/>
          </p:nvSpPr>
          <p:spPr>
            <a:xfrm>
              <a:off x="1593000" y="2322575"/>
              <a:ext cx="690000" cy="642600"/>
            </a:xfrm>
            <a:prstGeom prst="rect">
              <a:avLst/>
            </a:prstGeom>
            <a:solidFill>
              <a:srgbClr val="DF501D">
                <a:alpha val="7911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600">
                <a:solidFill>
                  <a:srgbClr val="FFFFFF"/>
                </a:solidFill>
                <a:latin typeface="Roboto Thin"/>
                <a:ea typeface="Roboto Thin"/>
                <a:cs typeface="Roboto Thin"/>
                <a:sym typeface="Roboto Thin"/>
              </a:endParaRPr>
            </a:p>
          </p:txBody>
        </p:sp>
      </p:grpSp>
      <p:sp>
        <p:nvSpPr>
          <p:cNvPr id="569" name="Google Shape;569;p47"/>
          <p:cNvSpPr txBox="1">
            <a:spLocks noGrp="1"/>
          </p:cNvSpPr>
          <p:nvPr>
            <p:ph type="subTitle" idx="1"/>
          </p:nvPr>
        </p:nvSpPr>
        <p:spPr>
          <a:xfrm>
            <a:off x="2046375" y="1276200"/>
            <a:ext cx="2144700" cy="7221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lt1"/>
              </a:buClr>
              <a:buSzPts val="1200"/>
              <a:buNone/>
              <a:defRPr sz="1200" b="1">
                <a:solidFill>
                  <a:schemeClr val="lt1"/>
                </a:solidFill>
              </a:defRPr>
            </a:lvl1pPr>
            <a:lvl2pPr lvl="1" rtl="0">
              <a:spcBef>
                <a:spcPts val="0"/>
              </a:spcBef>
              <a:spcAft>
                <a:spcPts val="0"/>
              </a:spcAft>
              <a:buClr>
                <a:schemeClr val="lt1"/>
              </a:buClr>
              <a:buSzPts val="1200"/>
              <a:buNone/>
              <a:defRPr sz="1200" b="1">
                <a:solidFill>
                  <a:schemeClr val="lt1"/>
                </a:solidFill>
              </a:defRPr>
            </a:lvl2pPr>
            <a:lvl3pPr lvl="2" rtl="0">
              <a:spcBef>
                <a:spcPts val="0"/>
              </a:spcBef>
              <a:spcAft>
                <a:spcPts val="0"/>
              </a:spcAft>
              <a:buClr>
                <a:schemeClr val="lt1"/>
              </a:buClr>
              <a:buSzPts val="1200"/>
              <a:buNone/>
              <a:defRPr sz="1200" b="1">
                <a:solidFill>
                  <a:schemeClr val="lt1"/>
                </a:solidFill>
              </a:defRPr>
            </a:lvl3pPr>
            <a:lvl4pPr lvl="3" rtl="0">
              <a:spcBef>
                <a:spcPts val="0"/>
              </a:spcBef>
              <a:spcAft>
                <a:spcPts val="0"/>
              </a:spcAft>
              <a:buClr>
                <a:schemeClr val="lt1"/>
              </a:buClr>
              <a:buSzPts val="1200"/>
              <a:buNone/>
              <a:defRPr sz="1200" b="1">
                <a:solidFill>
                  <a:schemeClr val="lt1"/>
                </a:solidFill>
              </a:defRPr>
            </a:lvl4pPr>
            <a:lvl5pPr lvl="4" rtl="0">
              <a:spcBef>
                <a:spcPts val="0"/>
              </a:spcBef>
              <a:spcAft>
                <a:spcPts val="0"/>
              </a:spcAft>
              <a:buClr>
                <a:schemeClr val="lt1"/>
              </a:buClr>
              <a:buSzPts val="1200"/>
              <a:buNone/>
              <a:defRPr sz="1200" b="1">
                <a:solidFill>
                  <a:schemeClr val="lt1"/>
                </a:solidFill>
              </a:defRPr>
            </a:lvl5pPr>
            <a:lvl6pPr lvl="5" rtl="0">
              <a:spcBef>
                <a:spcPts val="0"/>
              </a:spcBef>
              <a:spcAft>
                <a:spcPts val="0"/>
              </a:spcAft>
              <a:buClr>
                <a:schemeClr val="lt1"/>
              </a:buClr>
              <a:buSzPts val="1200"/>
              <a:buNone/>
              <a:defRPr sz="1200" b="1">
                <a:solidFill>
                  <a:schemeClr val="lt1"/>
                </a:solidFill>
              </a:defRPr>
            </a:lvl6pPr>
            <a:lvl7pPr lvl="6" rtl="0">
              <a:spcBef>
                <a:spcPts val="0"/>
              </a:spcBef>
              <a:spcAft>
                <a:spcPts val="0"/>
              </a:spcAft>
              <a:buClr>
                <a:schemeClr val="lt1"/>
              </a:buClr>
              <a:buSzPts val="1200"/>
              <a:buNone/>
              <a:defRPr sz="1200" b="1">
                <a:solidFill>
                  <a:schemeClr val="lt1"/>
                </a:solidFill>
              </a:defRPr>
            </a:lvl7pPr>
            <a:lvl8pPr lvl="7" rtl="0">
              <a:spcBef>
                <a:spcPts val="0"/>
              </a:spcBef>
              <a:spcAft>
                <a:spcPts val="0"/>
              </a:spcAft>
              <a:buClr>
                <a:schemeClr val="lt1"/>
              </a:buClr>
              <a:buSzPts val="1200"/>
              <a:buNone/>
              <a:defRPr sz="1200" b="1">
                <a:solidFill>
                  <a:schemeClr val="lt1"/>
                </a:solidFill>
              </a:defRPr>
            </a:lvl8pPr>
            <a:lvl9pPr lvl="8" rtl="0">
              <a:spcBef>
                <a:spcPts val="0"/>
              </a:spcBef>
              <a:spcAft>
                <a:spcPts val="0"/>
              </a:spcAft>
              <a:buClr>
                <a:schemeClr val="lt1"/>
              </a:buClr>
              <a:buSzPts val="1200"/>
              <a:buNone/>
              <a:defRPr sz="1200" b="1">
                <a:solidFill>
                  <a:schemeClr val="lt1"/>
                </a:solidFill>
              </a:defRPr>
            </a:lvl9pPr>
          </a:lstStyle>
          <a:p>
            <a:endParaRPr/>
          </a:p>
        </p:txBody>
      </p:sp>
      <p:sp>
        <p:nvSpPr>
          <p:cNvPr id="570" name="Google Shape;570;p47"/>
          <p:cNvSpPr txBox="1">
            <a:spLocks noGrp="1"/>
          </p:cNvSpPr>
          <p:nvPr>
            <p:ph type="subTitle" idx="2"/>
          </p:nvPr>
        </p:nvSpPr>
        <p:spPr>
          <a:xfrm>
            <a:off x="2046375" y="2038200"/>
            <a:ext cx="2144700" cy="7221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lt1"/>
              </a:buClr>
              <a:buSzPts val="1200"/>
              <a:buNone/>
              <a:defRPr sz="1200" b="1">
                <a:solidFill>
                  <a:schemeClr val="lt1"/>
                </a:solidFill>
              </a:defRPr>
            </a:lvl1pPr>
            <a:lvl2pPr lvl="1" rtl="0">
              <a:spcBef>
                <a:spcPts val="0"/>
              </a:spcBef>
              <a:spcAft>
                <a:spcPts val="0"/>
              </a:spcAft>
              <a:buClr>
                <a:schemeClr val="lt1"/>
              </a:buClr>
              <a:buSzPts val="1200"/>
              <a:buNone/>
              <a:defRPr sz="1200" b="1">
                <a:solidFill>
                  <a:schemeClr val="lt1"/>
                </a:solidFill>
              </a:defRPr>
            </a:lvl2pPr>
            <a:lvl3pPr lvl="2" rtl="0">
              <a:spcBef>
                <a:spcPts val="0"/>
              </a:spcBef>
              <a:spcAft>
                <a:spcPts val="0"/>
              </a:spcAft>
              <a:buClr>
                <a:schemeClr val="lt1"/>
              </a:buClr>
              <a:buSzPts val="1200"/>
              <a:buNone/>
              <a:defRPr sz="1200" b="1">
                <a:solidFill>
                  <a:schemeClr val="lt1"/>
                </a:solidFill>
              </a:defRPr>
            </a:lvl3pPr>
            <a:lvl4pPr lvl="3" rtl="0">
              <a:spcBef>
                <a:spcPts val="0"/>
              </a:spcBef>
              <a:spcAft>
                <a:spcPts val="0"/>
              </a:spcAft>
              <a:buClr>
                <a:schemeClr val="lt1"/>
              </a:buClr>
              <a:buSzPts val="1200"/>
              <a:buNone/>
              <a:defRPr sz="1200" b="1">
                <a:solidFill>
                  <a:schemeClr val="lt1"/>
                </a:solidFill>
              </a:defRPr>
            </a:lvl4pPr>
            <a:lvl5pPr lvl="4" rtl="0">
              <a:spcBef>
                <a:spcPts val="0"/>
              </a:spcBef>
              <a:spcAft>
                <a:spcPts val="0"/>
              </a:spcAft>
              <a:buClr>
                <a:schemeClr val="lt1"/>
              </a:buClr>
              <a:buSzPts val="1200"/>
              <a:buNone/>
              <a:defRPr sz="1200" b="1">
                <a:solidFill>
                  <a:schemeClr val="lt1"/>
                </a:solidFill>
              </a:defRPr>
            </a:lvl5pPr>
            <a:lvl6pPr lvl="5" rtl="0">
              <a:spcBef>
                <a:spcPts val="0"/>
              </a:spcBef>
              <a:spcAft>
                <a:spcPts val="0"/>
              </a:spcAft>
              <a:buClr>
                <a:schemeClr val="lt1"/>
              </a:buClr>
              <a:buSzPts val="1200"/>
              <a:buNone/>
              <a:defRPr sz="1200" b="1">
                <a:solidFill>
                  <a:schemeClr val="lt1"/>
                </a:solidFill>
              </a:defRPr>
            </a:lvl6pPr>
            <a:lvl7pPr lvl="6" rtl="0">
              <a:spcBef>
                <a:spcPts val="0"/>
              </a:spcBef>
              <a:spcAft>
                <a:spcPts val="0"/>
              </a:spcAft>
              <a:buClr>
                <a:schemeClr val="lt1"/>
              </a:buClr>
              <a:buSzPts val="1200"/>
              <a:buNone/>
              <a:defRPr sz="1200" b="1">
                <a:solidFill>
                  <a:schemeClr val="lt1"/>
                </a:solidFill>
              </a:defRPr>
            </a:lvl7pPr>
            <a:lvl8pPr lvl="7" rtl="0">
              <a:spcBef>
                <a:spcPts val="0"/>
              </a:spcBef>
              <a:spcAft>
                <a:spcPts val="0"/>
              </a:spcAft>
              <a:buClr>
                <a:schemeClr val="lt1"/>
              </a:buClr>
              <a:buSzPts val="1200"/>
              <a:buNone/>
              <a:defRPr sz="1200" b="1">
                <a:solidFill>
                  <a:schemeClr val="lt1"/>
                </a:solidFill>
              </a:defRPr>
            </a:lvl8pPr>
            <a:lvl9pPr lvl="8" rtl="0">
              <a:spcBef>
                <a:spcPts val="0"/>
              </a:spcBef>
              <a:spcAft>
                <a:spcPts val="0"/>
              </a:spcAft>
              <a:buClr>
                <a:schemeClr val="lt1"/>
              </a:buClr>
              <a:buSzPts val="1200"/>
              <a:buNone/>
              <a:defRPr sz="1200" b="1">
                <a:solidFill>
                  <a:schemeClr val="lt1"/>
                </a:solidFill>
              </a:defRPr>
            </a:lvl9pPr>
          </a:lstStyle>
          <a:p>
            <a:endParaRPr/>
          </a:p>
        </p:txBody>
      </p:sp>
      <p:sp>
        <p:nvSpPr>
          <p:cNvPr id="571" name="Google Shape;571;p47"/>
          <p:cNvSpPr txBox="1">
            <a:spLocks noGrp="1"/>
          </p:cNvSpPr>
          <p:nvPr>
            <p:ph type="subTitle" idx="3"/>
          </p:nvPr>
        </p:nvSpPr>
        <p:spPr>
          <a:xfrm>
            <a:off x="2046375" y="2876400"/>
            <a:ext cx="2144700" cy="7221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lt1"/>
              </a:buClr>
              <a:buSzPts val="1200"/>
              <a:buNone/>
              <a:defRPr sz="1200" b="1">
                <a:solidFill>
                  <a:schemeClr val="lt1"/>
                </a:solidFill>
              </a:defRPr>
            </a:lvl1pPr>
            <a:lvl2pPr lvl="1" rtl="0">
              <a:spcBef>
                <a:spcPts val="0"/>
              </a:spcBef>
              <a:spcAft>
                <a:spcPts val="0"/>
              </a:spcAft>
              <a:buClr>
                <a:schemeClr val="lt1"/>
              </a:buClr>
              <a:buSzPts val="1200"/>
              <a:buNone/>
              <a:defRPr sz="1200" b="1">
                <a:solidFill>
                  <a:schemeClr val="lt1"/>
                </a:solidFill>
              </a:defRPr>
            </a:lvl2pPr>
            <a:lvl3pPr lvl="2" rtl="0">
              <a:spcBef>
                <a:spcPts val="0"/>
              </a:spcBef>
              <a:spcAft>
                <a:spcPts val="0"/>
              </a:spcAft>
              <a:buClr>
                <a:schemeClr val="lt1"/>
              </a:buClr>
              <a:buSzPts val="1200"/>
              <a:buNone/>
              <a:defRPr sz="1200" b="1">
                <a:solidFill>
                  <a:schemeClr val="lt1"/>
                </a:solidFill>
              </a:defRPr>
            </a:lvl3pPr>
            <a:lvl4pPr lvl="3" rtl="0">
              <a:spcBef>
                <a:spcPts val="0"/>
              </a:spcBef>
              <a:spcAft>
                <a:spcPts val="0"/>
              </a:spcAft>
              <a:buClr>
                <a:schemeClr val="lt1"/>
              </a:buClr>
              <a:buSzPts val="1200"/>
              <a:buNone/>
              <a:defRPr sz="1200" b="1">
                <a:solidFill>
                  <a:schemeClr val="lt1"/>
                </a:solidFill>
              </a:defRPr>
            </a:lvl4pPr>
            <a:lvl5pPr lvl="4" rtl="0">
              <a:spcBef>
                <a:spcPts val="0"/>
              </a:spcBef>
              <a:spcAft>
                <a:spcPts val="0"/>
              </a:spcAft>
              <a:buClr>
                <a:schemeClr val="lt1"/>
              </a:buClr>
              <a:buSzPts val="1200"/>
              <a:buNone/>
              <a:defRPr sz="1200" b="1">
                <a:solidFill>
                  <a:schemeClr val="lt1"/>
                </a:solidFill>
              </a:defRPr>
            </a:lvl5pPr>
            <a:lvl6pPr lvl="5" rtl="0">
              <a:spcBef>
                <a:spcPts val="0"/>
              </a:spcBef>
              <a:spcAft>
                <a:spcPts val="0"/>
              </a:spcAft>
              <a:buClr>
                <a:schemeClr val="lt1"/>
              </a:buClr>
              <a:buSzPts val="1200"/>
              <a:buNone/>
              <a:defRPr sz="1200" b="1">
                <a:solidFill>
                  <a:schemeClr val="lt1"/>
                </a:solidFill>
              </a:defRPr>
            </a:lvl6pPr>
            <a:lvl7pPr lvl="6" rtl="0">
              <a:spcBef>
                <a:spcPts val="0"/>
              </a:spcBef>
              <a:spcAft>
                <a:spcPts val="0"/>
              </a:spcAft>
              <a:buClr>
                <a:schemeClr val="lt1"/>
              </a:buClr>
              <a:buSzPts val="1200"/>
              <a:buNone/>
              <a:defRPr sz="1200" b="1">
                <a:solidFill>
                  <a:schemeClr val="lt1"/>
                </a:solidFill>
              </a:defRPr>
            </a:lvl7pPr>
            <a:lvl8pPr lvl="7" rtl="0">
              <a:spcBef>
                <a:spcPts val="0"/>
              </a:spcBef>
              <a:spcAft>
                <a:spcPts val="0"/>
              </a:spcAft>
              <a:buClr>
                <a:schemeClr val="lt1"/>
              </a:buClr>
              <a:buSzPts val="1200"/>
              <a:buNone/>
              <a:defRPr sz="1200" b="1">
                <a:solidFill>
                  <a:schemeClr val="lt1"/>
                </a:solidFill>
              </a:defRPr>
            </a:lvl8pPr>
            <a:lvl9pPr lvl="8" rtl="0">
              <a:spcBef>
                <a:spcPts val="0"/>
              </a:spcBef>
              <a:spcAft>
                <a:spcPts val="0"/>
              </a:spcAft>
              <a:buClr>
                <a:schemeClr val="lt1"/>
              </a:buClr>
              <a:buSzPts val="1200"/>
              <a:buNone/>
              <a:defRPr sz="1200" b="1">
                <a:solidFill>
                  <a:schemeClr val="lt1"/>
                </a:solidFill>
              </a:defRPr>
            </a:lvl9pPr>
          </a:lstStyle>
          <a:p>
            <a:endParaRPr/>
          </a:p>
        </p:txBody>
      </p:sp>
      <p:sp>
        <p:nvSpPr>
          <p:cNvPr id="572" name="Google Shape;572;p47"/>
          <p:cNvSpPr txBox="1">
            <a:spLocks noGrp="1"/>
          </p:cNvSpPr>
          <p:nvPr>
            <p:ph type="subTitle" idx="4"/>
          </p:nvPr>
        </p:nvSpPr>
        <p:spPr>
          <a:xfrm>
            <a:off x="4560975" y="1276200"/>
            <a:ext cx="3136800" cy="7221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dk2"/>
              </a:buClr>
              <a:buSzPts val="1000"/>
              <a:buChar char="●"/>
              <a:defRPr sz="1000" i="1">
                <a:solidFill>
                  <a:schemeClr val="dk2"/>
                </a:solidFill>
              </a:defRPr>
            </a:lvl1pPr>
            <a:lvl2pPr lvl="1" rtl="0">
              <a:spcBef>
                <a:spcPts val="0"/>
              </a:spcBef>
              <a:spcAft>
                <a:spcPts val="0"/>
              </a:spcAft>
              <a:buClr>
                <a:schemeClr val="dk2"/>
              </a:buClr>
              <a:buSzPts val="1000"/>
              <a:buChar char="○"/>
              <a:defRPr sz="1000" i="1">
                <a:solidFill>
                  <a:schemeClr val="dk2"/>
                </a:solidFill>
              </a:defRPr>
            </a:lvl2pPr>
            <a:lvl3pPr lvl="2" rtl="0">
              <a:spcBef>
                <a:spcPts val="0"/>
              </a:spcBef>
              <a:spcAft>
                <a:spcPts val="0"/>
              </a:spcAft>
              <a:buClr>
                <a:schemeClr val="dk2"/>
              </a:buClr>
              <a:buSzPts val="1000"/>
              <a:buChar char="■"/>
              <a:defRPr sz="1000" i="1">
                <a:solidFill>
                  <a:schemeClr val="dk2"/>
                </a:solidFill>
              </a:defRPr>
            </a:lvl3pPr>
            <a:lvl4pPr lvl="3" rtl="0">
              <a:spcBef>
                <a:spcPts val="0"/>
              </a:spcBef>
              <a:spcAft>
                <a:spcPts val="0"/>
              </a:spcAft>
              <a:buClr>
                <a:schemeClr val="dk2"/>
              </a:buClr>
              <a:buSzPts val="1000"/>
              <a:buChar char="●"/>
              <a:defRPr sz="1000" i="1">
                <a:solidFill>
                  <a:schemeClr val="dk2"/>
                </a:solidFill>
              </a:defRPr>
            </a:lvl4pPr>
            <a:lvl5pPr lvl="4" rtl="0">
              <a:spcBef>
                <a:spcPts val="0"/>
              </a:spcBef>
              <a:spcAft>
                <a:spcPts val="0"/>
              </a:spcAft>
              <a:buClr>
                <a:schemeClr val="dk2"/>
              </a:buClr>
              <a:buSzPts val="1000"/>
              <a:buChar char="○"/>
              <a:defRPr sz="1000" i="1">
                <a:solidFill>
                  <a:schemeClr val="dk2"/>
                </a:solidFill>
              </a:defRPr>
            </a:lvl5pPr>
            <a:lvl6pPr lvl="5" rtl="0">
              <a:spcBef>
                <a:spcPts val="0"/>
              </a:spcBef>
              <a:spcAft>
                <a:spcPts val="0"/>
              </a:spcAft>
              <a:buClr>
                <a:schemeClr val="dk2"/>
              </a:buClr>
              <a:buSzPts val="1000"/>
              <a:buChar char="■"/>
              <a:defRPr sz="1000" i="1">
                <a:solidFill>
                  <a:schemeClr val="dk2"/>
                </a:solidFill>
              </a:defRPr>
            </a:lvl6pPr>
            <a:lvl7pPr lvl="6" rtl="0">
              <a:spcBef>
                <a:spcPts val="0"/>
              </a:spcBef>
              <a:spcAft>
                <a:spcPts val="0"/>
              </a:spcAft>
              <a:buClr>
                <a:schemeClr val="dk2"/>
              </a:buClr>
              <a:buSzPts val="1000"/>
              <a:buChar char="●"/>
              <a:defRPr sz="1000" i="1">
                <a:solidFill>
                  <a:schemeClr val="dk2"/>
                </a:solidFill>
              </a:defRPr>
            </a:lvl7pPr>
            <a:lvl8pPr lvl="7" rtl="0">
              <a:spcBef>
                <a:spcPts val="0"/>
              </a:spcBef>
              <a:spcAft>
                <a:spcPts val="0"/>
              </a:spcAft>
              <a:buClr>
                <a:schemeClr val="dk2"/>
              </a:buClr>
              <a:buSzPts val="1000"/>
              <a:buChar char="○"/>
              <a:defRPr sz="1000" i="1">
                <a:solidFill>
                  <a:schemeClr val="dk2"/>
                </a:solidFill>
              </a:defRPr>
            </a:lvl8pPr>
            <a:lvl9pPr lvl="8" rtl="0">
              <a:spcBef>
                <a:spcPts val="0"/>
              </a:spcBef>
              <a:spcAft>
                <a:spcPts val="0"/>
              </a:spcAft>
              <a:buClr>
                <a:schemeClr val="dk2"/>
              </a:buClr>
              <a:buSzPts val="1000"/>
              <a:buChar char="■"/>
              <a:defRPr sz="1000" i="1">
                <a:solidFill>
                  <a:schemeClr val="dk2"/>
                </a:solidFill>
              </a:defRPr>
            </a:lvl9pPr>
          </a:lstStyle>
          <a:p>
            <a:endParaRPr/>
          </a:p>
        </p:txBody>
      </p:sp>
      <p:sp>
        <p:nvSpPr>
          <p:cNvPr id="573" name="Google Shape;573;p47"/>
          <p:cNvSpPr txBox="1">
            <a:spLocks noGrp="1"/>
          </p:cNvSpPr>
          <p:nvPr>
            <p:ph type="subTitle" idx="5"/>
          </p:nvPr>
        </p:nvSpPr>
        <p:spPr>
          <a:xfrm>
            <a:off x="4560975" y="2038200"/>
            <a:ext cx="3136800" cy="7221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dk2"/>
              </a:buClr>
              <a:buSzPts val="1000"/>
              <a:buChar char="●"/>
              <a:defRPr sz="1000" i="1">
                <a:solidFill>
                  <a:schemeClr val="dk2"/>
                </a:solidFill>
              </a:defRPr>
            </a:lvl1pPr>
            <a:lvl2pPr lvl="1" rtl="0">
              <a:spcBef>
                <a:spcPts val="0"/>
              </a:spcBef>
              <a:spcAft>
                <a:spcPts val="0"/>
              </a:spcAft>
              <a:buClr>
                <a:schemeClr val="dk2"/>
              </a:buClr>
              <a:buSzPts val="1000"/>
              <a:buChar char="○"/>
              <a:defRPr sz="1000" i="1">
                <a:solidFill>
                  <a:schemeClr val="dk2"/>
                </a:solidFill>
              </a:defRPr>
            </a:lvl2pPr>
            <a:lvl3pPr lvl="2" rtl="0">
              <a:spcBef>
                <a:spcPts val="0"/>
              </a:spcBef>
              <a:spcAft>
                <a:spcPts val="0"/>
              </a:spcAft>
              <a:buClr>
                <a:schemeClr val="dk2"/>
              </a:buClr>
              <a:buSzPts val="1000"/>
              <a:buChar char="■"/>
              <a:defRPr sz="1000" i="1">
                <a:solidFill>
                  <a:schemeClr val="dk2"/>
                </a:solidFill>
              </a:defRPr>
            </a:lvl3pPr>
            <a:lvl4pPr lvl="3" rtl="0">
              <a:spcBef>
                <a:spcPts val="0"/>
              </a:spcBef>
              <a:spcAft>
                <a:spcPts val="0"/>
              </a:spcAft>
              <a:buClr>
                <a:schemeClr val="dk2"/>
              </a:buClr>
              <a:buSzPts val="1000"/>
              <a:buChar char="●"/>
              <a:defRPr sz="1000" i="1">
                <a:solidFill>
                  <a:schemeClr val="dk2"/>
                </a:solidFill>
              </a:defRPr>
            </a:lvl4pPr>
            <a:lvl5pPr lvl="4" rtl="0">
              <a:spcBef>
                <a:spcPts val="0"/>
              </a:spcBef>
              <a:spcAft>
                <a:spcPts val="0"/>
              </a:spcAft>
              <a:buClr>
                <a:schemeClr val="dk2"/>
              </a:buClr>
              <a:buSzPts val="1000"/>
              <a:buChar char="○"/>
              <a:defRPr sz="1000" i="1">
                <a:solidFill>
                  <a:schemeClr val="dk2"/>
                </a:solidFill>
              </a:defRPr>
            </a:lvl5pPr>
            <a:lvl6pPr lvl="5" rtl="0">
              <a:spcBef>
                <a:spcPts val="0"/>
              </a:spcBef>
              <a:spcAft>
                <a:spcPts val="0"/>
              </a:spcAft>
              <a:buClr>
                <a:schemeClr val="dk2"/>
              </a:buClr>
              <a:buSzPts val="1000"/>
              <a:buChar char="■"/>
              <a:defRPr sz="1000" i="1">
                <a:solidFill>
                  <a:schemeClr val="dk2"/>
                </a:solidFill>
              </a:defRPr>
            </a:lvl6pPr>
            <a:lvl7pPr lvl="6" rtl="0">
              <a:spcBef>
                <a:spcPts val="0"/>
              </a:spcBef>
              <a:spcAft>
                <a:spcPts val="0"/>
              </a:spcAft>
              <a:buClr>
                <a:schemeClr val="dk2"/>
              </a:buClr>
              <a:buSzPts val="1000"/>
              <a:buChar char="●"/>
              <a:defRPr sz="1000" i="1">
                <a:solidFill>
                  <a:schemeClr val="dk2"/>
                </a:solidFill>
              </a:defRPr>
            </a:lvl7pPr>
            <a:lvl8pPr lvl="7" rtl="0">
              <a:spcBef>
                <a:spcPts val="0"/>
              </a:spcBef>
              <a:spcAft>
                <a:spcPts val="0"/>
              </a:spcAft>
              <a:buClr>
                <a:schemeClr val="dk2"/>
              </a:buClr>
              <a:buSzPts val="1000"/>
              <a:buChar char="○"/>
              <a:defRPr sz="1000" i="1">
                <a:solidFill>
                  <a:schemeClr val="dk2"/>
                </a:solidFill>
              </a:defRPr>
            </a:lvl8pPr>
            <a:lvl9pPr lvl="8" rtl="0">
              <a:spcBef>
                <a:spcPts val="0"/>
              </a:spcBef>
              <a:spcAft>
                <a:spcPts val="0"/>
              </a:spcAft>
              <a:buClr>
                <a:schemeClr val="dk2"/>
              </a:buClr>
              <a:buSzPts val="1000"/>
              <a:buChar char="■"/>
              <a:defRPr sz="1000" i="1">
                <a:solidFill>
                  <a:schemeClr val="dk2"/>
                </a:solidFill>
              </a:defRPr>
            </a:lvl9pPr>
          </a:lstStyle>
          <a:p>
            <a:endParaRPr/>
          </a:p>
        </p:txBody>
      </p:sp>
      <p:sp>
        <p:nvSpPr>
          <p:cNvPr id="574" name="Google Shape;574;p47"/>
          <p:cNvSpPr txBox="1">
            <a:spLocks noGrp="1"/>
          </p:cNvSpPr>
          <p:nvPr>
            <p:ph type="subTitle" idx="6"/>
          </p:nvPr>
        </p:nvSpPr>
        <p:spPr>
          <a:xfrm>
            <a:off x="4560975" y="2876400"/>
            <a:ext cx="3136800" cy="7221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dk2"/>
              </a:buClr>
              <a:buSzPts val="1000"/>
              <a:buChar char="●"/>
              <a:defRPr sz="1000" i="1">
                <a:solidFill>
                  <a:schemeClr val="dk2"/>
                </a:solidFill>
              </a:defRPr>
            </a:lvl1pPr>
            <a:lvl2pPr lvl="1" rtl="0">
              <a:spcBef>
                <a:spcPts val="0"/>
              </a:spcBef>
              <a:spcAft>
                <a:spcPts val="0"/>
              </a:spcAft>
              <a:buClr>
                <a:schemeClr val="dk2"/>
              </a:buClr>
              <a:buSzPts val="1000"/>
              <a:buChar char="○"/>
              <a:defRPr sz="1000" i="1">
                <a:solidFill>
                  <a:schemeClr val="dk2"/>
                </a:solidFill>
              </a:defRPr>
            </a:lvl2pPr>
            <a:lvl3pPr lvl="2" rtl="0">
              <a:spcBef>
                <a:spcPts val="0"/>
              </a:spcBef>
              <a:spcAft>
                <a:spcPts val="0"/>
              </a:spcAft>
              <a:buClr>
                <a:schemeClr val="dk2"/>
              </a:buClr>
              <a:buSzPts val="1000"/>
              <a:buChar char="■"/>
              <a:defRPr sz="1000" i="1">
                <a:solidFill>
                  <a:schemeClr val="dk2"/>
                </a:solidFill>
              </a:defRPr>
            </a:lvl3pPr>
            <a:lvl4pPr lvl="3" rtl="0">
              <a:spcBef>
                <a:spcPts val="0"/>
              </a:spcBef>
              <a:spcAft>
                <a:spcPts val="0"/>
              </a:spcAft>
              <a:buClr>
                <a:schemeClr val="dk2"/>
              </a:buClr>
              <a:buSzPts val="1000"/>
              <a:buChar char="●"/>
              <a:defRPr sz="1000" i="1">
                <a:solidFill>
                  <a:schemeClr val="dk2"/>
                </a:solidFill>
              </a:defRPr>
            </a:lvl4pPr>
            <a:lvl5pPr lvl="4" rtl="0">
              <a:spcBef>
                <a:spcPts val="0"/>
              </a:spcBef>
              <a:spcAft>
                <a:spcPts val="0"/>
              </a:spcAft>
              <a:buClr>
                <a:schemeClr val="dk2"/>
              </a:buClr>
              <a:buSzPts val="1000"/>
              <a:buChar char="○"/>
              <a:defRPr sz="1000" i="1">
                <a:solidFill>
                  <a:schemeClr val="dk2"/>
                </a:solidFill>
              </a:defRPr>
            </a:lvl5pPr>
            <a:lvl6pPr lvl="5" rtl="0">
              <a:spcBef>
                <a:spcPts val="0"/>
              </a:spcBef>
              <a:spcAft>
                <a:spcPts val="0"/>
              </a:spcAft>
              <a:buClr>
                <a:schemeClr val="dk2"/>
              </a:buClr>
              <a:buSzPts val="1000"/>
              <a:buChar char="■"/>
              <a:defRPr sz="1000" i="1">
                <a:solidFill>
                  <a:schemeClr val="dk2"/>
                </a:solidFill>
              </a:defRPr>
            </a:lvl6pPr>
            <a:lvl7pPr lvl="6" rtl="0">
              <a:spcBef>
                <a:spcPts val="0"/>
              </a:spcBef>
              <a:spcAft>
                <a:spcPts val="0"/>
              </a:spcAft>
              <a:buClr>
                <a:schemeClr val="dk2"/>
              </a:buClr>
              <a:buSzPts val="1000"/>
              <a:buChar char="●"/>
              <a:defRPr sz="1000" i="1">
                <a:solidFill>
                  <a:schemeClr val="dk2"/>
                </a:solidFill>
              </a:defRPr>
            </a:lvl7pPr>
            <a:lvl8pPr lvl="7" rtl="0">
              <a:spcBef>
                <a:spcPts val="0"/>
              </a:spcBef>
              <a:spcAft>
                <a:spcPts val="0"/>
              </a:spcAft>
              <a:buClr>
                <a:schemeClr val="dk2"/>
              </a:buClr>
              <a:buSzPts val="1000"/>
              <a:buChar char="○"/>
              <a:defRPr sz="1000" i="1">
                <a:solidFill>
                  <a:schemeClr val="dk2"/>
                </a:solidFill>
              </a:defRPr>
            </a:lvl8pPr>
            <a:lvl9pPr lvl="8" rtl="0">
              <a:spcBef>
                <a:spcPts val="0"/>
              </a:spcBef>
              <a:spcAft>
                <a:spcPts val="0"/>
              </a:spcAft>
              <a:buClr>
                <a:schemeClr val="dk2"/>
              </a:buClr>
              <a:buSzPts val="1000"/>
              <a:buChar char="■"/>
              <a:defRPr sz="1000" i="1">
                <a:solidFill>
                  <a:schemeClr val="dk2"/>
                </a:solidFill>
              </a:defRPr>
            </a:lvl9pPr>
          </a:lstStyle>
          <a:p>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Diseño personalizado 25">
  <p:cSld name="CUSTOM_24">
    <p:spTree>
      <p:nvGrpSpPr>
        <p:cNvPr id="1" name="Shape 575"/>
        <p:cNvGrpSpPr/>
        <p:nvPr/>
      </p:nvGrpSpPr>
      <p:grpSpPr>
        <a:xfrm>
          <a:off x="0" y="0"/>
          <a:ext cx="0" cy="0"/>
          <a:chOff x="0" y="0"/>
          <a:chExt cx="0" cy="0"/>
        </a:xfrm>
      </p:grpSpPr>
      <p:grpSp>
        <p:nvGrpSpPr>
          <p:cNvPr id="576" name="Google Shape;576;p48"/>
          <p:cNvGrpSpPr/>
          <p:nvPr/>
        </p:nvGrpSpPr>
        <p:grpSpPr>
          <a:xfrm>
            <a:off x="4385894" y="2370884"/>
            <a:ext cx="375756" cy="411459"/>
            <a:chOff x="3157188" y="909150"/>
            <a:chExt cx="470400" cy="470400"/>
          </a:xfrm>
        </p:grpSpPr>
        <p:sp>
          <p:nvSpPr>
            <p:cNvPr id="577" name="Google Shape;577;p48"/>
            <p:cNvSpPr/>
            <p:nvPr/>
          </p:nvSpPr>
          <p:spPr>
            <a:xfrm>
              <a:off x="3157188" y="909150"/>
              <a:ext cx="470400" cy="4704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48"/>
            <p:cNvSpPr/>
            <p:nvPr/>
          </p:nvSpPr>
          <p:spPr>
            <a:xfrm>
              <a:off x="3243138" y="995100"/>
              <a:ext cx="298500" cy="298500"/>
            </a:xfrm>
            <a:prstGeom prst="mathPlus">
              <a:avLst>
                <a:gd name="adj1" fmla="val 9900"/>
              </a:avLst>
            </a:prstGeom>
            <a:solidFill>
              <a:srgbClr val="0D5D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9" name="Google Shape;579;p48"/>
          <p:cNvGrpSpPr/>
          <p:nvPr/>
        </p:nvGrpSpPr>
        <p:grpSpPr>
          <a:xfrm>
            <a:off x="4569290" y="2569542"/>
            <a:ext cx="2946847" cy="1933119"/>
            <a:chOff x="3216519" y="2571750"/>
            <a:chExt cx="1944600" cy="1569600"/>
          </a:xfrm>
        </p:grpSpPr>
        <p:sp>
          <p:nvSpPr>
            <p:cNvPr id="580" name="Google Shape;580;p48"/>
            <p:cNvSpPr txBox="1"/>
            <p:nvPr/>
          </p:nvSpPr>
          <p:spPr>
            <a:xfrm>
              <a:off x="3461163" y="2814260"/>
              <a:ext cx="1451700" cy="459900"/>
            </a:xfrm>
            <a:prstGeom prst="rect">
              <a:avLst/>
            </a:prstGeom>
            <a:solidFill>
              <a:schemeClr val="accent4"/>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419" sz="1100" b="1">
                  <a:solidFill>
                    <a:srgbClr val="FFFFFF"/>
                  </a:solidFill>
                  <a:latin typeface="Roboto"/>
                  <a:ea typeface="Roboto"/>
                  <a:cs typeface="Roboto"/>
                  <a:sym typeface="Roboto"/>
                </a:rPr>
                <a:t>Vestibulum congue tempus</a:t>
              </a:r>
              <a:endParaRPr sz="1100">
                <a:solidFill>
                  <a:srgbClr val="FFFFFF"/>
                </a:solidFill>
                <a:latin typeface="Roboto"/>
                <a:ea typeface="Roboto"/>
                <a:cs typeface="Roboto"/>
                <a:sym typeface="Roboto"/>
              </a:endParaRPr>
            </a:p>
          </p:txBody>
        </p:sp>
        <p:sp>
          <p:nvSpPr>
            <p:cNvPr id="581" name="Google Shape;581;p48"/>
            <p:cNvSpPr txBox="1"/>
            <p:nvPr/>
          </p:nvSpPr>
          <p:spPr>
            <a:xfrm>
              <a:off x="3461163" y="3274227"/>
              <a:ext cx="1451700" cy="512400"/>
            </a:xfrm>
            <a:prstGeom prst="rect">
              <a:avLst/>
            </a:prstGeom>
            <a:solidFill>
              <a:schemeClr val="accent4"/>
            </a:solid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s-419" sz="800">
                  <a:solidFill>
                    <a:srgbClr val="FFFFFF"/>
                  </a:solidFill>
                  <a:latin typeface="Roboto"/>
                  <a:ea typeface="Roboto"/>
                  <a:cs typeface="Roboto"/>
                  <a:sym typeface="Roboto"/>
                </a:rPr>
                <a:t>Lorem ipsum dolor sit amet, consectetur adipiscing elit, sed do eiusmod tempor.</a:t>
              </a:r>
              <a:endParaRPr sz="800">
                <a:solidFill>
                  <a:srgbClr val="FFFFFF"/>
                </a:solidFill>
                <a:latin typeface="Roboto"/>
                <a:ea typeface="Roboto"/>
                <a:cs typeface="Roboto"/>
                <a:sym typeface="Roboto"/>
              </a:endParaRPr>
            </a:p>
          </p:txBody>
        </p:sp>
        <p:sp>
          <p:nvSpPr>
            <p:cNvPr id="582" name="Google Shape;582;p48"/>
            <p:cNvSpPr/>
            <p:nvPr/>
          </p:nvSpPr>
          <p:spPr>
            <a:xfrm rot="10800000">
              <a:off x="3216519" y="2571750"/>
              <a:ext cx="1944600" cy="1569600"/>
            </a:xfrm>
            <a:prstGeom prst="round2DiagRect">
              <a:avLst>
                <a:gd name="adj1" fmla="val 0"/>
                <a:gd name="adj2" fmla="val 17764"/>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83" name="Google Shape;583;p48"/>
          <p:cNvSpPr/>
          <p:nvPr/>
        </p:nvSpPr>
        <p:spPr>
          <a:xfrm flipH="1">
            <a:off x="4569290" y="640822"/>
            <a:ext cx="2946847" cy="1933119"/>
          </a:xfrm>
          <a:prstGeom prst="round2DiagRect">
            <a:avLst>
              <a:gd name="adj1" fmla="val 0"/>
              <a:gd name="adj2" fmla="val 1776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48"/>
          <p:cNvSpPr/>
          <p:nvPr/>
        </p:nvSpPr>
        <p:spPr>
          <a:xfrm flipH="1">
            <a:off x="1627906" y="2569542"/>
            <a:ext cx="2946847" cy="1933119"/>
          </a:xfrm>
          <a:prstGeom prst="round2DiagRect">
            <a:avLst>
              <a:gd name="adj1" fmla="val 0"/>
              <a:gd name="adj2" fmla="val 1776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48"/>
          <p:cNvSpPr/>
          <p:nvPr/>
        </p:nvSpPr>
        <p:spPr>
          <a:xfrm rot="10800000">
            <a:off x="1627906" y="640822"/>
            <a:ext cx="2946847" cy="1933119"/>
          </a:xfrm>
          <a:prstGeom prst="round2DiagRect">
            <a:avLst>
              <a:gd name="adj1" fmla="val 0"/>
              <a:gd name="adj2" fmla="val 17764"/>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48"/>
          <p:cNvSpPr txBox="1">
            <a:spLocks noGrp="1"/>
          </p:cNvSpPr>
          <p:nvPr>
            <p:ph type="subTitle" idx="1"/>
          </p:nvPr>
        </p:nvSpPr>
        <p:spPr>
          <a:xfrm>
            <a:off x="1805650" y="895200"/>
            <a:ext cx="2580300" cy="14757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200"/>
              <a:buNone/>
              <a:defRPr sz="1200">
                <a:solidFill>
                  <a:schemeClr val="lt2"/>
                </a:solidFill>
              </a:defRPr>
            </a:lvl1pPr>
            <a:lvl2pPr lvl="1" algn="ctr" rtl="0">
              <a:spcBef>
                <a:spcPts val="0"/>
              </a:spcBef>
              <a:spcAft>
                <a:spcPts val="0"/>
              </a:spcAft>
              <a:buClr>
                <a:schemeClr val="lt2"/>
              </a:buClr>
              <a:buSzPts val="1200"/>
              <a:buNone/>
              <a:defRPr sz="1200">
                <a:solidFill>
                  <a:schemeClr val="lt2"/>
                </a:solidFill>
              </a:defRPr>
            </a:lvl2pPr>
            <a:lvl3pPr lvl="2" algn="ctr" rtl="0">
              <a:spcBef>
                <a:spcPts val="0"/>
              </a:spcBef>
              <a:spcAft>
                <a:spcPts val="0"/>
              </a:spcAft>
              <a:buClr>
                <a:schemeClr val="lt2"/>
              </a:buClr>
              <a:buSzPts val="1200"/>
              <a:buNone/>
              <a:defRPr sz="1200">
                <a:solidFill>
                  <a:schemeClr val="lt2"/>
                </a:solidFill>
              </a:defRPr>
            </a:lvl3pPr>
            <a:lvl4pPr lvl="3" algn="ctr" rtl="0">
              <a:spcBef>
                <a:spcPts val="0"/>
              </a:spcBef>
              <a:spcAft>
                <a:spcPts val="0"/>
              </a:spcAft>
              <a:buClr>
                <a:schemeClr val="lt2"/>
              </a:buClr>
              <a:buSzPts val="1200"/>
              <a:buNone/>
              <a:defRPr sz="1200">
                <a:solidFill>
                  <a:schemeClr val="lt2"/>
                </a:solidFill>
              </a:defRPr>
            </a:lvl4pPr>
            <a:lvl5pPr lvl="4" algn="ctr" rtl="0">
              <a:spcBef>
                <a:spcPts val="0"/>
              </a:spcBef>
              <a:spcAft>
                <a:spcPts val="0"/>
              </a:spcAft>
              <a:buClr>
                <a:schemeClr val="lt2"/>
              </a:buClr>
              <a:buSzPts val="1200"/>
              <a:buNone/>
              <a:defRPr sz="1200">
                <a:solidFill>
                  <a:schemeClr val="lt2"/>
                </a:solidFill>
              </a:defRPr>
            </a:lvl5pPr>
            <a:lvl6pPr lvl="5" algn="ctr" rtl="0">
              <a:spcBef>
                <a:spcPts val="0"/>
              </a:spcBef>
              <a:spcAft>
                <a:spcPts val="0"/>
              </a:spcAft>
              <a:buClr>
                <a:schemeClr val="lt2"/>
              </a:buClr>
              <a:buSzPts val="1200"/>
              <a:buNone/>
              <a:defRPr sz="1200">
                <a:solidFill>
                  <a:schemeClr val="lt2"/>
                </a:solidFill>
              </a:defRPr>
            </a:lvl6pPr>
            <a:lvl7pPr lvl="6" algn="ctr" rtl="0">
              <a:spcBef>
                <a:spcPts val="0"/>
              </a:spcBef>
              <a:spcAft>
                <a:spcPts val="0"/>
              </a:spcAft>
              <a:buClr>
                <a:schemeClr val="lt2"/>
              </a:buClr>
              <a:buSzPts val="1200"/>
              <a:buNone/>
              <a:defRPr sz="1200">
                <a:solidFill>
                  <a:schemeClr val="lt2"/>
                </a:solidFill>
              </a:defRPr>
            </a:lvl7pPr>
            <a:lvl8pPr lvl="7" algn="ctr" rtl="0">
              <a:spcBef>
                <a:spcPts val="0"/>
              </a:spcBef>
              <a:spcAft>
                <a:spcPts val="0"/>
              </a:spcAft>
              <a:buClr>
                <a:schemeClr val="lt2"/>
              </a:buClr>
              <a:buSzPts val="1200"/>
              <a:buNone/>
              <a:defRPr sz="1200">
                <a:solidFill>
                  <a:schemeClr val="lt2"/>
                </a:solidFill>
              </a:defRPr>
            </a:lvl8pPr>
            <a:lvl9pPr lvl="8" algn="ctr" rtl="0">
              <a:spcBef>
                <a:spcPts val="0"/>
              </a:spcBef>
              <a:spcAft>
                <a:spcPts val="0"/>
              </a:spcAft>
              <a:buClr>
                <a:schemeClr val="lt2"/>
              </a:buClr>
              <a:buSzPts val="1200"/>
              <a:buNone/>
              <a:defRPr sz="1200">
                <a:solidFill>
                  <a:schemeClr val="lt2"/>
                </a:solidFill>
              </a:defRPr>
            </a:lvl9pPr>
          </a:lstStyle>
          <a:p>
            <a:endParaRPr/>
          </a:p>
        </p:txBody>
      </p:sp>
      <p:sp>
        <p:nvSpPr>
          <p:cNvPr id="587" name="Google Shape;587;p48"/>
          <p:cNvSpPr txBox="1">
            <a:spLocks noGrp="1"/>
          </p:cNvSpPr>
          <p:nvPr>
            <p:ph type="subTitle" idx="2"/>
          </p:nvPr>
        </p:nvSpPr>
        <p:spPr>
          <a:xfrm>
            <a:off x="4777450" y="895200"/>
            <a:ext cx="2580300" cy="14757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200"/>
              <a:buNone/>
              <a:defRPr sz="1200">
                <a:solidFill>
                  <a:schemeClr val="lt2"/>
                </a:solidFill>
              </a:defRPr>
            </a:lvl1pPr>
            <a:lvl2pPr lvl="1" algn="ctr" rtl="0">
              <a:spcBef>
                <a:spcPts val="0"/>
              </a:spcBef>
              <a:spcAft>
                <a:spcPts val="0"/>
              </a:spcAft>
              <a:buClr>
                <a:schemeClr val="lt2"/>
              </a:buClr>
              <a:buSzPts val="1200"/>
              <a:buNone/>
              <a:defRPr sz="1200">
                <a:solidFill>
                  <a:schemeClr val="lt2"/>
                </a:solidFill>
              </a:defRPr>
            </a:lvl2pPr>
            <a:lvl3pPr lvl="2" algn="ctr" rtl="0">
              <a:spcBef>
                <a:spcPts val="0"/>
              </a:spcBef>
              <a:spcAft>
                <a:spcPts val="0"/>
              </a:spcAft>
              <a:buClr>
                <a:schemeClr val="lt2"/>
              </a:buClr>
              <a:buSzPts val="1200"/>
              <a:buNone/>
              <a:defRPr sz="1200">
                <a:solidFill>
                  <a:schemeClr val="lt2"/>
                </a:solidFill>
              </a:defRPr>
            </a:lvl3pPr>
            <a:lvl4pPr lvl="3" algn="ctr" rtl="0">
              <a:spcBef>
                <a:spcPts val="0"/>
              </a:spcBef>
              <a:spcAft>
                <a:spcPts val="0"/>
              </a:spcAft>
              <a:buClr>
                <a:schemeClr val="lt2"/>
              </a:buClr>
              <a:buSzPts val="1200"/>
              <a:buNone/>
              <a:defRPr sz="1200">
                <a:solidFill>
                  <a:schemeClr val="lt2"/>
                </a:solidFill>
              </a:defRPr>
            </a:lvl4pPr>
            <a:lvl5pPr lvl="4" algn="ctr" rtl="0">
              <a:spcBef>
                <a:spcPts val="0"/>
              </a:spcBef>
              <a:spcAft>
                <a:spcPts val="0"/>
              </a:spcAft>
              <a:buClr>
                <a:schemeClr val="lt2"/>
              </a:buClr>
              <a:buSzPts val="1200"/>
              <a:buNone/>
              <a:defRPr sz="1200">
                <a:solidFill>
                  <a:schemeClr val="lt2"/>
                </a:solidFill>
              </a:defRPr>
            </a:lvl5pPr>
            <a:lvl6pPr lvl="5" algn="ctr" rtl="0">
              <a:spcBef>
                <a:spcPts val="0"/>
              </a:spcBef>
              <a:spcAft>
                <a:spcPts val="0"/>
              </a:spcAft>
              <a:buClr>
                <a:schemeClr val="lt2"/>
              </a:buClr>
              <a:buSzPts val="1200"/>
              <a:buNone/>
              <a:defRPr sz="1200">
                <a:solidFill>
                  <a:schemeClr val="lt2"/>
                </a:solidFill>
              </a:defRPr>
            </a:lvl6pPr>
            <a:lvl7pPr lvl="6" algn="ctr" rtl="0">
              <a:spcBef>
                <a:spcPts val="0"/>
              </a:spcBef>
              <a:spcAft>
                <a:spcPts val="0"/>
              </a:spcAft>
              <a:buClr>
                <a:schemeClr val="lt2"/>
              </a:buClr>
              <a:buSzPts val="1200"/>
              <a:buNone/>
              <a:defRPr sz="1200">
                <a:solidFill>
                  <a:schemeClr val="lt2"/>
                </a:solidFill>
              </a:defRPr>
            </a:lvl7pPr>
            <a:lvl8pPr lvl="7" algn="ctr" rtl="0">
              <a:spcBef>
                <a:spcPts val="0"/>
              </a:spcBef>
              <a:spcAft>
                <a:spcPts val="0"/>
              </a:spcAft>
              <a:buClr>
                <a:schemeClr val="lt2"/>
              </a:buClr>
              <a:buSzPts val="1200"/>
              <a:buNone/>
              <a:defRPr sz="1200">
                <a:solidFill>
                  <a:schemeClr val="lt2"/>
                </a:solidFill>
              </a:defRPr>
            </a:lvl8pPr>
            <a:lvl9pPr lvl="8" algn="ctr" rtl="0">
              <a:spcBef>
                <a:spcPts val="0"/>
              </a:spcBef>
              <a:spcAft>
                <a:spcPts val="0"/>
              </a:spcAft>
              <a:buClr>
                <a:schemeClr val="lt2"/>
              </a:buClr>
              <a:buSzPts val="1200"/>
              <a:buNone/>
              <a:defRPr sz="1200">
                <a:solidFill>
                  <a:schemeClr val="lt2"/>
                </a:solidFill>
              </a:defRPr>
            </a:lvl9pPr>
          </a:lstStyle>
          <a:p>
            <a:endParaRPr/>
          </a:p>
        </p:txBody>
      </p:sp>
      <p:sp>
        <p:nvSpPr>
          <p:cNvPr id="588" name="Google Shape;588;p48"/>
          <p:cNvSpPr txBox="1">
            <a:spLocks noGrp="1"/>
          </p:cNvSpPr>
          <p:nvPr>
            <p:ph type="subTitle" idx="3"/>
          </p:nvPr>
        </p:nvSpPr>
        <p:spPr>
          <a:xfrm>
            <a:off x="1805650" y="2800200"/>
            <a:ext cx="2580300" cy="14757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200"/>
              <a:buNone/>
              <a:defRPr sz="1200">
                <a:solidFill>
                  <a:schemeClr val="lt2"/>
                </a:solidFill>
              </a:defRPr>
            </a:lvl1pPr>
            <a:lvl2pPr lvl="1" algn="ctr" rtl="0">
              <a:spcBef>
                <a:spcPts val="0"/>
              </a:spcBef>
              <a:spcAft>
                <a:spcPts val="0"/>
              </a:spcAft>
              <a:buClr>
                <a:schemeClr val="lt2"/>
              </a:buClr>
              <a:buSzPts val="1200"/>
              <a:buNone/>
              <a:defRPr sz="1200">
                <a:solidFill>
                  <a:schemeClr val="lt2"/>
                </a:solidFill>
              </a:defRPr>
            </a:lvl2pPr>
            <a:lvl3pPr lvl="2" algn="ctr" rtl="0">
              <a:spcBef>
                <a:spcPts val="0"/>
              </a:spcBef>
              <a:spcAft>
                <a:spcPts val="0"/>
              </a:spcAft>
              <a:buClr>
                <a:schemeClr val="lt2"/>
              </a:buClr>
              <a:buSzPts val="1200"/>
              <a:buNone/>
              <a:defRPr sz="1200">
                <a:solidFill>
                  <a:schemeClr val="lt2"/>
                </a:solidFill>
              </a:defRPr>
            </a:lvl3pPr>
            <a:lvl4pPr lvl="3" algn="ctr" rtl="0">
              <a:spcBef>
                <a:spcPts val="0"/>
              </a:spcBef>
              <a:spcAft>
                <a:spcPts val="0"/>
              </a:spcAft>
              <a:buClr>
                <a:schemeClr val="lt2"/>
              </a:buClr>
              <a:buSzPts val="1200"/>
              <a:buNone/>
              <a:defRPr sz="1200">
                <a:solidFill>
                  <a:schemeClr val="lt2"/>
                </a:solidFill>
              </a:defRPr>
            </a:lvl4pPr>
            <a:lvl5pPr lvl="4" algn="ctr" rtl="0">
              <a:spcBef>
                <a:spcPts val="0"/>
              </a:spcBef>
              <a:spcAft>
                <a:spcPts val="0"/>
              </a:spcAft>
              <a:buClr>
                <a:schemeClr val="lt2"/>
              </a:buClr>
              <a:buSzPts val="1200"/>
              <a:buNone/>
              <a:defRPr sz="1200">
                <a:solidFill>
                  <a:schemeClr val="lt2"/>
                </a:solidFill>
              </a:defRPr>
            </a:lvl5pPr>
            <a:lvl6pPr lvl="5" algn="ctr" rtl="0">
              <a:spcBef>
                <a:spcPts val="0"/>
              </a:spcBef>
              <a:spcAft>
                <a:spcPts val="0"/>
              </a:spcAft>
              <a:buClr>
                <a:schemeClr val="lt2"/>
              </a:buClr>
              <a:buSzPts val="1200"/>
              <a:buNone/>
              <a:defRPr sz="1200">
                <a:solidFill>
                  <a:schemeClr val="lt2"/>
                </a:solidFill>
              </a:defRPr>
            </a:lvl6pPr>
            <a:lvl7pPr lvl="6" algn="ctr" rtl="0">
              <a:spcBef>
                <a:spcPts val="0"/>
              </a:spcBef>
              <a:spcAft>
                <a:spcPts val="0"/>
              </a:spcAft>
              <a:buClr>
                <a:schemeClr val="lt2"/>
              </a:buClr>
              <a:buSzPts val="1200"/>
              <a:buNone/>
              <a:defRPr sz="1200">
                <a:solidFill>
                  <a:schemeClr val="lt2"/>
                </a:solidFill>
              </a:defRPr>
            </a:lvl7pPr>
            <a:lvl8pPr lvl="7" algn="ctr" rtl="0">
              <a:spcBef>
                <a:spcPts val="0"/>
              </a:spcBef>
              <a:spcAft>
                <a:spcPts val="0"/>
              </a:spcAft>
              <a:buClr>
                <a:schemeClr val="lt2"/>
              </a:buClr>
              <a:buSzPts val="1200"/>
              <a:buNone/>
              <a:defRPr sz="1200">
                <a:solidFill>
                  <a:schemeClr val="lt2"/>
                </a:solidFill>
              </a:defRPr>
            </a:lvl8pPr>
            <a:lvl9pPr lvl="8" algn="ctr" rtl="0">
              <a:spcBef>
                <a:spcPts val="0"/>
              </a:spcBef>
              <a:spcAft>
                <a:spcPts val="0"/>
              </a:spcAft>
              <a:buClr>
                <a:schemeClr val="lt2"/>
              </a:buClr>
              <a:buSzPts val="1200"/>
              <a:buNone/>
              <a:defRPr sz="1200">
                <a:solidFill>
                  <a:schemeClr val="lt2"/>
                </a:solidFill>
              </a:defRPr>
            </a:lvl9pPr>
          </a:lstStyle>
          <a:p>
            <a:endParaRPr/>
          </a:p>
        </p:txBody>
      </p:sp>
      <p:sp>
        <p:nvSpPr>
          <p:cNvPr id="589" name="Google Shape;589;p48"/>
          <p:cNvSpPr txBox="1">
            <a:spLocks noGrp="1"/>
          </p:cNvSpPr>
          <p:nvPr>
            <p:ph type="subTitle" idx="4"/>
          </p:nvPr>
        </p:nvSpPr>
        <p:spPr>
          <a:xfrm>
            <a:off x="4777450" y="2800200"/>
            <a:ext cx="2580300" cy="14757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200"/>
              <a:buNone/>
              <a:defRPr sz="1200">
                <a:solidFill>
                  <a:schemeClr val="lt2"/>
                </a:solidFill>
              </a:defRPr>
            </a:lvl1pPr>
            <a:lvl2pPr lvl="1" algn="ctr" rtl="0">
              <a:spcBef>
                <a:spcPts val="0"/>
              </a:spcBef>
              <a:spcAft>
                <a:spcPts val="0"/>
              </a:spcAft>
              <a:buClr>
                <a:schemeClr val="lt2"/>
              </a:buClr>
              <a:buSzPts val="1200"/>
              <a:buNone/>
              <a:defRPr sz="1200">
                <a:solidFill>
                  <a:schemeClr val="lt2"/>
                </a:solidFill>
              </a:defRPr>
            </a:lvl2pPr>
            <a:lvl3pPr lvl="2" algn="ctr" rtl="0">
              <a:spcBef>
                <a:spcPts val="0"/>
              </a:spcBef>
              <a:spcAft>
                <a:spcPts val="0"/>
              </a:spcAft>
              <a:buClr>
                <a:schemeClr val="lt2"/>
              </a:buClr>
              <a:buSzPts val="1200"/>
              <a:buNone/>
              <a:defRPr sz="1200">
                <a:solidFill>
                  <a:schemeClr val="lt2"/>
                </a:solidFill>
              </a:defRPr>
            </a:lvl3pPr>
            <a:lvl4pPr lvl="3" algn="ctr" rtl="0">
              <a:spcBef>
                <a:spcPts val="0"/>
              </a:spcBef>
              <a:spcAft>
                <a:spcPts val="0"/>
              </a:spcAft>
              <a:buClr>
                <a:schemeClr val="lt2"/>
              </a:buClr>
              <a:buSzPts val="1200"/>
              <a:buNone/>
              <a:defRPr sz="1200">
                <a:solidFill>
                  <a:schemeClr val="lt2"/>
                </a:solidFill>
              </a:defRPr>
            </a:lvl4pPr>
            <a:lvl5pPr lvl="4" algn="ctr" rtl="0">
              <a:spcBef>
                <a:spcPts val="0"/>
              </a:spcBef>
              <a:spcAft>
                <a:spcPts val="0"/>
              </a:spcAft>
              <a:buClr>
                <a:schemeClr val="lt2"/>
              </a:buClr>
              <a:buSzPts val="1200"/>
              <a:buNone/>
              <a:defRPr sz="1200">
                <a:solidFill>
                  <a:schemeClr val="lt2"/>
                </a:solidFill>
              </a:defRPr>
            </a:lvl5pPr>
            <a:lvl6pPr lvl="5" algn="ctr" rtl="0">
              <a:spcBef>
                <a:spcPts val="0"/>
              </a:spcBef>
              <a:spcAft>
                <a:spcPts val="0"/>
              </a:spcAft>
              <a:buClr>
                <a:schemeClr val="lt2"/>
              </a:buClr>
              <a:buSzPts val="1200"/>
              <a:buNone/>
              <a:defRPr sz="1200">
                <a:solidFill>
                  <a:schemeClr val="lt2"/>
                </a:solidFill>
              </a:defRPr>
            </a:lvl6pPr>
            <a:lvl7pPr lvl="6" algn="ctr" rtl="0">
              <a:spcBef>
                <a:spcPts val="0"/>
              </a:spcBef>
              <a:spcAft>
                <a:spcPts val="0"/>
              </a:spcAft>
              <a:buClr>
                <a:schemeClr val="lt2"/>
              </a:buClr>
              <a:buSzPts val="1200"/>
              <a:buNone/>
              <a:defRPr sz="1200">
                <a:solidFill>
                  <a:schemeClr val="lt2"/>
                </a:solidFill>
              </a:defRPr>
            </a:lvl7pPr>
            <a:lvl8pPr lvl="7" algn="ctr" rtl="0">
              <a:spcBef>
                <a:spcPts val="0"/>
              </a:spcBef>
              <a:spcAft>
                <a:spcPts val="0"/>
              </a:spcAft>
              <a:buClr>
                <a:schemeClr val="lt2"/>
              </a:buClr>
              <a:buSzPts val="1200"/>
              <a:buNone/>
              <a:defRPr sz="1200">
                <a:solidFill>
                  <a:schemeClr val="lt2"/>
                </a:solidFill>
              </a:defRPr>
            </a:lvl8pPr>
            <a:lvl9pPr lvl="8" algn="ctr" rtl="0">
              <a:spcBef>
                <a:spcPts val="0"/>
              </a:spcBef>
              <a:spcAft>
                <a:spcPts val="0"/>
              </a:spcAft>
              <a:buClr>
                <a:schemeClr val="lt2"/>
              </a:buClr>
              <a:buSzPts val="1200"/>
              <a:buNone/>
              <a:defRPr sz="1200">
                <a:solidFill>
                  <a:schemeClr val="lt2"/>
                </a:solidFill>
              </a:defRPr>
            </a:lvl9pPr>
          </a:lstStyle>
          <a:p>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Diseño personalizado 26">
  <p:cSld name="CUSTOM_25">
    <p:spTree>
      <p:nvGrpSpPr>
        <p:cNvPr id="1" name="Shape 590"/>
        <p:cNvGrpSpPr/>
        <p:nvPr/>
      </p:nvGrpSpPr>
      <p:grpSpPr>
        <a:xfrm>
          <a:off x="0" y="0"/>
          <a:ext cx="0" cy="0"/>
          <a:chOff x="0" y="0"/>
          <a:chExt cx="0" cy="0"/>
        </a:xfrm>
      </p:grpSpPr>
      <p:grpSp>
        <p:nvGrpSpPr>
          <p:cNvPr id="591" name="Google Shape;591;p49"/>
          <p:cNvGrpSpPr/>
          <p:nvPr/>
        </p:nvGrpSpPr>
        <p:grpSpPr>
          <a:xfrm>
            <a:off x="904562" y="996759"/>
            <a:ext cx="7334917" cy="2922300"/>
            <a:chOff x="2150" y="0"/>
            <a:chExt cx="7334917" cy="2922300"/>
          </a:xfrm>
        </p:grpSpPr>
        <p:sp>
          <p:nvSpPr>
            <p:cNvPr id="592" name="Google Shape;592;p49"/>
            <p:cNvSpPr/>
            <p:nvPr/>
          </p:nvSpPr>
          <p:spPr>
            <a:xfrm>
              <a:off x="550431" y="0"/>
              <a:ext cx="6238200" cy="2922300"/>
            </a:xfrm>
            <a:prstGeom prst="rightArrow">
              <a:avLst>
                <a:gd name="adj1" fmla="val 50000"/>
                <a:gd name="adj2" fmla="val 50000"/>
              </a:avLst>
            </a:prstGeom>
            <a:solidFill>
              <a:srgbClr val="EFEFEF"/>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49"/>
            <p:cNvSpPr/>
            <p:nvPr/>
          </p:nvSpPr>
          <p:spPr>
            <a:xfrm>
              <a:off x="2150" y="876697"/>
              <a:ext cx="1294500" cy="1168800"/>
            </a:xfrm>
            <a:prstGeom prst="roundRect">
              <a:avLst>
                <a:gd name="adj" fmla="val 16667"/>
              </a:avLst>
            </a:prstGeom>
            <a:solidFill>
              <a:schemeClr val="accent1"/>
            </a:solidFill>
            <a:ln>
              <a:noFill/>
            </a:ln>
            <a:effectLst>
              <a:outerShdw blurRad="40000" dist="23000" dir="5400000" rotWithShape="0">
                <a:srgbClr val="000000">
                  <a:alpha val="349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49"/>
            <p:cNvSpPr/>
            <p:nvPr/>
          </p:nvSpPr>
          <p:spPr>
            <a:xfrm>
              <a:off x="1512254" y="876697"/>
              <a:ext cx="1294500" cy="1168800"/>
            </a:xfrm>
            <a:prstGeom prst="roundRect">
              <a:avLst>
                <a:gd name="adj" fmla="val 16667"/>
              </a:avLst>
            </a:prstGeom>
            <a:solidFill>
              <a:schemeClr val="accent2"/>
            </a:solidFill>
            <a:ln>
              <a:noFill/>
            </a:ln>
            <a:effectLst>
              <a:outerShdw blurRad="40000" dist="23000" dir="5400000" rotWithShape="0">
                <a:srgbClr val="000000">
                  <a:alpha val="349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49"/>
            <p:cNvSpPr/>
            <p:nvPr/>
          </p:nvSpPr>
          <p:spPr>
            <a:xfrm>
              <a:off x="3022358" y="876697"/>
              <a:ext cx="1294500" cy="1168800"/>
            </a:xfrm>
            <a:prstGeom prst="roundRect">
              <a:avLst>
                <a:gd name="adj" fmla="val 16667"/>
              </a:avLst>
            </a:prstGeom>
            <a:solidFill>
              <a:schemeClr val="accent3"/>
            </a:solidFill>
            <a:ln>
              <a:noFill/>
            </a:ln>
            <a:effectLst>
              <a:outerShdw blurRad="40000" dist="23000" dir="5400000" rotWithShape="0">
                <a:srgbClr val="000000">
                  <a:alpha val="349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49"/>
            <p:cNvSpPr/>
            <p:nvPr/>
          </p:nvSpPr>
          <p:spPr>
            <a:xfrm>
              <a:off x="4532463" y="876697"/>
              <a:ext cx="1294500" cy="1168800"/>
            </a:xfrm>
            <a:prstGeom prst="roundRect">
              <a:avLst>
                <a:gd name="adj" fmla="val 16667"/>
              </a:avLst>
            </a:prstGeom>
            <a:solidFill>
              <a:schemeClr val="accent4"/>
            </a:solidFill>
            <a:ln>
              <a:noFill/>
            </a:ln>
            <a:effectLst>
              <a:outerShdw blurRad="40000" dist="23000" dir="5400000" rotWithShape="0">
                <a:srgbClr val="000000">
                  <a:alpha val="349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49"/>
            <p:cNvSpPr/>
            <p:nvPr/>
          </p:nvSpPr>
          <p:spPr>
            <a:xfrm>
              <a:off x="6042567" y="876697"/>
              <a:ext cx="1294500" cy="1168800"/>
            </a:xfrm>
            <a:prstGeom prst="roundRect">
              <a:avLst>
                <a:gd name="adj" fmla="val 16667"/>
              </a:avLst>
            </a:prstGeom>
            <a:solidFill>
              <a:schemeClr val="dk2"/>
            </a:solidFill>
            <a:ln>
              <a:noFill/>
            </a:ln>
            <a:effectLst>
              <a:outerShdw blurRad="40000" dist="23000" dir="5400000" rotWithShape="0">
                <a:srgbClr val="000000">
                  <a:alpha val="349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8" name="Google Shape;598;p49"/>
          <p:cNvSpPr txBox="1">
            <a:spLocks noGrp="1"/>
          </p:cNvSpPr>
          <p:nvPr>
            <p:ph type="subTitle" idx="1"/>
          </p:nvPr>
        </p:nvSpPr>
        <p:spPr>
          <a:xfrm>
            <a:off x="904550" y="1882325"/>
            <a:ext cx="1294800" cy="11880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200"/>
              <a:buNone/>
              <a:defRPr sz="1200">
                <a:solidFill>
                  <a:schemeClr val="lt2"/>
                </a:solidFill>
              </a:defRPr>
            </a:lvl1pPr>
            <a:lvl2pPr lvl="1" algn="ctr" rtl="0">
              <a:spcBef>
                <a:spcPts val="0"/>
              </a:spcBef>
              <a:spcAft>
                <a:spcPts val="0"/>
              </a:spcAft>
              <a:buClr>
                <a:schemeClr val="lt2"/>
              </a:buClr>
              <a:buSzPts val="1200"/>
              <a:buNone/>
              <a:defRPr sz="1200">
                <a:solidFill>
                  <a:schemeClr val="lt2"/>
                </a:solidFill>
              </a:defRPr>
            </a:lvl2pPr>
            <a:lvl3pPr lvl="2" algn="ctr" rtl="0">
              <a:spcBef>
                <a:spcPts val="0"/>
              </a:spcBef>
              <a:spcAft>
                <a:spcPts val="0"/>
              </a:spcAft>
              <a:buClr>
                <a:schemeClr val="lt2"/>
              </a:buClr>
              <a:buSzPts val="1200"/>
              <a:buNone/>
              <a:defRPr sz="1200">
                <a:solidFill>
                  <a:schemeClr val="lt2"/>
                </a:solidFill>
              </a:defRPr>
            </a:lvl3pPr>
            <a:lvl4pPr lvl="3" algn="ctr" rtl="0">
              <a:spcBef>
                <a:spcPts val="0"/>
              </a:spcBef>
              <a:spcAft>
                <a:spcPts val="0"/>
              </a:spcAft>
              <a:buClr>
                <a:schemeClr val="lt2"/>
              </a:buClr>
              <a:buSzPts val="1200"/>
              <a:buNone/>
              <a:defRPr sz="1200">
                <a:solidFill>
                  <a:schemeClr val="lt2"/>
                </a:solidFill>
              </a:defRPr>
            </a:lvl4pPr>
            <a:lvl5pPr lvl="4" algn="ctr" rtl="0">
              <a:spcBef>
                <a:spcPts val="0"/>
              </a:spcBef>
              <a:spcAft>
                <a:spcPts val="0"/>
              </a:spcAft>
              <a:buClr>
                <a:schemeClr val="lt2"/>
              </a:buClr>
              <a:buSzPts val="1200"/>
              <a:buNone/>
              <a:defRPr sz="1200">
                <a:solidFill>
                  <a:schemeClr val="lt2"/>
                </a:solidFill>
              </a:defRPr>
            </a:lvl5pPr>
            <a:lvl6pPr lvl="5" algn="ctr" rtl="0">
              <a:spcBef>
                <a:spcPts val="0"/>
              </a:spcBef>
              <a:spcAft>
                <a:spcPts val="0"/>
              </a:spcAft>
              <a:buClr>
                <a:schemeClr val="lt2"/>
              </a:buClr>
              <a:buSzPts val="1200"/>
              <a:buNone/>
              <a:defRPr sz="1200">
                <a:solidFill>
                  <a:schemeClr val="lt2"/>
                </a:solidFill>
              </a:defRPr>
            </a:lvl6pPr>
            <a:lvl7pPr lvl="6" algn="ctr" rtl="0">
              <a:spcBef>
                <a:spcPts val="0"/>
              </a:spcBef>
              <a:spcAft>
                <a:spcPts val="0"/>
              </a:spcAft>
              <a:buClr>
                <a:schemeClr val="lt2"/>
              </a:buClr>
              <a:buSzPts val="1200"/>
              <a:buNone/>
              <a:defRPr sz="1200">
                <a:solidFill>
                  <a:schemeClr val="lt2"/>
                </a:solidFill>
              </a:defRPr>
            </a:lvl7pPr>
            <a:lvl8pPr lvl="7" algn="ctr" rtl="0">
              <a:spcBef>
                <a:spcPts val="0"/>
              </a:spcBef>
              <a:spcAft>
                <a:spcPts val="0"/>
              </a:spcAft>
              <a:buClr>
                <a:schemeClr val="lt2"/>
              </a:buClr>
              <a:buSzPts val="1200"/>
              <a:buNone/>
              <a:defRPr sz="1200">
                <a:solidFill>
                  <a:schemeClr val="lt2"/>
                </a:solidFill>
              </a:defRPr>
            </a:lvl8pPr>
            <a:lvl9pPr lvl="8" algn="ctr" rtl="0">
              <a:spcBef>
                <a:spcPts val="0"/>
              </a:spcBef>
              <a:spcAft>
                <a:spcPts val="0"/>
              </a:spcAft>
              <a:buClr>
                <a:schemeClr val="lt2"/>
              </a:buClr>
              <a:buSzPts val="1200"/>
              <a:buNone/>
              <a:defRPr sz="1200">
                <a:solidFill>
                  <a:schemeClr val="lt2"/>
                </a:solidFill>
              </a:defRPr>
            </a:lvl9pPr>
          </a:lstStyle>
          <a:p>
            <a:endParaRPr/>
          </a:p>
        </p:txBody>
      </p:sp>
      <p:sp>
        <p:nvSpPr>
          <p:cNvPr id="599" name="Google Shape;599;p49"/>
          <p:cNvSpPr txBox="1">
            <a:spLocks noGrp="1"/>
          </p:cNvSpPr>
          <p:nvPr>
            <p:ph type="subTitle" idx="2"/>
          </p:nvPr>
        </p:nvSpPr>
        <p:spPr>
          <a:xfrm>
            <a:off x="2428550" y="1882325"/>
            <a:ext cx="1294800" cy="11880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200"/>
              <a:buNone/>
              <a:defRPr sz="1200">
                <a:solidFill>
                  <a:schemeClr val="lt2"/>
                </a:solidFill>
              </a:defRPr>
            </a:lvl1pPr>
            <a:lvl2pPr lvl="1" algn="ctr" rtl="0">
              <a:spcBef>
                <a:spcPts val="0"/>
              </a:spcBef>
              <a:spcAft>
                <a:spcPts val="0"/>
              </a:spcAft>
              <a:buClr>
                <a:schemeClr val="lt2"/>
              </a:buClr>
              <a:buSzPts val="1200"/>
              <a:buNone/>
              <a:defRPr sz="1200">
                <a:solidFill>
                  <a:schemeClr val="lt2"/>
                </a:solidFill>
              </a:defRPr>
            </a:lvl2pPr>
            <a:lvl3pPr lvl="2" algn="ctr" rtl="0">
              <a:spcBef>
                <a:spcPts val="0"/>
              </a:spcBef>
              <a:spcAft>
                <a:spcPts val="0"/>
              </a:spcAft>
              <a:buClr>
                <a:schemeClr val="lt2"/>
              </a:buClr>
              <a:buSzPts val="1200"/>
              <a:buNone/>
              <a:defRPr sz="1200">
                <a:solidFill>
                  <a:schemeClr val="lt2"/>
                </a:solidFill>
              </a:defRPr>
            </a:lvl3pPr>
            <a:lvl4pPr lvl="3" algn="ctr" rtl="0">
              <a:spcBef>
                <a:spcPts val="0"/>
              </a:spcBef>
              <a:spcAft>
                <a:spcPts val="0"/>
              </a:spcAft>
              <a:buClr>
                <a:schemeClr val="lt2"/>
              </a:buClr>
              <a:buSzPts val="1200"/>
              <a:buNone/>
              <a:defRPr sz="1200">
                <a:solidFill>
                  <a:schemeClr val="lt2"/>
                </a:solidFill>
              </a:defRPr>
            </a:lvl4pPr>
            <a:lvl5pPr lvl="4" algn="ctr" rtl="0">
              <a:spcBef>
                <a:spcPts val="0"/>
              </a:spcBef>
              <a:spcAft>
                <a:spcPts val="0"/>
              </a:spcAft>
              <a:buClr>
                <a:schemeClr val="lt2"/>
              </a:buClr>
              <a:buSzPts val="1200"/>
              <a:buNone/>
              <a:defRPr sz="1200">
                <a:solidFill>
                  <a:schemeClr val="lt2"/>
                </a:solidFill>
              </a:defRPr>
            </a:lvl5pPr>
            <a:lvl6pPr lvl="5" algn="ctr" rtl="0">
              <a:spcBef>
                <a:spcPts val="0"/>
              </a:spcBef>
              <a:spcAft>
                <a:spcPts val="0"/>
              </a:spcAft>
              <a:buClr>
                <a:schemeClr val="lt2"/>
              </a:buClr>
              <a:buSzPts val="1200"/>
              <a:buNone/>
              <a:defRPr sz="1200">
                <a:solidFill>
                  <a:schemeClr val="lt2"/>
                </a:solidFill>
              </a:defRPr>
            </a:lvl6pPr>
            <a:lvl7pPr lvl="6" algn="ctr" rtl="0">
              <a:spcBef>
                <a:spcPts val="0"/>
              </a:spcBef>
              <a:spcAft>
                <a:spcPts val="0"/>
              </a:spcAft>
              <a:buClr>
                <a:schemeClr val="lt2"/>
              </a:buClr>
              <a:buSzPts val="1200"/>
              <a:buNone/>
              <a:defRPr sz="1200">
                <a:solidFill>
                  <a:schemeClr val="lt2"/>
                </a:solidFill>
              </a:defRPr>
            </a:lvl7pPr>
            <a:lvl8pPr lvl="7" algn="ctr" rtl="0">
              <a:spcBef>
                <a:spcPts val="0"/>
              </a:spcBef>
              <a:spcAft>
                <a:spcPts val="0"/>
              </a:spcAft>
              <a:buClr>
                <a:schemeClr val="lt2"/>
              </a:buClr>
              <a:buSzPts val="1200"/>
              <a:buNone/>
              <a:defRPr sz="1200">
                <a:solidFill>
                  <a:schemeClr val="lt2"/>
                </a:solidFill>
              </a:defRPr>
            </a:lvl8pPr>
            <a:lvl9pPr lvl="8" algn="ctr" rtl="0">
              <a:spcBef>
                <a:spcPts val="0"/>
              </a:spcBef>
              <a:spcAft>
                <a:spcPts val="0"/>
              </a:spcAft>
              <a:buClr>
                <a:schemeClr val="lt2"/>
              </a:buClr>
              <a:buSzPts val="1200"/>
              <a:buNone/>
              <a:defRPr sz="1200">
                <a:solidFill>
                  <a:schemeClr val="lt2"/>
                </a:solidFill>
              </a:defRPr>
            </a:lvl9pPr>
          </a:lstStyle>
          <a:p>
            <a:endParaRPr/>
          </a:p>
        </p:txBody>
      </p:sp>
      <p:sp>
        <p:nvSpPr>
          <p:cNvPr id="600" name="Google Shape;600;p49"/>
          <p:cNvSpPr txBox="1">
            <a:spLocks noGrp="1"/>
          </p:cNvSpPr>
          <p:nvPr>
            <p:ph type="subTitle" idx="3"/>
          </p:nvPr>
        </p:nvSpPr>
        <p:spPr>
          <a:xfrm>
            <a:off x="3926575" y="1882325"/>
            <a:ext cx="1294800" cy="11880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200"/>
              <a:buNone/>
              <a:defRPr sz="1200">
                <a:solidFill>
                  <a:schemeClr val="lt2"/>
                </a:solidFill>
              </a:defRPr>
            </a:lvl1pPr>
            <a:lvl2pPr lvl="1" algn="ctr" rtl="0">
              <a:spcBef>
                <a:spcPts val="0"/>
              </a:spcBef>
              <a:spcAft>
                <a:spcPts val="0"/>
              </a:spcAft>
              <a:buClr>
                <a:schemeClr val="lt2"/>
              </a:buClr>
              <a:buSzPts val="1200"/>
              <a:buNone/>
              <a:defRPr sz="1200">
                <a:solidFill>
                  <a:schemeClr val="lt2"/>
                </a:solidFill>
              </a:defRPr>
            </a:lvl2pPr>
            <a:lvl3pPr lvl="2" algn="ctr" rtl="0">
              <a:spcBef>
                <a:spcPts val="0"/>
              </a:spcBef>
              <a:spcAft>
                <a:spcPts val="0"/>
              </a:spcAft>
              <a:buClr>
                <a:schemeClr val="lt2"/>
              </a:buClr>
              <a:buSzPts val="1200"/>
              <a:buNone/>
              <a:defRPr sz="1200">
                <a:solidFill>
                  <a:schemeClr val="lt2"/>
                </a:solidFill>
              </a:defRPr>
            </a:lvl3pPr>
            <a:lvl4pPr lvl="3" algn="ctr" rtl="0">
              <a:spcBef>
                <a:spcPts val="0"/>
              </a:spcBef>
              <a:spcAft>
                <a:spcPts val="0"/>
              </a:spcAft>
              <a:buClr>
                <a:schemeClr val="lt2"/>
              </a:buClr>
              <a:buSzPts val="1200"/>
              <a:buNone/>
              <a:defRPr sz="1200">
                <a:solidFill>
                  <a:schemeClr val="lt2"/>
                </a:solidFill>
              </a:defRPr>
            </a:lvl4pPr>
            <a:lvl5pPr lvl="4" algn="ctr" rtl="0">
              <a:spcBef>
                <a:spcPts val="0"/>
              </a:spcBef>
              <a:spcAft>
                <a:spcPts val="0"/>
              </a:spcAft>
              <a:buClr>
                <a:schemeClr val="lt2"/>
              </a:buClr>
              <a:buSzPts val="1200"/>
              <a:buNone/>
              <a:defRPr sz="1200">
                <a:solidFill>
                  <a:schemeClr val="lt2"/>
                </a:solidFill>
              </a:defRPr>
            </a:lvl5pPr>
            <a:lvl6pPr lvl="5" algn="ctr" rtl="0">
              <a:spcBef>
                <a:spcPts val="0"/>
              </a:spcBef>
              <a:spcAft>
                <a:spcPts val="0"/>
              </a:spcAft>
              <a:buClr>
                <a:schemeClr val="lt2"/>
              </a:buClr>
              <a:buSzPts val="1200"/>
              <a:buNone/>
              <a:defRPr sz="1200">
                <a:solidFill>
                  <a:schemeClr val="lt2"/>
                </a:solidFill>
              </a:defRPr>
            </a:lvl6pPr>
            <a:lvl7pPr lvl="6" algn="ctr" rtl="0">
              <a:spcBef>
                <a:spcPts val="0"/>
              </a:spcBef>
              <a:spcAft>
                <a:spcPts val="0"/>
              </a:spcAft>
              <a:buClr>
                <a:schemeClr val="lt2"/>
              </a:buClr>
              <a:buSzPts val="1200"/>
              <a:buNone/>
              <a:defRPr sz="1200">
                <a:solidFill>
                  <a:schemeClr val="lt2"/>
                </a:solidFill>
              </a:defRPr>
            </a:lvl7pPr>
            <a:lvl8pPr lvl="7" algn="ctr" rtl="0">
              <a:spcBef>
                <a:spcPts val="0"/>
              </a:spcBef>
              <a:spcAft>
                <a:spcPts val="0"/>
              </a:spcAft>
              <a:buClr>
                <a:schemeClr val="lt2"/>
              </a:buClr>
              <a:buSzPts val="1200"/>
              <a:buNone/>
              <a:defRPr sz="1200">
                <a:solidFill>
                  <a:schemeClr val="lt2"/>
                </a:solidFill>
              </a:defRPr>
            </a:lvl8pPr>
            <a:lvl9pPr lvl="8" algn="ctr" rtl="0">
              <a:spcBef>
                <a:spcPts val="0"/>
              </a:spcBef>
              <a:spcAft>
                <a:spcPts val="0"/>
              </a:spcAft>
              <a:buClr>
                <a:schemeClr val="lt2"/>
              </a:buClr>
              <a:buSzPts val="1200"/>
              <a:buNone/>
              <a:defRPr sz="1200">
                <a:solidFill>
                  <a:schemeClr val="lt2"/>
                </a:solidFill>
              </a:defRPr>
            </a:lvl9pPr>
          </a:lstStyle>
          <a:p>
            <a:endParaRPr/>
          </a:p>
        </p:txBody>
      </p:sp>
      <p:sp>
        <p:nvSpPr>
          <p:cNvPr id="601" name="Google Shape;601;p49"/>
          <p:cNvSpPr txBox="1">
            <a:spLocks noGrp="1"/>
          </p:cNvSpPr>
          <p:nvPr>
            <p:ph type="subTitle" idx="4"/>
          </p:nvPr>
        </p:nvSpPr>
        <p:spPr>
          <a:xfrm>
            <a:off x="5424600" y="1882325"/>
            <a:ext cx="1294800" cy="11880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200"/>
              <a:buNone/>
              <a:defRPr sz="1200">
                <a:solidFill>
                  <a:schemeClr val="lt2"/>
                </a:solidFill>
              </a:defRPr>
            </a:lvl1pPr>
            <a:lvl2pPr lvl="1" algn="ctr" rtl="0">
              <a:spcBef>
                <a:spcPts val="0"/>
              </a:spcBef>
              <a:spcAft>
                <a:spcPts val="0"/>
              </a:spcAft>
              <a:buClr>
                <a:schemeClr val="lt2"/>
              </a:buClr>
              <a:buSzPts val="1200"/>
              <a:buNone/>
              <a:defRPr sz="1200">
                <a:solidFill>
                  <a:schemeClr val="lt2"/>
                </a:solidFill>
              </a:defRPr>
            </a:lvl2pPr>
            <a:lvl3pPr lvl="2" algn="ctr" rtl="0">
              <a:spcBef>
                <a:spcPts val="0"/>
              </a:spcBef>
              <a:spcAft>
                <a:spcPts val="0"/>
              </a:spcAft>
              <a:buClr>
                <a:schemeClr val="lt2"/>
              </a:buClr>
              <a:buSzPts val="1200"/>
              <a:buNone/>
              <a:defRPr sz="1200">
                <a:solidFill>
                  <a:schemeClr val="lt2"/>
                </a:solidFill>
              </a:defRPr>
            </a:lvl3pPr>
            <a:lvl4pPr lvl="3" algn="ctr" rtl="0">
              <a:spcBef>
                <a:spcPts val="0"/>
              </a:spcBef>
              <a:spcAft>
                <a:spcPts val="0"/>
              </a:spcAft>
              <a:buClr>
                <a:schemeClr val="lt2"/>
              </a:buClr>
              <a:buSzPts val="1200"/>
              <a:buNone/>
              <a:defRPr sz="1200">
                <a:solidFill>
                  <a:schemeClr val="lt2"/>
                </a:solidFill>
              </a:defRPr>
            </a:lvl4pPr>
            <a:lvl5pPr lvl="4" algn="ctr" rtl="0">
              <a:spcBef>
                <a:spcPts val="0"/>
              </a:spcBef>
              <a:spcAft>
                <a:spcPts val="0"/>
              </a:spcAft>
              <a:buClr>
                <a:schemeClr val="lt2"/>
              </a:buClr>
              <a:buSzPts val="1200"/>
              <a:buNone/>
              <a:defRPr sz="1200">
                <a:solidFill>
                  <a:schemeClr val="lt2"/>
                </a:solidFill>
              </a:defRPr>
            </a:lvl5pPr>
            <a:lvl6pPr lvl="5" algn="ctr" rtl="0">
              <a:spcBef>
                <a:spcPts val="0"/>
              </a:spcBef>
              <a:spcAft>
                <a:spcPts val="0"/>
              </a:spcAft>
              <a:buClr>
                <a:schemeClr val="lt2"/>
              </a:buClr>
              <a:buSzPts val="1200"/>
              <a:buNone/>
              <a:defRPr sz="1200">
                <a:solidFill>
                  <a:schemeClr val="lt2"/>
                </a:solidFill>
              </a:defRPr>
            </a:lvl6pPr>
            <a:lvl7pPr lvl="6" algn="ctr" rtl="0">
              <a:spcBef>
                <a:spcPts val="0"/>
              </a:spcBef>
              <a:spcAft>
                <a:spcPts val="0"/>
              </a:spcAft>
              <a:buClr>
                <a:schemeClr val="lt2"/>
              </a:buClr>
              <a:buSzPts val="1200"/>
              <a:buNone/>
              <a:defRPr sz="1200">
                <a:solidFill>
                  <a:schemeClr val="lt2"/>
                </a:solidFill>
              </a:defRPr>
            </a:lvl7pPr>
            <a:lvl8pPr lvl="7" algn="ctr" rtl="0">
              <a:spcBef>
                <a:spcPts val="0"/>
              </a:spcBef>
              <a:spcAft>
                <a:spcPts val="0"/>
              </a:spcAft>
              <a:buClr>
                <a:schemeClr val="lt2"/>
              </a:buClr>
              <a:buSzPts val="1200"/>
              <a:buNone/>
              <a:defRPr sz="1200">
                <a:solidFill>
                  <a:schemeClr val="lt2"/>
                </a:solidFill>
              </a:defRPr>
            </a:lvl8pPr>
            <a:lvl9pPr lvl="8" algn="ctr" rtl="0">
              <a:spcBef>
                <a:spcPts val="0"/>
              </a:spcBef>
              <a:spcAft>
                <a:spcPts val="0"/>
              </a:spcAft>
              <a:buClr>
                <a:schemeClr val="lt2"/>
              </a:buClr>
              <a:buSzPts val="1200"/>
              <a:buNone/>
              <a:defRPr sz="1200">
                <a:solidFill>
                  <a:schemeClr val="lt2"/>
                </a:solidFill>
              </a:defRPr>
            </a:lvl9pPr>
          </a:lstStyle>
          <a:p>
            <a:endParaRPr/>
          </a:p>
        </p:txBody>
      </p:sp>
      <p:sp>
        <p:nvSpPr>
          <p:cNvPr id="602" name="Google Shape;602;p49"/>
          <p:cNvSpPr txBox="1">
            <a:spLocks noGrp="1"/>
          </p:cNvSpPr>
          <p:nvPr>
            <p:ph type="subTitle" idx="5"/>
          </p:nvPr>
        </p:nvSpPr>
        <p:spPr>
          <a:xfrm>
            <a:off x="6948600" y="1882325"/>
            <a:ext cx="1294800" cy="11880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200"/>
              <a:buNone/>
              <a:defRPr sz="1200">
                <a:solidFill>
                  <a:schemeClr val="lt2"/>
                </a:solidFill>
              </a:defRPr>
            </a:lvl1pPr>
            <a:lvl2pPr lvl="1" algn="ctr" rtl="0">
              <a:spcBef>
                <a:spcPts val="0"/>
              </a:spcBef>
              <a:spcAft>
                <a:spcPts val="0"/>
              </a:spcAft>
              <a:buClr>
                <a:schemeClr val="lt2"/>
              </a:buClr>
              <a:buSzPts val="1200"/>
              <a:buNone/>
              <a:defRPr sz="1200">
                <a:solidFill>
                  <a:schemeClr val="lt2"/>
                </a:solidFill>
              </a:defRPr>
            </a:lvl2pPr>
            <a:lvl3pPr lvl="2" algn="ctr" rtl="0">
              <a:spcBef>
                <a:spcPts val="0"/>
              </a:spcBef>
              <a:spcAft>
                <a:spcPts val="0"/>
              </a:spcAft>
              <a:buClr>
                <a:schemeClr val="lt2"/>
              </a:buClr>
              <a:buSzPts val="1200"/>
              <a:buNone/>
              <a:defRPr sz="1200">
                <a:solidFill>
                  <a:schemeClr val="lt2"/>
                </a:solidFill>
              </a:defRPr>
            </a:lvl3pPr>
            <a:lvl4pPr lvl="3" algn="ctr" rtl="0">
              <a:spcBef>
                <a:spcPts val="0"/>
              </a:spcBef>
              <a:spcAft>
                <a:spcPts val="0"/>
              </a:spcAft>
              <a:buClr>
                <a:schemeClr val="lt2"/>
              </a:buClr>
              <a:buSzPts val="1200"/>
              <a:buNone/>
              <a:defRPr sz="1200">
                <a:solidFill>
                  <a:schemeClr val="lt2"/>
                </a:solidFill>
              </a:defRPr>
            </a:lvl4pPr>
            <a:lvl5pPr lvl="4" algn="ctr" rtl="0">
              <a:spcBef>
                <a:spcPts val="0"/>
              </a:spcBef>
              <a:spcAft>
                <a:spcPts val="0"/>
              </a:spcAft>
              <a:buClr>
                <a:schemeClr val="lt2"/>
              </a:buClr>
              <a:buSzPts val="1200"/>
              <a:buNone/>
              <a:defRPr sz="1200">
                <a:solidFill>
                  <a:schemeClr val="lt2"/>
                </a:solidFill>
              </a:defRPr>
            </a:lvl5pPr>
            <a:lvl6pPr lvl="5" algn="ctr" rtl="0">
              <a:spcBef>
                <a:spcPts val="0"/>
              </a:spcBef>
              <a:spcAft>
                <a:spcPts val="0"/>
              </a:spcAft>
              <a:buClr>
                <a:schemeClr val="lt2"/>
              </a:buClr>
              <a:buSzPts val="1200"/>
              <a:buNone/>
              <a:defRPr sz="1200">
                <a:solidFill>
                  <a:schemeClr val="lt2"/>
                </a:solidFill>
              </a:defRPr>
            </a:lvl6pPr>
            <a:lvl7pPr lvl="6" algn="ctr" rtl="0">
              <a:spcBef>
                <a:spcPts val="0"/>
              </a:spcBef>
              <a:spcAft>
                <a:spcPts val="0"/>
              </a:spcAft>
              <a:buClr>
                <a:schemeClr val="lt2"/>
              </a:buClr>
              <a:buSzPts val="1200"/>
              <a:buNone/>
              <a:defRPr sz="1200">
                <a:solidFill>
                  <a:schemeClr val="lt2"/>
                </a:solidFill>
              </a:defRPr>
            </a:lvl7pPr>
            <a:lvl8pPr lvl="7" algn="ctr" rtl="0">
              <a:spcBef>
                <a:spcPts val="0"/>
              </a:spcBef>
              <a:spcAft>
                <a:spcPts val="0"/>
              </a:spcAft>
              <a:buClr>
                <a:schemeClr val="lt2"/>
              </a:buClr>
              <a:buSzPts val="1200"/>
              <a:buNone/>
              <a:defRPr sz="1200">
                <a:solidFill>
                  <a:schemeClr val="lt2"/>
                </a:solidFill>
              </a:defRPr>
            </a:lvl8pPr>
            <a:lvl9pPr lvl="8" algn="ctr" rtl="0">
              <a:spcBef>
                <a:spcPts val="0"/>
              </a:spcBef>
              <a:spcAft>
                <a:spcPts val="0"/>
              </a:spcAft>
              <a:buClr>
                <a:schemeClr val="lt2"/>
              </a:buClr>
              <a:buSzPts val="1200"/>
              <a:buNone/>
              <a:defRPr sz="1200">
                <a:solidFill>
                  <a:schemeClr val="lt2"/>
                </a:solidFill>
              </a:defRPr>
            </a:lvl9pPr>
          </a:lstStyle>
          <a:p>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Diseño personalizado 26 1">
  <p:cSld name="CUSTOM_25_1">
    <p:spTree>
      <p:nvGrpSpPr>
        <p:cNvPr id="1" name="Shape 603"/>
        <p:cNvGrpSpPr/>
        <p:nvPr/>
      </p:nvGrpSpPr>
      <p:grpSpPr>
        <a:xfrm>
          <a:off x="0" y="0"/>
          <a:ext cx="0" cy="0"/>
          <a:chOff x="0" y="0"/>
          <a:chExt cx="0" cy="0"/>
        </a:xfrm>
      </p:grpSpPr>
      <p:grpSp>
        <p:nvGrpSpPr>
          <p:cNvPr id="604" name="Google Shape;604;p50"/>
          <p:cNvGrpSpPr/>
          <p:nvPr/>
        </p:nvGrpSpPr>
        <p:grpSpPr>
          <a:xfrm>
            <a:off x="904562" y="996759"/>
            <a:ext cx="6786481" cy="2922300"/>
            <a:chOff x="2150" y="0"/>
            <a:chExt cx="6786481" cy="2922300"/>
          </a:xfrm>
        </p:grpSpPr>
        <p:sp>
          <p:nvSpPr>
            <p:cNvPr id="605" name="Google Shape;605;p50"/>
            <p:cNvSpPr/>
            <p:nvPr/>
          </p:nvSpPr>
          <p:spPr>
            <a:xfrm>
              <a:off x="550431" y="0"/>
              <a:ext cx="6238200" cy="2922300"/>
            </a:xfrm>
            <a:prstGeom prst="rightArrow">
              <a:avLst>
                <a:gd name="adj1" fmla="val 50000"/>
                <a:gd name="adj2" fmla="val 50000"/>
              </a:avLst>
            </a:prstGeom>
            <a:solidFill>
              <a:srgbClr val="EFEFEF"/>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50"/>
            <p:cNvSpPr/>
            <p:nvPr/>
          </p:nvSpPr>
          <p:spPr>
            <a:xfrm>
              <a:off x="2150" y="876697"/>
              <a:ext cx="1294500" cy="1168800"/>
            </a:xfrm>
            <a:prstGeom prst="roundRect">
              <a:avLst>
                <a:gd name="adj" fmla="val 16667"/>
              </a:avLst>
            </a:prstGeom>
            <a:solidFill>
              <a:schemeClr val="accent1"/>
            </a:solidFill>
            <a:ln>
              <a:noFill/>
            </a:ln>
            <a:effectLst>
              <a:outerShdw blurRad="40000" dist="23000" dir="5400000" rotWithShape="0">
                <a:srgbClr val="000000">
                  <a:alpha val="349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50"/>
            <p:cNvSpPr/>
            <p:nvPr/>
          </p:nvSpPr>
          <p:spPr>
            <a:xfrm>
              <a:off x="1512254" y="876697"/>
              <a:ext cx="1294500" cy="1168800"/>
            </a:xfrm>
            <a:prstGeom prst="roundRect">
              <a:avLst>
                <a:gd name="adj" fmla="val 16667"/>
              </a:avLst>
            </a:prstGeom>
            <a:solidFill>
              <a:schemeClr val="accent2"/>
            </a:solidFill>
            <a:ln>
              <a:noFill/>
            </a:ln>
            <a:effectLst>
              <a:outerShdw blurRad="40000" dist="23000" dir="5400000" rotWithShape="0">
                <a:srgbClr val="000000">
                  <a:alpha val="349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50"/>
            <p:cNvSpPr/>
            <p:nvPr/>
          </p:nvSpPr>
          <p:spPr>
            <a:xfrm>
              <a:off x="3022358" y="876697"/>
              <a:ext cx="1294500" cy="1168800"/>
            </a:xfrm>
            <a:prstGeom prst="roundRect">
              <a:avLst>
                <a:gd name="adj" fmla="val 16667"/>
              </a:avLst>
            </a:prstGeom>
            <a:solidFill>
              <a:schemeClr val="accent3"/>
            </a:solidFill>
            <a:ln>
              <a:noFill/>
            </a:ln>
            <a:effectLst>
              <a:outerShdw blurRad="40000" dist="23000" dir="5400000" rotWithShape="0">
                <a:srgbClr val="000000">
                  <a:alpha val="349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50"/>
            <p:cNvSpPr/>
            <p:nvPr/>
          </p:nvSpPr>
          <p:spPr>
            <a:xfrm>
              <a:off x="4532463" y="876697"/>
              <a:ext cx="1294500" cy="1168800"/>
            </a:xfrm>
            <a:prstGeom prst="roundRect">
              <a:avLst>
                <a:gd name="adj" fmla="val 16667"/>
              </a:avLst>
            </a:prstGeom>
            <a:solidFill>
              <a:schemeClr val="accent4"/>
            </a:solidFill>
            <a:ln>
              <a:noFill/>
            </a:ln>
            <a:effectLst>
              <a:outerShdw blurRad="40000" dist="23000" dir="5400000" rotWithShape="0">
                <a:srgbClr val="000000">
                  <a:alpha val="349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10" name="Google Shape;610;p50"/>
          <p:cNvSpPr txBox="1">
            <a:spLocks noGrp="1"/>
          </p:cNvSpPr>
          <p:nvPr>
            <p:ph type="subTitle" idx="1"/>
          </p:nvPr>
        </p:nvSpPr>
        <p:spPr>
          <a:xfrm>
            <a:off x="3926575" y="1882325"/>
            <a:ext cx="1294800" cy="11880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200"/>
              <a:buNone/>
              <a:defRPr sz="1200">
                <a:solidFill>
                  <a:schemeClr val="lt2"/>
                </a:solidFill>
              </a:defRPr>
            </a:lvl1pPr>
            <a:lvl2pPr lvl="1" algn="ctr" rtl="0">
              <a:spcBef>
                <a:spcPts val="0"/>
              </a:spcBef>
              <a:spcAft>
                <a:spcPts val="0"/>
              </a:spcAft>
              <a:buClr>
                <a:schemeClr val="lt2"/>
              </a:buClr>
              <a:buSzPts val="1200"/>
              <a:buNone/>
              <a:defRPr sz="1200">
                <a:solidFill>
                  <a:schemeClr val="lt2"/>
                </a:solidFill>
              </a:defRPr>
            </a:lvl2pPr>
            <a:lvl3pPr lvl="2" algn="ctr" rtl="0">
              <a:spcBef>
                <a:spcPts val="0"/>
              </a:spcBef>
              <a:spcAft>
                <a:spcPts val="0"/>
              </a:spcAft>
              <a:buClr>
                <a:schemeClr val="lt2"/>
              </a:buClr>
              <a:buSzPts val="1200"/>
              <a:buNone/>
              <a:defRPr sz="1200">
                <a:solidFill>
                  <a:schemeClr val="lt2"/>
                </a:solidFill>
              </a:defRPr>
            </a:lvl3pPr>
            <a:lvl4pPr lvl="3" algn="ctr" rtl="0">
              <a:spcBef>
                <a:spcPts val="0"/>
              </a:spcBef>
              <a:spcAft>
                <a:spcPts val="0"/>
              </a:spcAft>
              <a:buClr>
                <a:schemeClr val="lt2"/>
              </a:buClr>
              <a:buSzPts val="1200"/>
              <a:buNone/>
              <a:defRPr sz="1200">
                <a:solidFill>
                  <a:schemeClr val="lt2"/>
                </a:solidFill>
              </a:defRPr>
            </a:lvl4pPr>
            <a:lvl5pPr lvl="4" algn="ctr" rtl="0">
              <a:spcBef>
                <a:spcPts val="0"/>
              </a:spcBef>
              <a:spcAft>
                <a:spcPts val="0"/>
              </a:spcAft>
              <a:buClr>
                <a:schemeClr val="lt2"/>
              </a:buClr>
              <a:buSzPts val="1200"/>
              <a:buNone/>
              <a:defRPr sz="1200">
                <a:solidFill>
                  <a:schemeClr val="lt2"/>
                </a:solidFill>
              </a:defRPr>
            </a:lvl5pPr>
            <a:lvl6pPr lvl="5" algn="ctr" rtl="0">
              <a:spcBef>
                <a:spcPts val="0"/>
              </a:spcBef>
              <a:spcAft>
                <a:spcPts val="0"/>
              </a:spcAft>
              <a:buClr>
                <a:schemeClr val="lt2"/>
              </a:buClr>
              <a:buSzPts val="1200"/>
              <a:buNone/>
              <a:defRPr sz="1200">
                <a:solidFill>
                  <a:schemeClr val="lt2"/>
                </a:solidFill>
              </a:defRPr>
            </a:lvl6pPr>
            <a:lvl7pPr lvl="6" algn="ctr" rtl="0">
              <a:spcBef>
                <a:spcPts val="0"/>
              </a:spcBef>
              <a:spcAft>
                <a:spcPts val="0"/>
              </a:spcAft>
              <a:buClr>
                <a:schemeClr val="lt2"/>
              </a:buClr>
              <a:buSzPts val="1200"/>
              <a:buNone/>
              <a:defRPr sz="1200">
                <a:solidFill>
                  <a:schemeClr val="lt2"/>
                </a:solidFill>
              </a:defRPr>
            </a:lvl7pPr>
            <a:lvl8pPr lvl="7" algn="ctr" rtl="0">
              <a:spcBef>
                <a:spcPts val="0"/>
              </a:spcBef>
              <a:spcAft>
                <a:spcPts val="0"/>
              </a:spcAft>
              <a:buClr>
                <a:schemeClr val="lt2"/>
              </a:buClr>
              <a:buSzPts val="1200"/>
              <a:buNone/>
              <a:defRPr sz="1200">
                <a:solidFill>
                  <a:schemeClr val="lt2"/>
                </a:solidFill>
              </a:defRPr>
            </a:lvl8pPr>
            <a:lvl9pPr lvl="8" algn="ctr" rtl="0">
              <a:spcBef>
                <a:spcPts val="0"/>
              </a:spcBef>
              <a:spcAft>
                <a:spcPts val="0"/>
              </a:spcAft>
              <a:buClr>
                <a:schemeClr val="lt2"/>
              </a:buClr>
              <a:buSzPts val="1200"/>
              <a:buNone/>
              <a:defRPr sz="1200">
                <a:solidFill>
                  <a:schemeClr val="lt2"/>
                </a:solidFill>
              </a:defRPr>
            </a:lvl9pPr>
          </a:lstStyle>
          <a:p>
            <a:endParaRPr/>
          </a:p>
        </p:txBody>
      </p:sp>
      <p:sp>
        <p:nvSpPr>
          <p:cNvPr id="611" name="Google Shape;611;p50"/>
          <p:cNvSpPr txBox="1">
            <a:spLocks noGrp="1"/>
          </p:cNvSpPr>
          <p:nvPr>
            <p:ph type="subTitle" idx="2"/>
          </p:nvPr>
        </p:nvSpPr>
        <p:spPr>
          <a:xfrm>
            <a:off x="5450575" y="1882325"/>
            <a:ext cx="1294800" cy="11880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200"/>
              <a:buNone/>
              <a:defRPr sz="1200">
                <a:solidFill>
                  <a:schemeClr val="lt2"/>
                </a:solidFill>
              </a:defRPr>
            </a:lvl1pPr>
            <a:lvl2pPr lvl="1" algn="ctr" rtl="0">
              <a:spcBef>
                <a:spcPts val="0"/>
              </a:spcBef>
              <a:spcAft>
                <a:spcPts val="0"/>
              </a:spcAft>
              <a:buClr>
                <a:schemeClr val="lt2"/>
              </a:buClr>
              <a:buSzPts val="1200"/>
              <a:buNone/>
              <a:defRPr sz="1200">
                <a:solidFill>
                  <a:schemeClr val="lt2"/>
                </a:solidFill>
              </a:defRPr>
            </a:lvl2pPr>
            <a:lvl3pPr lvl="2" algn="ctr" rtl="0">
              <a:spcBef>
                <a:spcPts val="0"/>
              </a:spcBef>
              <a:spcAft>
                <a:spcPts val="0"/>
              </a:spcAft>
              <a:buClr>
                <a:schemeClr val="lt2"/>
              </a:buClr>
              <a:buSzPts val="1200"/>
              <a:buNone/>
              <a:defRPr sz="1200">
                <a:solidFill>
                  <a:schemeClr val="lt2"/>
                </a:solidFill>
              </a:defRPr>
            </a:lvl3pPr>
            <a:lvl4pPr lvl="3" algn="ctr" rtl="0">
              <a:spcBef>
                <a:spcPts val="0"/>
              </a:spcBef>
              <a:spcAft>
                <a:spcPts val="0"/>
              </a:spcAft>
              <a:buClr>
                <a:schemeClr val="lt2"/>
              </a:buClr>
              <a:buSzPts val="1200"/>
              <a:buNone/>
              <a:defRPr sz="1200">
                <a:solidFill>
                  <a:schemeClr val="lt2"/>
                </a:solidFill>
              </a:defRPr>
            </a:lvl4pPr>
            <a:lvl5pPr lvl="4" algn="ctr" rtl="0">
              <a:spcBef>
                <a:spcPts val="0"/>
              </a:spcBef>
              <a:spcAft>
                <a:spcPts val="0"/>
              </a:spcAft>
              <a:buClr>
                <a:schemeClr val="lt2"/>
              </a:buClr>
              <a:buSzPts val="1200"/>
              <a:buNone/>
              <a:defRPr sz="1200">
                <a:solidFill>
                  <a:schemeClr val="lt2"/>
                </a:solidFill>
              </a:defRPr>
            </a:lvl5pPr>
            <a:lvl6pPr lvl="5" algn="ctr" rtl="0">
              <a:spcBef>
                <a:spcPts val="0"/>
              </a:spcBef>
              <a:spcAft>
                <a:spcPts val="0"/>
              </a:spcAft>
              <a:buClr>
                <a:schemeClr val="lt2"/>
              </a:buClr>
              <a:buSzPts val="1200"/>
              <a:buNone/>
              <a:defRPr sz="1200">
                <a:solidFill>
                  <a:schemeClr val="lt2"/>
                </a:solidFill>
              </a:defRPr>
            </a:lvl6pPr>
            <a:lvl7pPr lvl="6" algn="ctr" rtl="0">
              <a:spcBef>
                <a:spcPts val="0"/>
              </a:spcBef>
              <a:spcAft>
                <a:spcPts val="0"/>
              </a:spcAft>
              <a:buClr>
                <a:schemeClr val="lt2"/>
              </a:buClr>
              <a:buSzPts val="1200"/>
              <a:buNone/>
              <a:defRPr sz="1200">
                <a:solidFill>
                  <a:schemeClr val="lt2"/>
                </a:solidFill>
              </a:defRPr>
            </a:lvl7pPr>
            <a:lvl8pPr lvl="7" algn="ctr" rtl="0">
              <a:spcBef>
                <a:spcPts val="0"/>
              </a:spcBef>
              <a:spcAft>
                <a:spcPts val="0"/>
              </a:spcAft>
              <a:buClr>
                <a:schemeClr val="lt2"/>
              </a:buClr>
              <a:buSzPts val="1200"/>
              <a:buNone/>
              <a:defRPr sz="1200">
                <a:solidFill>
                  <a:schemeClr val="lt2"/>
                </a:solidFill>
              </a:defRPr>
            </a:lvl8pPr>
            <a:lvl9pPr lvl="8" algn="ctr" rtl="0">
              <a:spcBef>
                <a:spcPts val="0"/>
              </a:spcBef>
              <a:spcAft>
                <a:spcPts val="0"/>
              </a:spcAft>
              <a:buClr>
                <a:schemeClr val="lt2"/>
              </a:buClr>
              <a:buSzPts val="1200"/>
              <a:buNone/>
              <a:defRPr sz="1200">
                <a:solidFill>
                  <a:schemeClr val="lt2"/>
                </a:solidFill>
              </a:defRPr>
            </a:lvl9pPr>
          </a:lstStyle>
          <a:p>
            <a:endParaRPr/>
          </a:p>
        </p:txBody>
      </p:sp>
      <p:sp>
        <p:nvSpPr>
          <p:cNvPr id="612" name="Google Shape;612;p50"/>
          <p:cNvSpPr txBox="1">
            <a:spLocks noGrp="1"/>
          </p:cNvSpPr>
          <p:nvPr>
            <p:ph type="subTitle" idx="3"/>
          </p:nvPr>
        </p:nvSpPr>
        <p:spPr>
          <a:xfrm>
            <a:off x="2402575" y="1882325"/>
            <a:ext cx="1294800" cy="11880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200"/>
              <a:buNone/>
              <a:defRPr sz="1200">
                <a:solidFill>
                  <a:schemeClr val="lt2"/>
                </a:solidFill>
              </a:defRPr>
            </a:lvl1pPr>
            <a:lvl2pPr lvl="1" algn="ctr" rtl="0">
              <a:spcBef>
                <a:spcPts val="0"/>
              </a:spcBef>
              <a:spcAft>
                <a:spcPts val="0"/>
              </a:spcAft>
              <a:buClr>
                <a:schemeClr val="lt2"/>
              </a:buClr>
              <a:buSzPts val="1200"/>
              <a:buNone/>
              <a:defRPr sz="1200">
                <a:solidFill>
                  <a:schemeClr val="lt2"/>
                </a:solidFill>
              </a:defRPr>
            </a:lvl2pPr>
            <a:lvl3pPr lvl="2" algn="ctr" rtl="0">
              <a:spcBef>
                <a:spcPts val="0"/>
              </a:spcBef>
              <a:spcAft>
                <a:spcPts val="0"/>
              </a:spcAft>
              <a:buClr>
                <a:schemeClr val="lt2"/>
              </a:buClr>
              <a:buSzPts val="1200"/>
              <a:buNone/>
              <a:defRPr sz="1200">
                <a:solidFill>
                  <a:schemeClr val="lt2"/>
                </a:solidFill>
              </a:defRPr>
            </a:lvl3pPr>
            <a:lvl4pPr lvl="3" algn="ctr" rtl="0">
              <a:spcBef>
                <a:spcPts val="0"/>
              </a:spcBef>
              <a:spcAft>
                <a:spcPts val="0"/>
              </a:spcAft>
              <a:buClr>
                <a:schemeClr val="lt2"/>
              </a:buClr>
              <a:buSzPts val="1200"/>
              <a:buNone/>
              <a:defRPr sz="1200">
                <a:solidFill>
                  <a:schemeClr val="lt2"/>
                </a:solidFill>
              </a:defRPr>
            </a:lvl4pPr>
            <a:lvl5pPr lvl="4" algn="ctr" rtl="0">
              <a:spcBef>
                <a:spcPts val="0"/>
              </a:spcBef>
              <a:spcAft>
                <a:spcPts val="0"/>
              </a:spcAft>
              <a:buClr>
                <a:schemeClr val="lt2"/>
              </a:buClr>
              <a:buSzPts val="1200"/>
              <a:buNone/>
              <a:defRPr sz="1200">
                <a:solidFill>
                  <a:schemeClr val="lt2"/>
                </a:solidFill>
              </a:defRPr>
            </a:lvl5pPr>
            <a:lvl6pPr lvl="5" algn="ctr" rtl="0">
              <a:spcBef>
                <a:spcPts val="0"/>
              </a:spcBef>
              <a:spcAft>
                <a:spcPts val="0"/>
              </a:spcAft>
              <a:buClr>
                <a:schemeClr val="lt2"/>
              </a:buClr>
              <a:buSzPts val="1200"/>
              <a:buNone/>
              <a:defRPr sz="1200">
                <a:solidFill>
                  <a:schemeClr val="lt2"/>
                </a:solidFill>
              </a:defRPr>
            </a:lvl6pPr>
            <a:lvl7pPr lvl="6" algn="ctr" rtl="0">
              <a:spcBef>
                <a:spcPts val="0"/>
              </a:spcBef>
              <a:spcAft>
                <a:spcPts val="0"/>
              </a:spcAft>
              <a:buClr>
                <a:schemeClr val="lt2"/>
              </a:buClr>
              <a:buSzPts val="1200"/>
              <a:buNone/>
              <a:defRPr sz="1200">
                <a:solidFill>
                  <a:schemeClr val="lt2"/>
                </a:solidFill>
              </a:defRPr>
            </a:lvl7pPr>
            <a:lvl8pPr lvl="7" algn="ctr" rtl="0">
              <a:spcBef>
                <a:spcPts val="0"/>
              </a:spcBef>
              <a:spcAft>
                <a:spcPts val="0"/>
              </a:spcAft>
              <a:buClr>
                <a:schemeClr val="lt2"/>
              </a:buClr>
              <a:buSzPts val="1200"/>
              <a:buNone/>
              <a:defRPr sz="1200">
                <a:solidFill>
                  <a:schemeClr val="lt2"/>
                </a:solidFill>
              </a:defRPr>
            </a:lvl8pPr>
            <a:lvl9pPr lvl="8" algn="ctr" rtl="0">
              <a:spcBef>
                <a:spcPts val="0"/>
              </a:spcBef>
              <a:spcAft>
                <a:spcPts val="0"/>
              </a:spcAft>
              <a:buClr>
                <a:schemeClr val="lt2"/>
              </a:buClr>
              <a:buSzPts val="1200"/>
              <a:buNone/>
              <a:defRPr sz="1200">
                <a:solidFill>
                  <a:schemeClr val="lt2"/>
                </a:solidFill>
              </a:defRPr>
            </a:lvl9pPr>
          </a:lstStyle>
          <a:p>
            <a:endParaRPr/>
          </a:p>
        </p:txBody>
      </p:sp>
      <p:sp>
        <p:nvSpPr>
          <p:cNvPr id="613" name="Google Shape;613;p50"/>
          <p:cNvSpPr txBox="1">
            <a:spLocks noGrp="1"/>
          </p:cNvSpPr>
          <p:nvPr>
            <p:ph type="subTitle" idx="4"/>
          </p:nvPr>
        </p:nvSpPr>
        <p:spPr>
          <a:xfrm>
            <a:off x="878575" y="1882325"/>
            <a:ext cx="1294800" cy="11880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200"/>
              <a:buNone/>
              <a:defRPr sz="1200">
                <a:solidFill>
                  <a:schemeClr val="lt2"/>
                </a:solidFill>
              </a:defRPr>
            </a:lvl1pPr>
            <a:lvl2pPr lvl="1" algn="ctr" rtl="0">
              <a:spcBef>
                <a:spcPts val="0"/>
              </a:spcBef>
              <a:spcAft>
                <a:spcPts val="0"/>
              </a:spcAft>
              <a:buClr>
                <a:schemeClr val="lt2"/>
              </a:buClr>
              <a:buSzPts val="1200"/>
              <a:buNone/>
              <a:defRPr sz="1200">
                <a:solidFill>
                  <a:schemeClr val="lt2"/>
                </a:solidFill>
              </a:defRPr>
            </a:lvl2pPr>
            <a:lvl3pPr lvl="2" algn="ctr" rtl="0">
              <a:spcBef>
                <a:spcPts val="0"/>
              </a:spcBef>
              <a:spcAft>
                <a:spcPts val="0"/>
              </a:spcAft>
              <a:buClr>
                <a:schemeClr val="lt2"/>
              </a:buClr>
              <a:buSzPts val="1200"/>
              <a:buNone/>
              <a:defRPr sz="1200">
                <a:solidFill>
                  <a:schemeClr val="lt2"/>
                </a:solidFill>
              </a:defRPr>
            </a:lvl3pPr>
            <a:lvl4pPr lvl="3" algn="ctr" rtl="0">
              <a:spcBef>
                <a:spcPts val="0"/>
              </a:spcBef>
              <a:spcAft>
                <a:spcPts val="0"/>
              </a:spcAft>
              <a:buClr>
                <a:schemeClr val="lt2"/>
              </a:buClr>
              <a:buSzPts val="1200"/>
              <a:buNone/>
              <a:defRPr sz="1200">
                <a:solidFill>
                  <a:schemeClr val="lt2"/>
                </a:solidFill>
              </a:defRPr>
            </a:lvl4pPr>
            <a:lvl5pPr lvl="4" algn="ctr" rtl="0">
              <a:spcBef>
                <a:spcPts val="0"/>
              </a:spcBef>
              <a:spcAft>
                <a:spcPts val="0"/>
              </a:spcAft>
              <a:buClr>
                <a:schemeClr val="lt2"/>
              </a:buClr>
              <a:buSzPts val="1200"/>
              <a:buNone/>
              <a:defRPr sz="1200">
                <a:solidFill>
                  <a:schemeClr val="lt2"/>
                </a:solidFill>
              </a:defRPr>
            </a:lvl5pPr>
            <a:lvl6pPr lvl="5" algn="ctr" rtl="0">
              <a:spcBef>
                <a:spcPts val="0"/>
              </a:spcBef>
              <a:spcAft>
                <a:spcPts val="0"/>
              </a:spcAft>
              <a:buClr>
                <a:schemeClr val="lt2"/>
              </a:buClr>
              <a:buSzPts val="1200"/>
              <a:buNone/>
              <a:defRPr sz="1200">
                <a:solidFill>
                  <a:schemeClr val="lt2"/>
                </a:solidFill>
              </a:defRPr>
            </a:lvl6pPr>
            <a:lvl7pPr lvl="6" algn="ctr" rtl="0">
              <a:spcBef>
                <a:spcPts val="0"/>
              </a:spcBef>
              <a:spcAft>
                <a:spcPts val="0"/>
              </a:spcAft>
              <a:buClr>
                <a:schemeClr val="lt2"/>
              </a:buClr>
              <a:buSzPts val="1200"/>
              <a:buNone/>
              <a:defRPr sz="1200">
                <a:solidFill>
                  <a:schemeClr val="lt2"/>
                </a:solidFill>
              </a:defRPr>
            </a:lvl7pPr>
            <a:lvl8pPr lvl="7" algn="ctr" rtl="0">
              <a:spcBef>
                <a:spcPts val="0"/>
              </a:spcBef>
              <a:spcAft>
                <a:spcPts val="0"/>
              </a:spcAft>
              <a:buClr>
                <a:schemeClr val="lt2"/>
              </a:buClr>
              <a:buSzPts val="1200"/>
              <a:buNone/>
              <a:defRPr sz="1200">
                <a:solidFill>
                  <a:schemeClr val="lt2"/>
                </a:solidFill>
              </a:defRPr>
            </a:lvl8pPr>
            <a:lvl9pPr lvl="8" algn="ctr" rtl="0">
              <a:spcBef>
                <a:spcPts val="0"/>
              </a:spcBef>
              <a:spcAft>
                <a:spcPts val="0"/>
              </a:spcAft>
              <a:buClr>
                <a:schemeClr val="lt2"/>
              </a:buClr>
              <a:buSzPts val="1200"/>
              <a:buNone/>
              <a:defRPr sz="1200">
                <a:solidFill>
                  <a:schemeClr val="lt2"/>
                </a:solidFil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Diseño personalizado 3 2">
  <p:cSld name="CUSTOM_2_2">
    <p:spTree>
      <p:nvGrpSpPr>
        <p:cNvPr id="1" name="Shape 19"/>
        <p:cNvGrpSpPr/>
        <p:nvPr/>
      </p:nvGrpSpPr>
      <p:grpSpPr>
        <a:xfrm>
          <a:off x="0" y="0"/>
          <a:ext cx="0" cy="0"/>
          <a:chOff x="0" y="0"/>
          <a:chExt cx="0" cy="0"/>
        </a:xfrm>
      </p:grpSpPr>
      <p:sp>
        <p:nvSpPr>
          <p:cNvPr id="20" name="Google Shape;20;p6"/>
          <p:cNvSpPr txBox="1">
            <a:spLocks noGrp="1"/>
          </p:cNvSpPr>
          <p:nvPr>
            <p:ph type="title"/>
          </p:nvPr>
        </p:nvSpPr>
        <p:spPr>
          <a:xfrm>
            <a:off x="311700" y="2285400"/>
            <a:ext cx="8520600" cy="5727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accent3"/>
              </a:buClr>
              <a:buSzPts val="3400"/>
              <a:buFont typeface="Roboto"/>
              <a:buNone/>
              <a:defRPr sz="3400" b="1">
                <a:solidFill>
                  <a:schemeClr val="accent3"/>
                </a:solidFill>
                <a:latin typeface="Roboto"/>
                <a:ea typeface="Roboto"/>
                <a:cs typeface="Roboto"/>
                <a:sym typeface="Roboto"/>
              </a:defRPr>
            </a:lvl1pPr>
            <a:lvl2pPr lvl="1" algn="ctr" rtl="0">
              <a:spcBef>
                <a:spcPts val="0"/>
              </a:spcBef>
              <a:spcAft>
                <a:spcPts val="0"/>
              </a:spcAft>
              <a:buClr>
                <a:schemeClr val="accent1"/>
              </a:buClr>
              <a:buSzPts val="3400"/>
              <a:buFont typeface="Roboto"/>
              <a:buNone/>
              <a:defRPr sz="3400" b="1">
                <a:solidFill>
                  <a:schemeClr val="accent1"/>
                </a:solidFill>
                <a:latin typeface="Roboto"/>
                <a:ea typeface="Roboto"/>
                <a:cs typeface="Roboto"/>
                <a:sym typeface="Roboto"/>
              </a:defRPr>
            </a:lvl2pPr>
            <a:lvl3pPr lvl="2" algn="ctr" rtl="0">
              <a:spcBef>
                <a:spcPts val="0"/>
              </a:spcBef>
              <a:spcAft>
                <a:spcPts val="0"/>
              </a:spcAft>
              <a:buClr>
                <a:schemeClr val="accent1"/>
              </a:buClr>
              <a:buSzPts val="3400"/>
              <a:buFont typeface="Roboto"/>
              <a:buNone/>
              <a:defRPr sz="3400" b="1">
                <a:solidFill>
                  <a:schemeClr val="accent1"/>
                </a:solidFill>
                <a:latin typeface="Roboto"/>
                <a:ea typeface="Roboto"/>
                <a:cs typeface="Roboto"/>
                <a:sym typeface="Roboto"/>
              </a:defRPr>
            </a:lvl3pPr>
            <a:lvl4pPr lvl="3" algn="ctr" rtl="0">
              <a:spcBef>
                <a:spcPts val="0"/>
              </a:spcBef>
              <a:spcAft>
                <a:spcPts val="0"/>
              </a:spcAft>
              <a:buClr>
                <a:schemeClr val="accent1"/>
              </a:buClr>
              <a:buSzPts val="3400"/>
              <a:buFont typeface="Roboto"/>
              <a:buNone/>
              <a:defRPr sz="3400" b="1">
                <a:solidFill>
                  <a:schemeClr val="accent1"/>
                </a:solidFill>
                <a:latin typeface="Roboto"/>
                <a:ea typeface="Roboto"/>
                <a:cs typeface="Roboto"/>
                <a:sym typeface="Roboto"/>
              </a:defRPr>
            </a:lvl4pPr>
            <a:lvl5pPr lvl="4" algn="ctr" rtl="0">
              <a:spcBef>
                <a:spcPts val="0"/>
              </a:spcBef>
              <a:spcAft>
                <a:spcPts val="0"/>
              </a:spcAft>
              <a:buClr>
                <a:schemeClr val="accent1"/>
              </a:buClr>
              <a:buSzPts val="3400"/>
              <a:buFont typeface="Roboto"/>
              <a:buNone/>
              <a:defRPr sz="3400" b="1">
                <a:solidFill>
                  <a:schemeClr val="accent1"/>
                </a:solidFill>
                <a:latin typeface="Roboto"/>
                <a:ea typeface="Roboto"/>
                <a:cs typeface="Roboto"/>
                <a:sym typeface="Roboto"/>
              </a:defRPr>
            </a:lvl5pPr>
            <a:lvl6pPr lvl="5" algn="ctr" rtl="0">
              <a:spcBef>
                <a:spcPts val="0"/>
              </a:spcBef>
              <a:spcAft>
                <a:spcPts val="0"/>
              </a:spcAft>
              <a:buClr>
                <a:schemeClr val="accent1"/>
              </a:buClr>
              <a:buSzPts val="3400"/>
              <a:buFont typeface="Roboto"/>
              <a:buNone/>
              <a:defRPr sz="3400" b="1">
                <a:solidFill>
                  <a:schemeClr val="accent1"/>
                </a:solidFill>
                <a:latin typeface="Roboto"/>
                <a:ea typeface="Roboto"/>
                <a:cs typeface="Roboto"/>
                <a:sym typeface="Roboto"/>
              </a:defRPr>
            </a:lvl6pPr>
            <a:lvl7pPr lvl="6" algn="ctr" rtl="0">
              <a:spcBef>
                <a:spcPts val="0"/>
              </a:spcBef>
              <a:spcAft>
                <a:spcPts val="0"/>
              </a:spcAft>
              <a:buClr>
                <a:schemeClr val="accent1"/>
              </a:buClr>
              <a:buSzPts val="3400"/>
              <a:buFont typeface="Roboto"/>
              <a:buNone/>
              <a:defRPr sz="3400" b="1">
                <a:solidFill>
                  <a:schemeClr val="accent1"/>
                </a:solidFill>
                <a:latin typeface="Roboto"/>
                <a:ea typeface="Roboto"/>
                <a:cs typeface="Roboto"/>
                <a:sym typeface="Roboto"/>
              </a:defRPr>
            </a:lvl7pPr>
            <a:lvl8pPr lvl="7" algn="ctr" rtl="0">
              <a:spcBef>
                <a:spcPts val="0"/>
              </a:spcBef>
              <a:spcAft>
                <a:spcPts val="0"/>
              </a:spcAft>
              <a:buClr>
                <a:schemeClr val="accent1"/>
              </a:buClr>
              <a:buSzPts val="3400"/>
              <a:buFont typeface="Roboto"/>
              <a:buNone/>
              <a:defRPr sz="3400" b="1">
                <a:solidFill>
                  <a:schemeClr val="accent1"/>
                </a:solidFill>
                <a:latin typeface="Roboto"/>
                <a:ea typeface="Roboto"/>
                <a:cs typeface="Roboto"/>
                <a:sym typeface="Roboto"/>
              </a:defRPr>
            </a:lvl8pPr>
            <a:lvl9pPr lvl="8" algn="ctr" rtl="0">
              <a:spcBef>
                <a:spcPts val="0"/>
              </a:spcBef>
              <a:spcAft>
                <a:spcPts val="0"/>
              </a:spcAft>
              <a:buClr>
                <a:schemeClr val="accent1"/>
              </a:buClr>
              <a:buSzPts val="3400"/>
              <a:buFont typeface="Roboto"/>
              <a:buNone/>
              <a:defRPr sz="3400" b="1">
                <a:solidFill>
                  <a:schemeClr val="accent1"/>
                </a:solidFill>
                <a:latin typeface="Roboto"/>
                <a:ea typeface="Roboto"/>
                <a:cs typeface="Roboto"/>
                <a:sym typeface="Roboto"/>
              </a:defRPr>
            </a:lvl9pPr>
          </a:lstStyle>
          <a:p>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Diseño personalizado 26 2">
  <p:cSld name="CUSTOM_25_2">
    <p:spTree>
      <p:nvGrpSpPr>
        <p:cNvPr id="1" name="Shape 614"/>
        <p:cNvGrpSpPr/>
        <p:nvPr/>
      </p:nvGrpSpPr>
      <p:grpSpPr>
        <a:xfrm>
          <a:off x="0" y="0"/>
          <a:ext cx="0" cy="0"/>
          <a:chOff x="0" y="0"/>
          <a:chExt cx="0" cy="0"/>
        </a:xfrm>
      </p:grpSpPr>
      <p:grpSp>
        <p:nvGrpSpPr>
          <p:cNvPr id="615" name="Google Shape;615;p51"/>
          <p:cNvGrpSpPr/>
          <p:nvPr/>
        </p:nvGrpSpPr>
        <p:grpSpPr>
          <a:xfrm>
            <a:off x="1452843" y="996759"/>
            <a:ext cx="6238200" cy="2922300"/>
            <a:chOff x="550431" y="0"/>
            <a:chExt cx="6238200" cy="2922300"/>
          </a:xfrm>
        </p:grpSpPr>
        <p:sp>
          <p:nvSpPr>
            <p:cNvPr id="616" name="Google Shape;616;p51"/>
            <p:cNvSpPr/>
            <p:nvPr/>
          </p:nvSpPr>
          <p:spPr>
            <a:xfrm>
              <a:off x="550431" y="0"/>
              <a:ext cx="6238200" cy="2922300"/>
            </a:xfrm>
            <a:prstGeom prst="rightArrow">
              <a:avLst>
                <a:gd name="adj1" fmla="val 50000"/>
                <a:gd name="adj2" fmla="val 50000"/>
              </a:avLst>
            </a:prstGeom>
            <a:solidFill>
              <a:srgbClr val="EFEFEF"/>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51"/>
            <p:cNvSpPr/>
            <p:nvPr/>
          </p:nvSpPr>
          <p:spPr>
            <a:xfrm>
              <a:off x="916550" y="876697"/>
              <a:ext cx="1294500" cy="1168800"/>
            </a:xfrm>
            <a:prstGeom prst="roundRect">
              <a:avLst>
                <a:gd name="adj" fmla="val 16667"/>
              </a:avLst>
            </a:prstGeom>
            <a:solidFill>
              <a:schemeClr val="accent1"/>
            </a:solidFill>
            <a:ln>
              <a:noFill/>
            </a:ln>
            <a:effectLst>
              <a:outerShdw blurRad="40000" dist="23000" dir="5400000" rotWithShape="0">
                <a:srgbClr val="000000">
                  <a:alpha val="349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51"/>
            <p:cNvSpPr/>
            <p:nvPr/>
          </p:nvSpPr>
          <p:spPr>
            <a:xfrm>
              <a:off x="2426654" y="876697"/>
              <a:ext cx="1294500" cy="1168800"/>
            </a:xfrm>
            <a:prstGeom prst="roundRect">
              <a:avLst>
                <a:gd name="adj" fmla="val 16667"/>
              </a:avLst>
            </a:prstGeom>
            <a:solidFill>
              <a:schemeClr val="accent2"/>
            </a:solidFill>
            <a:ln>
              <a:noFill/>
            </a:ln>
            <a:effectLst>
              <a:outerShdw blurRad="40000" dist="23000" dir="5400000" rotWithShape="0">
                <a:srgbClr val="000000">
                  <a:alpha val="349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51"/>
            <p:cNvSpPr/>
            <p:nvPr/>
          </p:nvSpPr>
          <p:spPr>
            <a:xfrm>
              <a:off x="3936758" y="876697"/>
              <a:ext cx="1294500" cy="1168800"/>
            </a:xfrm>
            <a:prstGeom prst="roundRect">
              <a:avLst>
                <a:gd name="adj" fmla="val 16667"/>
              </a:avLst>
            </a:prstGeom>
            <a:solidFill>
              <a:schemeClr val="accent3"/>
            </a:solidFill>
            <a:ln>
              <a:noFill/>
            </a:ln>
            <a:effectLst>
              <a:outerShdw blurRad="40000" dist="23000" dir="5400000" rotWithShape="0">
                <a:srgbClr val="000000">
                  <a:alpha val="349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0" name="Google Shape;620;p51"/>
          <p:cNvSpPr txBox="1">
            <a:spLocks noGrp="1"/>
          </p:cNvSpPr>
          <p:nvPr>
            <p:ph type="subTitle" idx="1"/>
          </p:nvPr>
        </p:nvSpPr>
        <p:spPr>
          <a:xfrm>
            <a:off x="1792975" y="1882325"/>
            <a:ext cx="1294800" cy="11880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200"/>
              <a:buNone/>
              <a:defRPr sz="1200">
                <a:solidFill>
                  <a:schemeClr val="lt2"/>
                </a:solidFill>
              </a:defRPr>
            </a:lvl1pPr>
            <a:lvl2pPr lvl="1" algn="ctr" rtl="0">
              <a:spcBef>
                <a:spcPts val="0"/>
              </a:spcBef>
              <a:spcAft>
                <a:spcPts val="0"/>
              </a:spcAft>
              <a:buClr>
                <a:schemeClr val="lt2"/>
              </a:buClr>
              <a:buSzPts val="1200"/>
              <a:buNone/>
              <a:defRPr sz="1200">
                <a:solidFill>
                  <a:schemeClr val="lt2"/>
                </a:solidFill>
              </a:defRPr>
            </a:lvl2pPr>
            <a:lvl3pPr lvl="2" algn="ctr" rtl="0">
              <a:spcBef>
                <a:spcPts val="0"/>
              </a:spcBef>
              <a:spcAft>
                <a:spcPts val="0"/>
              </a:spcAft>
              <a:buClr>
                <a:schemeClr val="lt2"/>
              </a:buClr>
              <a:buSzPts val="1200"/>
              <a:buNone/>
              <a:defRPr sz="1200">
                <a:solidFill>
                  <a:schemeClr val="lt2"/>
                </a:solidFill>
              </a:defRPr>
            </a:lvl3pPr>
            <a:lvl4pPr lvl="3" algn="ctr" rtl="0">
              <a:spcBef>
                <a:spcPts val="0"/>
              </a:spcBef>
              <a:spcAft>
                <a:spcPts val="0"/>
              </a:spcAft>
              <a:buClr>
                <a:schemeClr val="lt2"/>
              </a:buClr>
              <a:buSzPts val="1200"/>
              <a:buNone/>
              <a:defRPr sz="1200">
                <a:solidFill>
                  <a:schemeClr val="lt2"/>
                </a:solidFill>
              </a:defRPr>
            </a:lvl4pPr>
            <a:lvl5pPr lvl="4" algn="ctr" rtl="0">
              <a:spcBef>
                <a:spcPts val="0"/>
              </a:spcBef>
              <a:spcAft>
                <a:spcPts val="0"/>
              </a:spcAft>
              <a:buClr>
                <a:schemeClr val="lt2"/>
              </a:buClr>
              <a:buSzPts val="1200"/>
              <a:buNone/>
              <a:defRPr sz="1200">
                <a:solidFill>
                  <a:schemeClr val="lt2"/>
                </a:solidFill>
              </a:defRPr>
            </a:lvl5pPr>
            <a:lvl6pPr lvl="5" algn="ctr" rtl="0">
              <a:spcBef>
                <a:spcPts val="0"/>
              </a:spcBef>
              <a:spcAft>
                <a:spcPts val="0"/>
              </a:spcAft>
              <a:buClr>
                <a:schemeClr val="lt2"/>
              </a:buClr>
              <a:buSzPts val="1200"/>
              <a:buNone/>
              <a:defRPr sz="1200">
                <a:solidFill>
                  <a:schemeClr val="lt2"/>
                </a:solidFill>
              </a:defRPr>
            </a:lvl6pPr>
            <a:lvl7pPr lvl="6" algn="ctr" rtl="0">
              <a:spcBef>
                <a:spcPts val="0"/>
              </a:spcBef>
              <a:spcAft>
                <a:spcPts val="0"/>
              </a:spcAft>
              <a:buClr>
                <a:schemeClr val="lt2"/>
              </a:buClr>
              <a:buSzPts val="1200"/>
              <a:buNone/>
              <a:defRPr sz="1200">
                <a:solidFill>
                  <a:schemeClr val="lt2"/>
                </a:solidFill>
              </a:defRPr>
            </a:lvl7pPr>
            <a:lvl8pPr lvl="7" algn="ctr" rtl="0">
              <a:spcBef>
                <a:spcPts val="0"/>
              </a:spcBef>
              <a:spcAft>
                <a:spcPts val="0"/>
              </a:spcAft>
              <a:buClr>
                <a:schemeClr val="lt2"/>
              </a:buClr>
              <a:buSzPts val="1200"/>
              <a:buNone/>
              <a:defRPr sz="1200">
                <a:solidFill>
                  <a:schemeClr val="lt2"/>
                </a:solidFill>
              </a:defRPr>
            </a:lvl8pPr>
            <a:lvl9pPr lvl="8" algn="ctr" rtl="0">
              <a:spcBef>
                <a:spcPts val="0"/>
              </a:spcBef>
              <a:spcAft>
                <a:spcPts val="0"/>
              </a:spcAft>
              <a:buClr>
                <a:schemeClr val="lt2"/>
              </a:buClr>
              <a:buSzPts val="1200"/>
              <a:buNone/>
              <a:defRPr sz="1200">
                <a:solidFill>
                  <a:schemeClr val="lt2"/>
                </a:solidFill>
              </a:defRPr>
            </a:lvl9pPr>
          </a:lstStyle>
          <a:p>
            <a:endParaRPr/>
          </a:p>
        </p:txBody>
      </p:sp>
      <p:sp>
        <p:nvSpPr>
          <p:cNvPr id="621" name="Google Shape;621;p51"/>
          <p:cNvSpPr txBox="1">
            <a:spLocks noGrp="1"/>
          </p:cNvSpPr>
          <p:nvPr>
            <p:ph type="subTitle" idx="2"/>
          </p:nvPr>
        </p:nvSpPr>
        <p:spPr>
          <a:xfrm>
            <a:off x="3316975" y="1882325"/>
            <a:ext cx="1294800" cy="11880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200"/>
              <a:buNone/>
              <a:defRPr sz="1200">
                <a:solidFill>
                  <a:schemeClr val="lt2"/>
                </a:solidFill>
              </a:defRPr>
            </a:lvl1pPr>
            <a:lvl2pPr lvl="1" algn="ctr" rtl="0">
              <a:spcBef>
                <a:spcPts val="0"/>
              </a:spcBef>
              <a:spcAft>
                <a:spcPts val="0"/>
              </a:spcAft>
              <a:buClr>
                <a:schemeClr val="lt2"/>
              </a:buClr>
              <a:buSzPts val="1200"/>
              <a:buNone/>
              <a:defRPr sz="1200">
                <a:solidFill>
                  <a:schemeClr val="lt2"/>
                </a:solidFill>
              </a:defRPr>
            </a:lvl2pPr>
            <a:lvl3pPr lvl="2" algn="ctr" rtl="0">
              <a:spcBef>
                <a:spcPts val="0"/>
              </a:spcBef>
              <a:spcAft>
                <a:spcPts val="0"/>
              </a:spcAft>
              <a:buClr>
                <a:schemeClr val="lt2"/>
              </a:buClr>
              <a:buSzPts val="1200"/>
              <a:buNone/>
              <a:defRPr sz="1200">
                <a:solidFill>
                  <a:schemeClr val="lt2"/>
                </a:solidFill>
              </a:defRPr>
            </a:lvl3pPr>
            <a:lvl4pPr lvl="3" algn="ctr" rtl="0">
              <a:spcBef>
                <a:spcPts val="0"/>
              </a:spcBef>
              <a:spcAft>
                <a:spcPts val="0"/>
              </a:spcAft>
              <a:buClr>
                <a:schemeClr val="lt2"/>
              </a:buClr>
              <a:buSzPts val="1200"/>
              <a:buNone/>
              <a:defRPr sz="1200">
                <a:solidFill>
                  <a:schemeClr val="lt2"/>
                </a:solidFill>
              </a:defRPr>
            </a:lvl4pPr>
            <a:lvl5pPr lvl="4" algn="ctr" rtl="0">
              <a:spcBef>
                <a:spcPts val="0"/>
              </a:spcBef>
              <a:spcAft>
                <a:spcPts val="0"/>
              </a:spcAft>
              <a:buClr>
                <a:schemeClr val="lt2"/>
              </a:buClr>
              <a:buSzPts val="1200"/>
              <a:buNone/>
              <a:defRPr sz="1200">
                <a:solidFill>
                  <a:schemeClr val="lt2"/>
                </a:solidFill>
              </a:defRPr>
            </a:lvl5pPr>
            <a:lvl6pPr lvl="5" algn="ctr" rtl="0">
              <a:spcBef>
                <a:spcPts val="0"/>
              </a:spcBef>
              <a:spcAft>
                <a:spcPts val="0"/>
              </a:spcAft>
              <a:buClr>
                <a:schemeClr val="lt2"/>
              </a:buClr>
              <a:buSzPts val="1200"/>
              <a:buNone/>
              <a:defRPr sz="1200">
                <a:solidFill>
                  <a:schemeClr val="lt2"/>
                </a:solidFill>
              </a:defRPr>
            </a:lvl6pPr>
            <a:lvl7pPr lvl="6" algn="ctr" rtl="0">
              <a:spcBef>
                <a:spcPts val="0"/>
              </a:spcBef>
              <a:spcAft>
                <a:spcPts val="0"/>
              </a:spcAft>
              <a:buClr>
                <a:schemeClr val="lt2"/>
              </a:buClr>
              <a:buSzPts val="1200"/>
              <a:buNone/>
              <a:defRPr sz="1200">
                <a:solidFill>
                  <a:schemeClr val="lt2"/>
                </a:solidFill>
              </a:defRPr>
            </a:lvl7pPr>
            <a:lvl8pPr lvl="7" algn="ctr" rtl="0">
              <a:spcBef>
                <a:spcPts val="0"/>
              </a:spcBef>
              <a:spcAft>
                <a:spcPts val="0"/>
              </a:spcAft>
              <a:buClr>
                <a:schemeClr val="lt2"/>
              </a:buClr>
              <a:buSzPts val="1200"/>
              <a:buNone/>
              <a:defRPr sz="1200">
                <a:solidFill>
                  <a:schemeClr val="lt2"/>
                </a:solidFill>
              </a:defRPr>
            </a:lvl8pPr>
            <a:lvl9pPr lvl="8" algn="ctr" rtl="0">
              <a:spcBef>
                <a:spcPts val="0"/>
              </a:spcBef>
              <a:spcAft>
                <a:spcPts val="0"/>
              </a:spcAft>
              <a:buClr>
                <a:schemeClr val="lt2"/>
              </a:buClr>
              <a:buSzPts val="1200"/>
              <a:buNone/>
              <a:defRPr sz="1200">
                <a:solidFill>
                  <a:schemeClr val="lt2"/>
                </a:solidFill>
              </a:defRPr>
            </a:lvl9pPr>
          </a:lstStyle>
          <a:p>
            <a:endParaRPr/>
          </a:p>
        </p:txBody>
      </p:sp>
      <p:sp>
        <p:nvSpPr>
          <p:cNvPr id="622" name="Google Shape;622;p51"/>
          <p:cNvSpPr txBox="1">
            <a:spLocks noGrp="1"/>
          </p:cNvSpPr>
          <p:nvPr>
            <p:ph type="subTitle" idx="3"/>
          </p:nvPr>
        </p:nvSpPr>
        <p:spPr>
          <a:xfrm>
            <a:off x="4840975" y="1882325"/>
            <a:ext cx="1294800" cy="11880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200"/>
              <a:buNone/>
              <a:defRPr sz="1200">
                <a:solidFill>
                  <a:schemeClr val="lt2"/>
                </a:solidFill>
              </a:defRPr>
            </a:lvl1pPr>
            <a:lvl2pPr lvl="1" algn="ctr" rtl="0">
              <a:spcBef>
                <a:spcPts val="0"/>
              </a:spcBef>
              <a:spcAft>
                <a:spcPts val="0"/>
              </a:spcAft>
              <a:buClr>
                <a:schemeClr val="lt2"/>
              </a:buClr>
              <a:buSzPts val="1200"/>
              <a:buNone/>
              <a:defRPr sz="1200">
                <a:solidFill>
                  <a:schemeClr val="lt2"/>
                </a:solidFill>
              </a:defRPr>
            </a:lvl2pPr>
            <a:lvl3pPr lvl="2" algn="ctr" rtl="0">
              <a:spcBef>
                <a:spcPts val="0"/>
              </a:spcBef>
              <a:spcAft>
                <a:spcPts val="0"/>
              </a:spcAft>
              <a:buClr>
                <a:schemeClr val="lt2"/>
              </a:buClr>
              <a:buSzPts val="1200"/>
              <a:buNone/>
              <a:defRPr sz="1200">
                <a:solidFill>
                  <a:schemeClr val="lt2"/>
                </a:solidFill>
              </a:defRPr>
            </a:lvl3pPr>
            <a:lvl4pPr lvl="3" algn="ctr" rtl="0">
              <a:spcBef>
                <a:spcPts val="0"/>
              </a:spcBef>
              <a:spcAft>
                <a:spcPts val="0"/>
              </a:spcAft>
              <a:buClr>
                <a:schemeClr val="lt2"/>
              </a:buClr>
              <a:buSzPts val="1200"/>
              <a:buNone/>
              <a:defRPr sz="1200">
                <a:solidFill>
                  <a:schemeClr val="lt2"/>
                </a:solidFill>
              </a:defRPr>
            </a:lvl4pPr>
            <a:lvl5pPr lvl="4" algn="ctr" rtl="0">
              <a:spcBef>
                <a:spcPts val="0"/>
              </a:spcBef>
              <a:spcAft>
                <a:spcPts val="0"/>
              </a:spcAft>
              <a:buClr>
                <a:schemeClr val="lt2"/>
              </a:buClr>
              <a:buSzPts val="1200"/>
              <a:buNone/>
              <a:defRPr sz="1200">
                <a:solidFill>
                  <a:schemeClr val="lt2"/>
                </a:solidFill>
              </a:defRPr>
            </a:lvl5pPr>
            <a:lvl6pPr lvl="5" algn="ctr" rtl="0">
              <a:spcBef>
                <a:spcPts val="0"/>
              </a:spcBef>
              <a:spcAft>
                <a:spcPts val="0"/>
              </a:spcAft>
              <a:buClr>
                <a:schemeClr val="lt2"/>
              </a:buClr>
              <a:buSzPts val="1200"/>
              <a:buNone/>
              <a:defRPr sz="1200">
                <a:solidFill>
                  <a:schemeClr val="lt2"/>
                </a:solidFill>
              </a:defRPr>
            </a:lvl6pPr>
            <a:lvl7pPr lvl="6" algn="ctr" rtl="0">
              <a:spcBef>
                <a:spcPts val="0"/>
              </a:spcBef>
              <a:spcAft>
                <a:spcPts val="0"/>
              </a:spcAft>
              <a:buClr>
                <a:schemeClr val="lt2"/>
              </a:buClr>
              <a:buSzPts val="1200"/>
              <a:buNone/>
              <a:defRPr sz="1200">
                <a:solidFill>
                  <a:schemeClr val="lt2"/>
                </a:solidFill>
              </a:defRPr>
            </a:lvl7pPr>
            <a:lvl8pPr lvl="7" algn="ctr" rtl="0">
              <a:spcBef>
                <a:spcPts val="0"/>
              </a:spcBef>
              <a:spcAft>
                <a:spcPts val="0"/>
              </a:spcAft>
              <a:buClr>
                <a:schemeClr val="lt2"/>
              </a:buClr>
              <a:buSzPts val="1200"/>
              <a:buNone/>
              <a:defRPr sz="1200">
                <a:solidFill>
                  <a:schemeClr val="lt2"/>
                </a:solidFill>
              </a:defRPr>
            </a:lvl8pPr>
            <a:lvl9pPr lvl="8" algn="ctr" rtl="0">
              <a:spcBef>
                <a:spcPts val="0"/>
              </a:spcBef>
              <a:spcAft>
                <a:spcPts val="0"/>
              </a:spcAft>
              <a:buClr>
                <a:schemeClr val="lt2"/>
              </a:buClr>
              <a:buSzPts val="1200"/>
              <a:buNone/>
              <a:defRPr sz="1200">
                <a:solidFill>
                  <a:schemeClr val="lt2"/>
                </a:solidFill>
              </a:defRPr>
            </a:lvl9pPr>
          </a:lstStyle>
          <a:p>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Diseño personalizado 27">
  <p:cSld name="CUSTOM_26">
    <p:spTree>
      <p:nvGrpSpPr>
        <p:cNvPr id="1" name="Shape 623"/>
        <p:cNvGrpSpPr/>
        <p:nvPr/>
      </p:nvGrpSpPr>
      <p:grpSpPr>
        <a:xfrm>
          <a:off x="0" y="0"/>
          <a:ext cx="0" cy="0"/>
          <a:chOff x="0" y="0"/>
          <a:chExt cx="0" cy="0"/>
        </a:xfrm>
      </p:grpSpPr>
      <p:grpSp>
        <p:nvGrpSpPr>
          <p:cNvPr id="624" name="Google Shape;624;p52"/>
          <p:cNvGrpSpPr/>
          <p:nvPr/>
        </p:nvGrpSpPr>
        <p:grpSpPr>
          <a:xfrm>
            <a:off x="1524429" y="730345"/>
            <a:ext cx="6095137" cy="3682817"/>
            <a:chOff x="622" y="254077"/>
            <a:chExt cx="8126850" cy="4910422"/>
          </a:xfrm>
        </p:grpSpPr>
        <p:sp>
          <p:nvSpPr>
            <p:cNvPr id="625" name="Google Shape;625;p52"/>
            <p:cNvSpPr/>
            <p:nvPr/>
          </p:nvSpPr>
          <p:spPr>
            <a:xfrm>
              <a:off x="3018155" y="3072899"/>
              <a:ext cx="2091600" cy="2091600"/>
            </a:xfrm>
            <a:prstGeom prst="ellipse">
              <a:avLst/>
            </a:prstGeom>
            <a:solidFill>
              <a:schemeClr val="dk2"/>
            </a:solidFill>
            <a:ln w="12700" cap="flat" cmpd="sng">
              <a:solidFill>
                <a:srgbClr val="FFFFFF"/>
              </a:solidFill>
              <a:prstDash val="solid"/>
              <a:miter lim="800000"/>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626" name="Google Shape;626;p52"/>
            <p:cNvSpPr/>
            <p:nvPr/>
          </p:nvSpPr>
          <p:spPr>
            <a:xfrm rot="10800000">
              <a:off x="994036" y="3820709"/>
              <a:ext cx="1912800" cy="596100"/>
            </a:xfrm>
            <a:prstGeom prst="leftArrow">
              <a:avLst>
                <a:gd name="adj1" fmla="val 60000"/>
                <a:gd name="adj2" fmla="val 50000"/>
              </a:avLst>
            </a:prstGeom>
            <a:solidFill>
              <a:schemeClr val="accent1"/>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627" name="Google Shape;627;p52"/>
            <p:cNvSpPr/>
            <p:nvPr/>
          </p:nvSpPr>
          <p:spPr>
            <a:xfrm>
              <a:off x="622" y="3323902"/>
              <a:ext cx="1987200" cy="1589700"/>
            </a:xfrm>
            <a:prstGeom prst="roundRect">
              <a:avLst>
                <a:gd name="adj" fmla="val 10000"/>
              </a:avLst>
            </a:prstGeom>
            <a:solidFill>
              <a:schemeClr val="accent1"/>
            </a:solidFill>
            <a:ln w="12700" cap="flat" cmpd="sng">
              <a:solidFill>
                <a:srgbClr val="FFFFFF"/>
              </a:solidFill>
              <a:prstDash val="solid"/>
              <a:miter lim="800000"/>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628" name="Google Shape;628;p52"/>
            <p:cNvSpPr/>
            <p:nvPr/>
          </p:nvSpPr>
          <p:spPr>
            <a:xfrm rot="-8100000">
              <a:off x="1613256" y="2326274"/>
              <a:ext cx="1912582" cy="596091"/>
            </a:xfrm>
            <a:prstGeom prst="leftArrow">
              <a:avLst>
                <a:gd name="adj1" fmla="val 60000"/>
                <a:gd name="adj2" fmla="val 50000"/>
              </a:avLst>
            </a:prstGeom>
            <a:solidFill>
              <a:schemeClr val="accent2"/>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629" name="Google Shape;629;p52"/>
            <p:cNvSpPr/>
            <p:nvPr/>
          </p:nvSpPr>
          <p:spPr>
            <a:xfrm>
              <a:off x="899753" y="1153208"/>
              <a:ext cx="1987200" cy="1589700"/>
            </a:xfrm>
            <a:prstGeom prst="roundRect">
              <a:avLst>
                <a:gd name="adj" fmla="val 10000"/>
              </a:avLst>
            </a:prstGeom>
            <a:solidFill>
              <a:schemeClr val="accent2"/>
            </a:solidFill>
            <a:ln w="12700" cap="flat" cmpd="sng">
              <a:solidFill>
                <a:srgbClr val="FFFFFF"/>
              </a:solidFill>
              <a:prstDash val="solid"/>
              <a:miter lim="800000"/>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630" name="Google Shape;630;p52"/>
            <p:cNvSpPr/>
            <p:nvPr/>
          </p:nvSpPr>
          <p:spPr>
            <a:xfrm rot="-5400000">
              <a:off x="3107584" y="1707130"/>
              <a:ext cx="1912800" cy="596100"/>
            </a:xfrm>
            <a:prstGeom prst="leftArrow">
              <a:avLst>
                <a:gd name="adj1" fmla="val 60000"/>
                <a:gd name="adj2" fmla="val 50000"/>
              </a:avLst>
            </a:prstGeom>
            <a:solidFill>
              <a:schemeClr val="accent3"/>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631" name="Google Shape;631;p52"/>
            <p:cNvSpPr/>
            <p:nvPr/>
          </p:nvSpPr>
          <p:spPr>
            <a:xfrm>
              <a:off x="3070447" y="254077"/>
              <a:ext cx="1987200" cy="1589700"/>
            </a:xfrm>
            <a:prstGeom prst="roundRect">
              <a:avLst>
                <a:gd name="adj" fmla="val 10000"/>
              </a:avLst>
            </a:prstGeom>
            <a:solidFill>
              <a:schemeClr val="accent3"/>
            </a:solidFill>
            <a:ln w="12700" cap="flat" cmpd="sng">
              <a:solidFill>
                <a:srgbClr val="FFFFFF"/>
              </a:solidFill>
              <a:prstDash val="solid"/>
              <a:miter lim="800000"/>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632" name="Google Shape;632;p52"/>
            <p:cNvSpPr/>
            <p:nvPr/>
          </p:nvSpPr>
          <p:spPr>
            <a:xfrm rot="-2700000">
              <a:off x="4602132" y="2326246"/>
              <a:ext cx="1912582" cy="596091"/>
            </a:xfrm>
            <a:prstGeom prst="leftArrow">
              <a:avLst>
                <a:gd name="adj1" fmla="val 60000"/>
                <a:gd name="adj2" fmla="val 50000"/>
              </a:avLst>
            </a:prstGeom>
            <a:solidFill>
              <a:schemeClr val="accent4"/>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633" name="Google Shape;633;p52"/>
            <p:cNvSpPr/>
            <p:nvPr/>
          </p:nvSpPr>
          <p:spPr>
            <a:xfrm>
              <a:off x="5241141" y="1153208"/>
              <a:ext cx="1987200" cy="1589700"/>
            </a:xfrm>
            <a:prstGeom prst="roundRect">
              <a:avLst>
                <a:gd name="adj" fmla="val 10000"/>
              </a:avLst>
            </a:prstGeom>
            <a:solidFill>
              <a:schemeClr val="accent4"/>
            </a:solidFill>
            <a:ln w="12700" cap="flat" cmpd="sng">
              <a:solidFill>
                <a:srgbClr val="FFFFFF"/>
              </a:solidFill>
              <a:prstDash val="solid"/>
              <a:miter lim="800000"/>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634" name="Google Shape;634;p52"/>
            <p:cNvSpPr/>
            <p:nvPr/>
          </p:nvSpPr>
          <p:spPr>
            <a:xfrm>
              <a:off x="5221163" y="3820678"/>
              <a:ext cx="1912800" cy="596100"/>
            </a:xfrm>
            <a:prstGeom prst="leftArrow">
              <a:avLst>
                <a:gd name="adj1" fmla="val 60000"/>
                <a:gd name="adj2" fmla="val 50000"/>
              </a:avLst>
            </a:prstGeom>
            <a:solidFill>
              <a:schemeClr val="accent1"/>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635" name="Google Shape;635;p52"/>
            <p:cNvSpPr/>
            <p:nvPr/>
          </p:nvSpPr>
          <p:spPr>
            <a:xfrm>
              <a:off x="6140272" y="3323902"/>
              <a:ext cx="1987200" cy="1589700"/>
            </a:xfrm>
            <a:prstGeom prst="roundRect">
              <a:avLst>
                <a:gd name="adj" fmla="val 10000"/>
              </a:avLst>
            </a:prstGeom>
            <a:solidFill>
              <a:schemeClr val="accent1"/>
            </a:solidFill>
            <a:ln w="12700" cap="flat" cmpd="sng">
              <a:solidFill>
                <a:srgbClr val="FFFFFF"/>
              </a:solidFill>
              <a:prstDash val="solid"/>
              <a:miter lim="800000"/>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grpSp>
      <p:sp>
        <p:nvSpPr>
          <p:cNvPr id="636" name="Google Shape;636;p52"/>
          <p:cNvSpPr txBox="1">
            <a:spLocks noGrp="1"/>
          </p:cNvSpPr>
          <p:nvPr>
            <p:ph type="subTitle" idx="1"/>
          </p:nvPr>
        </p:nvSpPr>
        <p:spPr>
          <a:xfrm>
            <a:off x="2250175" y="1425125"/>
            <a:ext cx="1395300" cy="11880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200"/>
              <a:buNone/>
              <a:defRPr sz="1200">
                <a:solidFill>
                  <a:schemeClr val="lt2"/>
                </a:solidFill>
              </a:defRPr>
            </a:lvl1pPr>
            <a:lvl2pPr lvl="1" algn="ctr" rtl="0">
              <a:spcBef>
                <a:spcPts val="0"/>
              </a:spcBef>
              <a:spcAft>
                <a:spcPts val="0"/>
              </a:spcAft>
              <a:buClr>
                <a:schemeClr val="lt2"/>
              </a:buClr>
              <a:buSzPts val="1200"/>
              <a:buNone/>
              <a:defRPr sz="1200">
                <a:solidFill>
                  <a:schemeClr val="lt2"/>
                </a:solidFill>
              </a:defRPr>
            </a:lvl2pPr>
            <a:lvl3pPr lvl="2" algn="ctr" rtl="0">
              <a:spcBef>
                <a:spcPts val="0"/>
              </a:spcBef>
              <a:spcAft>
                <a:spcPts val="0"/>
              </a:spcAft>
              <a:buClr>
                <a:schemeClr val="lt2"/>
              </a:buClr>
              <a:buSzPts val="1200"/>
              <a:buNone/>
              <a:defRPr sz="1200">
                <a:solidFill>
                  <a:schemeClr val="lt2"/>
                </a:solidFill>
              </a:defRPr>
            </a:lvl3pPr>
            <a:lvl4pPr lvl="3" algn="ctr" rtl="0">
              <a:spcBef>
                <a:spcPts val="0"/>
              </a:spcBef>
              <a:spcAft>
                <a:spcPts val="0"/>
              </a:spcAft>
              <a:buClr>
                <a:schemeClr val="lt2"/>
              </a:buClr>
              <a:buSzPts val="1200"/>
              <a:buNone/>
              <a:defRPr sz="1200">
                <a:solidFill>
                  <a:schemeClr val="lt2"/>
                </a:solidFill>
              </a:defRPr>
            </a:lvl4pPr>
            <a:lvl5pPr lvl="4" algn="ctr" rtl="0">
              <a:spcBef>
                <a:spcPts val="0"/>
              </a:spcBef>
              <a:spcAft>
                <a:spcPts val="0"/>
              </a:spcAft>
              <a:buClr>
                <a:schemeClr val="lt2"/>
              </a:buClr>
              <a:buSzPts val="1200"/>
              <a:buNone/>
              <a:defRPr sz="1200">
                <a:solidFill>
                  <a:schemeClr val="lt2"/>
                </a:solidFill>
              </a:defRPr>
            </a:lvl5pPr>
            <a:lvl6pPr lvl="5" algn="ctr" rtl="0">
              <a:spcBef>
                <a:spcPts val="0"/>
              </a:spcBef>
              <a:spcAft>
                <a:spcPts val="0"/>
              </a:spcAft>
              <a:buClr>
                <a:schemeClr val="lt2"/>
              </a:buClr>
              <a:buSzPts val="1200"/>
              <a:buNone/>
              <a:defRPr sz="1200">
                <a:solidFill>
                  <a:schemeClr val="lt2"/>
                </a:solidFill>
              </a:defRPr>
            </a:lvl6pPr>
            <a:lvl7pPr lvl="6" algn="ctr" rtl="0">
              <a:spcBef>
                <a:spcPts val="0"/>
              </a:spcBef>
              <a:spcAft>
                <a:spcPts val="0"/>
              </a:spcAft>
              <a:buClr>
                <a:schemeClr val="lt2"/>
              </a:buClr>
              <a:buSzPts val="1200"/>
              <a:buNone/>
              <a:defRPr sz="1200">
                <a:solidFill>
                  <a:schemeClr val="lt2"/>
                </a:solidFill>
              </a:defRPr>
            </a:lvl7pPr>
            <a:lvl8pPr lvl="7" algn="ctr" rtl="0">
              <a:spcBef>
                <a:spcPts val="0"/>
              </a:spcBef>
              <a:spcAft>
                <a:spcPts val="0"/>
              </a:spcAft>
              <a:buClr>
                <a:schemeClr val="lt2"/>
              </a:buClr>
              <a:buSzPts val="1200"/>
              <a:buNone/>
              <a:defRPr sz="1200">
                <a:solidFill>
                  <a:schemeClr val="lt2"/>
                </a:solidFill>
              </a:defRPr>
            </a:lvl8pPr>
            <a:lvl9pPr lvl="8" algn="ctr" rtl="0">
              <a:spcBef>
                <a:spcPts val="0"/>
              </a:spcBef>
              <a:spcAft>
                <a:spcPts val="0"/>
              </a:spcAft>
              <a:buClr>
                <a:schemeClr val="lt2"/>
              </a:buClr>
              <a:buSzPts val="1200"/>
              <a:buNone/>
              <a:defRPr sz="1200">
                <a:solidFill>
                  <a:schemeClr val="lt2"/>
                </a:solidFill>
              </a:defRPr>
            </a:lvl9pPr>
          </a:lstStyle>
          <a:p>
            <a:endParaRPr/>
          </a:p>
        </p:txBody>
      </p:sp>
      <p:sp>
        <p:nvSpPr>
          <p:cNvPr id="637" name="Google Shape;637;p52"/>
          <p:cNvSpPr txBox="1">
            <a:spLocks noGrp="1"/>
          </p:cNvSpPr>
          <p:nvPr>
            <p:ph type="subTitle" idx="2"/>
          </p:nvPr>
        </p:nvSpPr>
        <p:spPr>
          <a:xfrm>
            <a:off x="1564375" y="3025325"/>
            <a:ext cx="1395300" cy="11880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200"/>
              <a:buNone/>
              <a:defRPr sz="1200">
                <a:solidFill>
                  <a:schemeClr val="lt2"/>
                </a:solidFill>
              </a:defRPr>
            </a:lvl1pPr>
            <a:lvl2pPr lvl="1" algn="ctr" rtl="0">
              <a:spcBef>
                <a:spcPts val="0"/>
              </a:spcBef>
              <a:spcAft>
                <a:spcPts val="0"/>
              </a:spcAft>
              <a:buClr>
                <a:schemeClr val="lt2"/>
              </a:buClr>
              <a:buSzPts val="1200"/>
              <a:buNone/>
              <a:defRPr sz="1200">
                <a:solidFill>
                  <a:schemeClr val="lt2"/>
                </a:solidFill>
              </a:defRPr>
            </a:lvl2pPr>
            <a:lvl3pPr lvl="2" algn="ctr" rtl="0">
              <a:spcBef>
                <a:spcPts val="0"/>
              </a:spcBef>
              <a:spcAft>
                <a:spcPts val="0"/>
              </a:spcAft>
              <a:buClr>
                <a:schemeClr val="lt2"/>
              </a:buClr>
              <a:buSzPts val="1200"/>
              <a:buNone/>
              <a:defRPr sz="1200">
                <a:solidFill>
                  <a:schemeClr val="lt2"/>
                </a:solidFill>
              </a:defRPr>
            </a:lvl3pPr>
            <a:lvl4pPr lvl="3" algn="ctr" rtl="0">
              <a:spcBef>
                <a:spcPts val="0"/>
              </a:spcBef>
              <a:spcAft>
                <a:spcPts val="0"/>
              </a:spcAft>
              <a:buClr>
                <a:schemeClr val="lt2"/>
              </a:buClr>
              <a:buSzPts val="1200"/>
              <a:buNone/>
              <a:defRPr sz="1200">
                <a:solidFill>
                  <a:schemeClr val="lt2"/>
                </a:solidFill>
              </a:defRPr>
            </a:lvl4pPr>
            <a:lvl5pPr lvl="4" algn="ctr" rtl="0">
              <a:spcBef>
                <a:spcPts val="0"/>
              </a:spcBef>
              <a:spcAft>
                <a:spcPts val="0"/>
              </a:spcAft>
              <a:buClr>
                <a:schemeClr val="lt2"/>
              </a:buClr>
              <a:buSzPts val="1200"/>
              <a:buNone/>
              <a:defRPr sz="1200">
                <a:solidFill>
                  <a:schemeClr val="lt2"/>
                </a:solidFill>
              </a:defRPr>
            </a:lvl5pPr>
            <a:lvl6pPr lvl="5" algn="ctr" rtl="0">
              <a:spcBef>
                <a:spcPts val="0"/>
              </a:spcBef>
              <a:spcAft>
                <a:spcPts val="0"/>
              </a:spcAft>
              <a:buClr>
                <a:schemeClr val="lt2"/>
              </a:buClr>
              <a:buSzPts val="1200"/>
              <a:buNone/>
              <a:defRPr sz="1200">
                <a:solidFill>
                  <a:schemeClr val="lt2"/>
                </a:solidFill>
              </a:defRPr>
            </a:lvl6pPr>
            <a:lvl7pPr lvl="6" algn="ctr" rtl="0">
              <a:spcBef>
                <a:spcPts val="0"/>
              </a:spcBef>
              <a:spcAft>
                <a:spcPts val="0"/>
              </a:spcAft>
              <a:buClr>
                <a:schemeClr val="lt2"/>
              </a:buClr>
              <a:buSzPts val="1200"/>
              <a:buNone/>
              <a:defRPr sz="1200">
                <a:solidFill>
                  <a:schemeClr val="lt2"/>
                </a:solidFill>
              </a:defRPr>
            </a:lvl7pPr>
            <a:lvl8pPr lvl="7" algn="ctr" rtl="0">
              <a:spcBef>
                <a:spcPts val="0"/>
              </a:spcBef>
              <a:spcAft>
                <a:spcPts val="0"/>
              </a:spcAft>
              <a:buClr>
                <a:schemeClr val="lt2"/>
              </a:buClr>
              <a:buSzPts val="1200"/>
              <a:buNone/>
              <a:defRPr sz="1200">
                <a:solidFill>
                  <a:schemeClr val="lt2"/>
                </a:solidFill>
              </a:defRPr>
            </a:lvl8pPr>
            <a:lvl9pPr lvl="8" algn="ctr" rtl="0">
              <a:spcBef>
                <a:spcPts val="0"/>
              </a:spcBef>
              <a:spcAft>
                <a:spcPts val="0"/>
              </a:spcAft>
              <a:buClr>
                <a:schemeClr val="lt2"/>
              </a:buClr>
              <a:buSzPts val="1200"/>
              <a:buNone/>
              <a:defRPr sz="1200">
                <a:solidFill>
                  <a:schemeClr val="lt2"/>
                </a:solidFill>
              </a:defRPr>
            </a:lvl9pPr>
          </a:lstStyle>
          <a:p>
            <a:endParaRPr/>
          </a:p>
        </p:txBody>
      </p:sp>
      <p:sp>
        <p:nvSpPr>
          <p:cNvPr id="638" name="Google Shape;638;p52"/>
          <p:cNvSpPr txBox="1">
            <a:spLocks noGrp="1"/>
          </p:cNvSpPr>
          <p:nvPr>
            <p:ph type="subTitle" idx="3"/>
          </p:nvPr>
        </p:nvSpPr>
        <p:spPr>
          <a:xfrm>
            <a:off x="3850375" y="739325"/>
            <a:ext cx="1395300" cy="11880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200"/>
              <a:buNone/>
              <a:defRPr sz="1200">
                <a:solidFill>
                  <a:schemeClr val="lt2"/>
                </a:solidFill>
              </a:defRPr>
            </a:lvl1pPr>
            <a:lvl2pPr lvl="1" algn="ctr" rtl="0">
              <a:spcBef>
                <a:spcPts val="0"/>
              </a:spcBef>
              <a:spcAft>
                <a:spcPts val="0"/>
              </a:spcAft>
              <a:buClr>
                <a:schemeClr val="lt2"/>
              </a:buClr>
              <a:buSzPts val="1200"/>
              <a:buNone/>
              <a:defRPr sz="1200">
                <a:solidFill>
                  <a:schemeClr val="lt2"/>
                </a:solidFill>
              </a:defRPr>
            </a:lvl2pPr>
            <a:lvl3pPr lvl="2" algn="ctr" rtl="0">
              <a:spcBef>
                <a:spcPts val="0"/>
              </a:spcBef>
              <a:spcAft>
                <a:spcPts val="0"/>
              </a:spcAft>
              <a:buClr>
                <a:schemeClr val="lt2"/>
              </a:buClr>
              <a:buSzPts val="1200"/>
              <a:buNone/>
              <a:defRPr sz="1200">
                <a:solidFill>
                  <a:schemeClr val="lt2"/>
                </a:solidFill>
              </a:defRPr>
            </a:lvl3pPr>
            <a:lvl4pPr lvl="3" algn="ctr" rtl="0">
              <a:spcBef>
                <a:spcPts val="0"/>
              </a:spcBef>
              <a:spcAft>
                <a:spcPts val="0"/>
              </a:spcAft>
              <a:buClr>
                <a:schemeClr val="lt2"/>
              </a:buClr>
              <a:buSzPts val="1200"/>
              <a:buNone/>
              <a:defRPr sz="1200">
                <a:solidFill>
                  <a:schemeClr val="lt2"/>
                </a:solidFill>
              </a:defRPr>
            </a:lvl4pPr>
            <a:lvl5pPr lvl="4" algn="ctr" rtl="0">
              <a:spcBef>
                <a:spcPts val="0"/>
              </a:spcBef>
              <a:spcAft>
                <a:spcPts val="0"/>
              </a:spcAft>
              <a:buClr>
                <a:schemeClr val="lt2"/>
              </a:buClr>
              <a:buSzPts val="1200"/>
              <a:buNone/>
              <a:defRPr sz="1200">
                <a:solidFill>
                  <a:schemeClr val="lt2"/>
                </a:solidFill>
              </a:defRPr>
            </a:lvl5pPr>
            <a:lvl6pPr lvl="5" algn="ctr" rtl="0">
              <a:spcBef>
                <a:spcPts val="0"/>
              </a:spcBef>
              <a:spcAft>
                <a:spcPts val="0"/>
              </a:spcAft>
              <a:buClr>
                <a:schemeClr val="lt2"/>
              </a:buClr>
              <a:buSzPts val="1200"/>
              <a:buNone/>
              <a:defRPr sz="1200">
                <a:solidFill>
                  <a:schemeClr val="lt2"/>
                </a:solidFill>
              </a:defRPr>
            </a:lvl6pPr>
            <a:lvl7pPr lvl="6" algn="ctr" rtl="0">
              <a:spcBef>
                <a:spcPts val="0"/>
              </a:spcBef>
              <a:spcAft>
                <a:spcPts val="0"/>
              </a:spcAft>
              <a:buClr>
                <a:schemeClr val="lt2"/>
              </a:buClr>
              <a:buSzPts val="1200"/>
              <a:buNone/>
              <a:defRPr sz="1200">
                <a:solidFill>
                  <a:schemeClr val="lt2"/>
                </a:solidFill>
              </a:defRPr>
            </a:lvl7pPr>
            <a:lvl8pPr lvl="7" algn="ctr" rtl="0">
              <a:spcBef>
                <a:spcPts val="0"/>
              </a:spcBef>
              <a:spcAft>
                <a:spcPts val="0"/>
              </a:spcAft>
              <a:buClr>
                <a:schemeClr val="lt2"/>
              </a:buClr>
              <a:buSzPts val="1200"/>
              <a:buNone/>
              <a:defRPr sz="1200">
                <a:solidFill>
                  <a:schemeClr val="lt2"/>
                </a:solidFill>
              </a:defRPr>
            </a:lvl8pPr>
            <a:lvl9pPr lvl="8" algn="ctr" rtl="0">
              <a:spcBef>
                <a:spcPts val="0"/>
              </a:spcBef>
              <a:spcAft>
                <a:spcPts val="0"/>
              </a:spcAft>
              <a:buClr>
                <a:schemeClr val="lt2"/>
              </a:buClr>
              <a:buSzPts val="1200"/>
              <a:buNone/>
              <a:defRPr sz="1200">
                <a:solidFill>
                  <a:schemeClr val="lt2"/>
                </a:solidFill>
              </a:defRPr>
            </a:lvl9pPr>
          </a:lstStyle>
          <a:p>
            <a:endParaRPr/>
          </a:p>
        </p:txBody>
      </p:sp>
      <p:sp>
        <p:nvSpPr>
          <p:cNvPr id="639" name="Google Shape;639;p52"/>
          <p:cNvSpPr txBox="1">
            <a:spLocks noGrp="1"/>
          </p:cNvSpPr>
          <p:nvPr>
            <p:ph type="subTitle" idx="4"/>
          </p:nvPr>
        </p:nvSpPr>
        <p:spPr>
          <a:xfrm>
            <a:off x="5526775" y="1425125"/>
            <a:ext cx="1395300" cy="11880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200"/>
              <a:buNone/>
              <a:defRPr sz="1200">
                <a:solidFill>
                  <a:schemeClr val="lt2"/>
                </a:solidFill>
              </a:defRPr>
            </a:lvl1pPr>
            <a:lvl2pPr lvl="1" algn="ctr" rtl="0">
              <a:spcBef>
                <a:spcPts val="0"/>
              </a:spcBef>
              <a:spcAft>
                <a:spcPts val="0"/>
              </a:spcAft>
              <a:buClr>
                <a:schemeClr val="lt2"/>
              </a:buClr>
              <a:buSzPts val="1200"/>
              <a:buNone/>
              <a:defRPr sz="1200">
                <a:solidFill>
                  <a:schemeClr val="lt2"/>
                </a:solidFill>
              </a:defRPr>
            </a:lvl2pPr>
            <a:lvl3pPr lvl="2" algn="ctr" rtl="0">
              <a:spcBef>
                <a:spcPts val="0"/>
              </a:spcBef>
              <a:spcAft>
                <a:spcPts val="0"/>
              </a:spcAft>
              <a:buClr>
                <a:schemeClr val="lt2"/>
              </a:buClr>
              <a:buSzPts val="1200"/>
              <a:buNone/>
              <a:defRPr sz="1200">
                <a:solidFill>
                  <a:schemeClr val="lt2"/>
                </a:solidFill>
              </a:defRPr>
            </a:lvl3pPr>
            <a:lvl4pPr lvl="3" algn="ctr" rtl="0">
              <a:spcBef>
                <a:spcPts val="0"/>
              </a:spcBef>
              <a:spcAft>
                <a:spcPts val="0"/>
              </a:spcAft>
              <a:buClr>
                <a:schemeClr val="lt2"/>
              </a:buClr>
              <a:buSzPts val="1200"/>
              <a:buNone/>
              <a:defRPr sz="1200">
                <a:solidFill>
                  <a:schemeClr val="lt2"/>
                </a:solidFill>
              </a:defRPr>
            </a:lvl4pPr>
            <a:lvl5pPr lvl="4" algn="ctr" rtl="0">
              <a:spcBef>
                <a:spcPts val="0"/>
              </a:spcBef>
              <a:spcAft>
                <a:spcPts val="0"/>
              </a:spcAft>
              <a:buClr>
                <a:schemeClr val="lt2"/>
              </a:buClr>
              <a:buSzPts val="1200"/>
              <a:buNone/>
              <a:defRPr sz="1200">
                <a:solidFill>
                  <a:schemeClr val="lt2"/>
                </a:solidFill>
              </a:defRPr>
            </a:lvl5pPr>
            <a:lvl6pPr lvl="5" algn="ctr" rtl="0">
              <a:spcBef>
                <a:spcPts val="0"/>
              </a:spcBef>
              <a:spcAft>
                <a:spcPts val="0"/>
              </a:spcAft>
              <a:buClr>
                <a:schemeClr val="lt2"/>
              </a:buClr>
              <a:buSzPts val="1200"/>
              <a:buNone/>
              <a:defRPr sz="1200">
                <a:solidFill>
                  <a:schemeClr val="lt2"/>
                </a:solidFill>
              </a:defRPr>
            </a:lvl6pPr>
            <a:lvl7pPr lvl="6" algn="ctr" rtl="0">
              <a:spcBef>
                <a:spcPts val="0"/>
              </a:spcBef>
              <a:spcAft>
                <a:spcPts val="0"/>
              </a:spcAft>
              <a:buClr>
                <a:schemeClr val="lt2"/>
              </a:buClr>
              <a:buSzPts val="1200"/>
              <a:buNone/>
              <a:defRPr sz="1200">
                <a:solidFill>
                  <a:schemeClr val="lt2"/>
                </a:solidFill>
              </a:defRPr>
            </a:lvl7pPr>
            <a:lvl8pPr lvl="7" algn="ctr" rtl="0">
              <a:spcBef>
                <a:spcPts val="0"/>
              </a:spcBef>
              <a:spcAft>
                <a:spcPts val="0"/>
              </a:spcAft>
              <a:buClr>
                <a:schemeClr val="lt2"/>
              </a:buClr>
              <a:buSzPts val="1200"/>
              <a:buNone/>
              <a:defRPr sz="1200">
                <a:solidFill>
                  <a:schemeClr val="lt2"/>
                </a:solidFill>
              </a:defRPr>
            </a:lvl8pPr>
            <a:lvl9pPr lvl="8" algn="ctr" rtl="0">
              <a:spcBef>
                <a:spcPts val="0"/>
              </a:spcBef>
              <a:spcAft>
                <a:spcPts val="0"/>
              </a:spcAft>
              <a:buClr>
                <a:schemeClr val="lt2"/>
              </a:buClr>
              <a:buSzPts val="1200"/>
              <a:buNone/>
              <a:defRPr sz="1200">
                <a:solidFill>
                  <a:schemeClr val="lt2"/>
                </a:solidFill>
              </a:defRPr>
            </a:lvl9pPr>
          </a:lstStyle>
          <a:p>
            <a:endParaRPr/>
          </a:p>
        </p:txBody>
      </p:sp>
      <p:sp>
        <p:nvSpPr>
          <p:cNvPr id="640" name="Google Shape;640;p52"/>
          <p:cNvSpPr txBox="1">
            <a:spLocks noGrp="1"/>
          </p:cNvSpPr>
          <p:nvPr>
            <p:ph type="subTitle" idx="5"/>
          </p:nvPr>
        </p:nvSpPr>
        <p:spPr>
          <a:xfrm>
            <a:off x="6212575" y="3025325"/>
            <a:ext cx="1395300" cy="11880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200"/>
              <a:buNone/>
              <a:defRPr sz="1200">
                <a:solidFill>
                  <a:schemeClr val="lt2"/>
                </a:solidFill>
              </a:defRPr>
            </a:lvl1pPr>
            <a:lvl2pPr lvl="1" algn="ctr" rtl="0">
              <a:spcBef>
                <a:spcPts val="0"/>
              </a:spcBef>
              <a:spcAft>
                <a:spcPts val="0"/>
              </a:spcAft>
              <a:buClr>
                <a:schemeClr val="lt2"/>
              </a:buClr>
              <a:buSzPts val="1200"/>
              <a:buNone/>
              <a:defRPr sz="1200">
                <a:solidFill>
                  <a:schemeClr val="lt2"/>
                </a:solidFill>
              </a:defRPr>
            </a:lvl2pPr>
            <a:lvl3pPr lvl="2" algn="ctr" rtl="0">
              <a:spcBef>
                <a:spcPts val="0"/>
              </a:spcBef>
              <a:spcAft>
                <a:spcPts val="0"/>
              </a:spcAft>
              <a:buClr>
                <a:schemeClr val="lt2"/>
              </a:buClr>
              <a:buSzPts val="1200"/>
              <a:buNone/>
              <a:defRPr sz="1200">
                <a:solidFill>
                  <a:schemeClr val="lt2"/>
                </a:solidFill>
              </a:defRPr>
            </a:lvl3pPr>
            <a:lvl4pPr lvl="3" algn="ctr" rtl="0">
              <a:spcBef>
                <a:spcPts val="0"/>
              </a:spcBef>
              <a:spcAft>
                <a:spcPts val="0"/>
              </a:spcAft>
              <a:buClr>
                <a:schemeClr val="lt2"/>
              </a:buClr>
              <a:buSzPts val="1200"/>
              <a:buNone/>
              <a:defRPr sz="1200">
                <a:solidFill>
                  <a:schemeClr val="lt2"/>
                </a:solidFill>
              </a:defRPr>
            </a:lvl4pPr>
            <a:lvl5pPr lvl="4" algn="ctr" rtl="0">
              <a:spcBef>
                <a:spcPts val="0"/>
              </a:spcBef>
              <a:spcAft>
                <a:spcPts val="0"/>
              </a:spcAft>
              <a:buClr>
                <a:schemeClr val="lt2"/>
              </a:buClr>
              <a:buSzPts val="1200"/>
              <a:buNone/>
              <a:defRPr sz="1200">
                <a:solidFill>
                  <a:schemeClr val="lt2"/>
                </a:solidFill>
              </a:defRPr>
            </a:lvl5pPr>
            <a:lvl6pPr lvl="5" algn="ctr" rtl="0">
              <a:spcBef>
                <a:spcPts val="0"/>
              </a:spcBef>
              <a:spcAft>
                <a:spcPts val="0"/>
              </a:spcAft>
              <a:buClr>
                <a:schemeClr val="lt2"/>
              </a:buClr>
              <a:buSzPts val="1200"/>
              <a:buNone/>
              <a:defRPr sz="1200">
                <a:solidFill>
                  <a:schemeClr val="lt2"/>
                </a:solidFill>
              </a:defRPr>
            </a:lvl6pPr>
            <a:lvl7pPr lvl="6" algn="ctr" rtl="0">
              <a:spcBef>
                <a:spcPts val="0"/>
              </a:spcBef>
              <a:spcAft>
                <a:spcPts val="0"/>
              </a:spcAft>
              <a:buClr>
                <a:schemeClr val="lt2"/>
              </a:buClr>
              <a:buSzPts val="1200"/>
              <a:buNone/>
              <a:defRPr sz="1200">
                <a:solidFill>
                  <a:schemeClr val="lt2"/>
                </a:solidFill>
              </a:defRPr>
            </a:lvl7pPr>
            <a:lvl8pPr lvl="7" algn="ctr" rtl="0">
              <a:spcBef>
                <a:spcPts val="0"/>
              </a:spcBef>
              <a:spcAft>
                <a:spcPts val="0"/>
              </a:spcAft>
              <a:buClr>
                <a:schemeClr val="lt2"/>
              </a:buClr>
              <a:buSzPts val="1200"/>
              <a:buNone/>
              <a:defRPr sz="1200">
                <a:solidFill>
                  <a:schemeClr val="lt2"/>
                </a:solidFill>
              </a:defRPr>
            </a:lvl8pPr>
            <a:lvl9pPr lvl="8" algn="ctr" rtl="0">
              <a:spcBef>
                <a:spcPts val="0"/>
              </a:spcBef>
              <a:spcAft>
                <a:spcPts val="0"/>
              </a:spcAft>
              <a:buClr>
                <a:schemeClr val="lt2"/>
              </a:buClr>
              <a:buSzPts val="1200"/>
              <a:buNone/>
              <a:defRPr sz="1200">
                <a:solidFill>
                  <a:schemeClr val="lt2"/>
                </a:solidFill>
              </a:defRPr>
            </a:lvl9pPr>
          </a:lstStyle>
          <a:p>
            <a:endParaRPr/>
          </a:p>
        </p:txBody>
      </p:sp>
      <p:sp>
        <p:nvSpPr>
          <p:cNvPr id="641" name="Google Shape;641;p52"/>
          <p:cNvSpPr txBox="1">
            <a:spLocks noGrp="1"/>
          </p:cNvSpPr>
          <p:nvPr>
            <p:ph type="subTitle" idx="6"/>
          </p:nvPr>
        </p:nvSpPr>
        <p:spPr>
          <a:xfrm>
            <a:off x="3850375" y="3061625"/>
            <a:ext cx="1395300" cy="11517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400"/>
              <a:buNone/>
              <a:defRPr sz="1400" b="1">
                <a:solidFill>
                  <a:schemeClr val="lt2"/>
                </a:solidFill>
              </a:defRPr>
            </a:lvl1pPr>
            <a:lvl2pPr lvl="1" algn="ctr" rtl="0">
              <a:spcBef>
                <a:spcPts val="0"/>
              </a:spcBef>
              <a:spcAft>
                <a:spcPts val="0"/>
              </a:spcAft>
              <a:buClr>
                <a:schemeClr val="lt2"/>
              </a:buClr>
              <a:buSzPts val="1400"/>
              <a:buNone/>
              <a:defRPr b="1">
                <a:solidFill>
                  <a:schemeClr val="lt2"/>
                </a:solidFill>
              </a:defRPr>
            </a:lvl2pPr>
            <a:lvl3pPr lvl="2" algn="ctr" rtl="0">
              <a:spcBef>
                <a:spcPts val="0"/>
              </a:spcBef>
              <a:spcAft>
                <a:spcPts val="0"/>
              </a:spcAft>
              <a:buClr>
                <a:schemeClr val="lt2"/>
              </a:buClr>
              <a:buSzPts val="1400"/>
              <a:buNone/>
              <a:defRPr b="1">
                <a:solidFill>
                  <a:schemeClr val="lt2"/>
                </a:solidFill>
              </a:defRPr>
            </a:lvl3pPr>
            <a:lvl4pPr lvl="3" algn="ctr" rtl="0">
              <a:spcBef>
                <a:spcPts val="0"/>
              </a:spcBef>
              <a:spcAft>
                <a:spcPts val="0"/>
              </a:spcAft>
              <a:buClr>
                <a:schemeClr val="lt2"/>
              </a:buClr>
              <a:buSzPts val="1400"/>
              <a:buNone/>
              <a:defRPr b="1">
                <a:solidFill>
                  <a:schemeClr val="lt2"/>
                </a:solidFill>
              </a:defRPr>
            </a:lvl4pPr>
            <a:lvl5pPr lvl="4" algn="ctr" rtl="0">
              <a:spcBef>
                <a:spcPts val="0"/>
              </a:spcBef>
              <a:spcAft>
                <a:spcPts val="0"/>
              </a:spcAft>
              <a:buClr>
                <a:schemeClr val="lt2"/>
              </a:buClr>
              <a:buSzPts val="1400"/>
              <a:buNone/>
              <a:defRPr b="1">
                <a:solidFill>
                  <a:schemeClr val="lt2"/>
                </a:solidFill>
              </a:defRPr>
            </a:lvl5pPr>
            <a:lvl6pPr lvl="5" algn="ctr" rtl="0">
              <a:spcBef>
                <a:spcPts val="0"/>
              </a:spcBef>
              <a:spcAft>
                <a:spcPts val="0"/>
              </a:spcAft>
              <a:buClr>
                <a:schemeClr val="lt2"/>
              </a:buClr>
              <a:buSzPts val="1400"/>
              <a:buNone/>
              <a:defRPr b="1">
                <a:solidFill>
                  <a:schemeClr val="lt2"/>
                </a:solidFill>
              </a:defRPr>
            </a:lvl6pPr>
            <a:lvl7pPr lvl="6" algn="ctr" rtl="0">
              <a:spcBef>
                <a:spcPts val="0"/>
              </a:spcBef>
              <a:spcAft>
                <a:spcPts val="0"/>
              </a:spcAft>
              <a:buClr>
                <a:schemeClr val="lt2"/>
              </a:buClr>
              <a:buSzPts val="1400"/>
              <a:buNone/>
              <a:defRPr b="1">
                <a:solidFill>
                  <a:schemeClr val="lt2"/>
                </a:solidFill>
              </a:defRPr>
            </a:lvl7pPr>
            <a:lvl8pPr lvl="7" algn="ctr" rtl="0">
              <a:spcBef>
                <a:spcPts val="0"/>
              </a:spcBef>
              <a:spcAft>
                <a:spcPts val="0"/>
              </a:spcAft>
              <a:buClr>
                <a:schemeClr val="lt2"/>
              </a:buClr>
              <a:buSzPts val="1400"/>
              <a:buNone/>
              <a:defRPr b="1">
                <a:solidFill>
                  <a:schemeClr val="lt2"/>
                </a:solidFill>
              </a:defRPr>
            </a:lvl8pPr>
            <a:lvl9pPr lvl="8" algn="ctr" rtl="0">
              <a:spcBef>
                <a:spcPts val="0"/>
              </a:spcBef>
              <a:spcAft>
                <a:spcPts val="0"/>
              </a:spcAft>
              <a:buClr>
                <a:schemeClr val="lt2"/>
              </a:buClr>
              <a:buSzPts val="1400"/>
              <a:buNone/>
              <a:defRPr b="1">
                <a:solidFill>
                  <a:schemeClr val="lt2"/>
                </a:solidFill>
              </a:defRPr>
            </a:lvl9pPr>
          </a:lstStyle>
          <a:p>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Diseño personalizado 27 1">
  <p:cSld name="CUSTOM_26_1">
    <p:spTree>
      <p:nvGrpSpPr>
        <p:cNvPr id="1" name="Shape 642"/>
        <p:cNvGrpSpPr/>
        <p:nvPr/>
      </p:nvGrpSpPr>
      <p:grpSpPr>
        <a:xfrm>
          <a:off x="0" y="0"/>
          <a:ext cx="0" cy="0"/>
          <a:chOff x="0" y="0"/>
          <a:chExt cx="0" cy="0"/>
        </a:xfrm>
      </p:grpSpPr>
      <p:grpSp>
        <p:nvGrpSpPr>
          <p:cNvPr id="643" name="Google Shape;643;p53"/>
          <p:cNvGrpSpPr/>
          <p:nvPr/>
        </p:nvGrpSpPr>
        <p:grpSpPr>
          <a:xfrm>
            <a:off x="1524429" y="1404693"/>
            <a:ext cx="6095137" cy="3008468"/>
            <a:chOff x="622" y="1153208"/>
            <a:chExt cx="8126850" cy="4011291"/>
          </a:xfrm>
        </p:grpSpPr>
        <p:sp>
          <p:nvSpPr>
            <p:cNvPr id="644" name="Google Shape;644;p53"/>
            <p:cNvSpPr/>
            <p:nvPr/>
          </p:nvSpPr>
          <p:spPr>
            <a:xfrm>
              <a:off x="3018155" y="3072899"/>
              <a:ext cx="2091600" cy="2091600"/>
            </a:xfrm>
            <a:prstGeom prst="ellipse">
              <a:avLst/>
            </a:prstGeom>
            <a:solidFill>
              <a:schemeClr val="dk2"/>
            </a:solidFill>
            <a:ln w="12700" cap="flat" cmpd="sng">
              <a:solidFill>
                <a:srgbClr val="FFFFFF"/>
              </a:solidFill>
              <a:prstDash val="solid"/>
              <a:miter lim="800000"/>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645" name="Google Shape;645;p53"/>
            <p:cNvSpPr/>
            <p:nvPr/>
          </p:nvSpPr>
          <p:spPr>
            <a:xfrm rot="10800000">
              <a:off x="994036" y="3820709"/>
              <a:ext cx="1912800" cy="596100"/>
            </a:xfrm>
            <a:prstGeom prst="leftArrow">
              <a:avLst>
                <a:gd name="adj1" fmla="val 60000"/>
                <a:gd name="adj2" fmla="val 50000"/>
              </a:avLst>
            </a:prstGeom>
            <a:solidFill>
              <a:schemeClr val="accent1"/>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646" name="Google Shape;646;p53"/>
            <p:cNvSpPr/>
            <p:nvPr/>
          </p:nvSpPr>
          <p:spPr>
            <a:xfrm>
              <a:off x="622" y="3323902"/>
              <a:ext cx="1987200" cy="1589700"/>
            </a:xfrm>
            <a:prstGeom prst="roundRect">
              <a:avLst>
                <a:gd name="adj" fmla="val 10000"/>
              </a:avLst>
            </a:prstGeom>
            <a:solidFill>
              <a:schemeClr val="accent1"/>
            </a:solidFill>
            <a:ln w="12700" cap="flat" cmpd="sng">
              <a:solidFill>
                <a:srgbClr val="FFFFFF"/>
              </a:solidFill>
              <a:prstDash val="solid"/>
              <a:miter lim="800000"/>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647" name="Google Shape;647;p53"/>
            <p:cNvSpPr/>
            <p:nvPr/>
          </p:nvSpPr>
          <p:spPr>
            <a:xfrm rot="-8100000">
              <a:off x="1613256" y="2326274"/>
              <a:ext cx="1912582" cy="596091"/>
            </a:xfrm>
            <a:prstGeom prst="leftArrow">
              <a:avLst>
                <a:gd name="adj1" fmla="val 60000"/>
                <a:gd name="adj2" fmla="val 50000"/>
              </a:avLst>
            </a:prstGeom>
            <a:solidFill>
              <a:schemeClr val="accent2"/>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648" name="Google Shape;648;p53"/>
            <p:cNvSpPr/>
            <p:nvPr/>
          </p:nvSpPr>
          <p:spPr>
            <a:xfrm>
              <a:off x="1407753" y="1153208"/>
              <a:ext cx="1987200" cy="1589700"/>
            </a:xfrm>
            <a:prstGeom prst="roundRect">
              <a:avLst>
                <a:gd name="adj" fmla="val 10000"/>
              </a:avLst>
            </a:prstGeom>
            <a:solidFill>
              <a:schemeClr val="accent2"/>
            </a:solidFill>
            <a:ln w="12700" cap="flat" cmpd="sng">
              <a:solidFill>
                <a:srgbClr val="FFFFFF"/>
              </a:solidFill>
              <a:prstDash val="solid"/>
              <a:miter lim="800000"/>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649" name="Google Shape;649;p53"/>
            <p:cNvSpPr/>
            <p:nvPr/>
          </p:nvSpPr>
          <p:spPr>
            <a:xfrm rot="-2700000">
              <a:off x="4602132" y="2326246"/>
              <a:ext cx="1912582" cy="596091"/>
            </a:xfrm>
            <a:prstGeom prst="leftArrow">
              <a:avLst>
                <a:gd name="adj1" fmla="val 60000"/>
                <a:gd name="adj2" fmla="val 50000"/>
              </a:avLst>
            </a:prstGeom>
            <a:solidFill>
              <a:schemeClr val="accent3"/>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650" name="Google Shape;650;p53"/>
            <p:cNvSpPr/>
            <p:nvPr/>
          </p:nvSpPr>
          <p:spPr>
            <a:xfrm>
              <a:off x="4733141" y="1153208"/>
              <a:ext cx="1987200" cy="1589700"/>
            </a:xfrm>
            <a:prstGeom prst="roundRect">
              <a:avLst>
                <a:gd name="adj" fmla="val 10000"/>
              </a:avLst>
            </a:prstGeom>
            <a:solidFill>
              <a:schemeClr val="accent3"/>
            </a:solidFill>
            <a:ln w="12700" cap="flat" cmpd="sng">
              <a:solidFill>
                <a:srgbClr val="FFFFFF"/>
              </a:solidFill>
              <a:prstDash val="solid"/>
              <a:miter lim="800000"/>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651" name="Google Shape;651;p53"/>
            <p:cNvSpPr/>
            <p:nvPr/>
          </p:nvSpPr>
          <p:spPr>
            <a:xfrm>
              <a:off x="5221163" y="3820678"/>
              <a:ext cx="1912800" cy="596100"/>
            </a:xfrm>
            <a:prstGeom prst="leftArrow">
              <a:avLst>
                <a:gd name="adj1" fmla="val 60000"/>
                <a:gd name="adj2" fmla="val 50000"/>
              </a:avLst>
            </a:prstGeom>
            <a:solidFill>
              <a:schemeClr val="accent4"/>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652" name="Google Shape;652;p53"/>
            <p:cNvSpPr/>
            <p:nvPr/>
          </p:nvSpPr>
          <p:spPr>
            <a:xfrm>
              <a:off x="6140272" y="3323902"/>
              <a:ext cx="1987200" cy="1589700"/>
            </a:xfrm>
            <a:prstGeom prst="roundRect">
              <a:avLst>
                <a:gd name="adj" fmla="val 10000"/>
              </a:avLst>
            </a:prstGeom>
            <a:solidFill>
              <a:schemeClr val="accent4"/>
            </a:solidFill>
            <a:ln w="12700" cap="flat" cmpd="sng">
              <a:solidFill>
                <a:srgbClr val="FFFFFF"/>
              </a:solidFill>
              <a:prstDash val="solid"/>
              <a:miter lim="800000"/>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grpSp>
      <p:sp>
        <p:nvSpPr>
          <p:cNvPr id="653" name="Google Shape;653;p53"/>
          <p:cNvSpPr txBox="1">
            <a:spLocks noGrp="1"/>
          </p:cNvSpPr>
          <p:nvPr>
            <p:ph type="subTitle" idx="1"/>
          </p:nvPr>
        </p:nvSpPr>
        <p:spPr>
          <a:xfrm>
            <a:off x="2631175" y="1425125"/>
            <a:ext cx="1395300" cy="11880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200"/>
              <a:buNone/>
              <a:defRPr sz="1200">
                <a:solidFill>
                  <a:schemeClr val="lt2"/>
                </a:solidFill>
              </a:defRPr>
            </a:lvl1pPr>
            <a:lvl2pPr lvl="1" algn="ctr" rtl="0">
              <a:spcBef>
                <a:spcPts val="0"/>
              </a:spcBef>
              <a:spcAft>
                <a:spcPts val="0"/>
              </a:spcAft>
              <a:buClr>
                <a:schemeClr val="lt2"/>
              </a:buClr>
              <a:buSzPts val="1200"/>
              <a:buNone/>
              <a:defRPr sz="1200">
                <a:solidFill>
                  <a:schemeClr val="lt2"/>
                </a:solidFill>
              </a:defRPr>
            </a:lvl2pPr>
            <a:lvl3pPr lvl="2" algn="ctr" rtl="0">
              <a:spcBef>
                <a:spcPts val="0"/>
              </a:spcBef>
              <a:spcAft>
                <a:spcPts val="0"/>
              </a:spcAft>
              <a:buClr>
                <a:schemeClr val="lt2"/>
              </a:buClr>
              <a:buSzPts val="1200"/>
              <a:buNone/>
              <a:defRPr sz="1200">
                <a:solidFill>
                  <a:schemeClr val="lt2"/>
                </a:solidFill>
              </a:defRPr>
            </a:lvl3pPr>
            <a:lvl4pPr lvl="3" algn="ctr" rtl="0">
              <a:spcBef>
                <a:spcPts val="0"/>
              </a:spcBef>
              <a:spcAft>
                <a:spcPts val="0"/>
              </a:spcAft>
              <a:buClr>
                <a:schemeClr val="lt2"/>
              </a:buClr>
              <a:buSzPts val="1200"/>
              <a:buNone/>
              <a:defRPr sz="1200">
                <a:solidFill>
                  <a:schemeClr val="lt2"/>
                </a:solidFill>
              </a:defRPr>
            </a:lvl4pPr>
            <a:lvl5pPr lvl="4" algn="ctr" rtl="0">
              <a:spcBef>
                <a:spcPts val="0"/>
              </a:spcBef>
              <a:spcAft>
                <a:spcPts val="0"/>
              </a:spcAft>
              <a:buClr>
                <a:schemeClr val="lt2"/>
              </a:buClr>
              <a:buSzPts val="1200"/>
              <a:buNone/>
              <a:defRPr sz="1200">
                <a:solidFill>
                  <a:schemeClr val="lt2"/>
                </a:solidFill>
              </a:defRPr>
            </a:lvl5pPr>
            <a:lvl6pPr lvl="5" algn="ctr" rtl="0">
              <a:spcBef>
                <a:spcPts val="0"/>
              </a:spcBef>
              <a:spcAft>
                <a:spcPts val="0"/>
              </a:spcAft>
              <a:buClr>
                <a:schemeClr val="lt2"/>
              </a:buClr>
              <a:buSzPts val="1200"/>
              <a:buNone/>
              <a:defRPr sz="1200">
                <a:solidFill>
                  <a:schemeClr val="lt2"/>
                </a:solidFill>
              </a:defRPr>
            </a:lvl6pPr>
            <a:lvl7pPr lvl="6" algn="ctr" rtl="0">
              <a:spcBef>
                <a:spcPts val="0"/>
              </a:spcBef>
              <a:spcAft>
                <a:spcPts val="0"/>
              </a:spcAft>
              <a:buClr>
                <a:schemeClr val="lt2"/>
              </a:buClr>
              <a:buSzPts val="1200"/>
              <a:buNone/>
              <a:defRPr sz="1200">
                <a:solidFill>
                  <a:schemeClr val="lt2"/>
                </a:solidFill>
              </a:defRPr>
            </a:lvl7pPr>
            <a:lvl8pPr lvl="7" algn="ctr" rtl="0">
              <a:spcBef>
                <a:spcPts val="0"/>
              </a:spcBef>
              <a:spcAft>
                <a:spcPts val="0"/>
              </a:spcAft>
              <a:buClr>
                <a:schemeClr val="lt2"/>
              </a:buClr>
              <a:buSzPts val="1200"/>
              <a:buNone/>
              <a:defRPr sz="1200">
                <a:solidFill>
                  <a:schemeClr val="lt2"/>
                </a:solidFill>
              </a:defRPr>
            </a:lvl8pPr>
            <a:lvl9pPr lvl="8" algn="ctr" rtl="0">
              <a:spcBef>
                <a:spcPts val="0"/>
              </a:spcBef>
              <a:spcAft>
                <a:spcPts val="0"/>
              </a:spcAft>
              <a:buClr>
                <a:schemeClr val="lt2"/>
              </a:buClr>
              <a:buSzPts val="1200"/>
              <a:buNone/>
              <a:defRPr sz="1200">
                <a:solidFill>
                  <a:schemeClr val="lt2"/>
                </a:solidFill>
              </a:defRPr>
            </a:lvl9pPr>
          </a:lstStyle>
          <a:p>
            <a:endParaRPr/>
          </a:p>
        </p:txBody>
      </p:sp>
      <p:sp>
        <p:nvSpPr>
          <p:cNvPr id="654" name="Google Shape;654;p53"/>
          <p:cNvSpPr txBox="1">
            <a:spLocks noGrp="1"/>
          </p:cNvSpPr>
          <p:nvPr>
            <p:ph type="subTitle" idx="2"/>
          </p:nvPr>
        </p:nvSpPr>
        <p:spPr>
          <a:xfrm>
            <a:off x="1564375" y="3025325"/>
            <a:ext cx="1395300" cy="11880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200"/>
              <a:buNone/>
              <a:defRPr sz="1200">
                <a:solidFill>
                  <a:schemeClr val="lt2"/>
                </a:solidFill>
              </a:defRPr>
            </a:lvl1pPr>
            <a:lvl2pPr lvl="1" algn="ctr" rtl="0">
              <a:spcBef>
                <a:spcPts val="0"/>
              </a:spcBef>
              <a:spcAft>
                <a:spcPts val="0"/>
              </a:spcAft>
              <a:buClr>
                <a:schemeClr val="lt2"/>
              </a:buClr>
              <a:buSzPts val="1200"/>
              <a:buNone/>
              <a:defRPr sz="1200">
                <a:solidFill>
                  <a:schemeClr val="lt2"/>
                </a:solidFill>
              </a:defRPr>
            </a:lvl2pPr>
            <a:lvl3pPr lvl="2" algn="ctr" rtl="0">
              <a:spcBef>
                <a:spcPts val="0"/>
              </a:spcBef>
              <a:spcAft>
                <a:spcPts val="0"/>
              </a:spcAft>
              <a:buClr>
                <a:schemeClr val="lt2"/>
              </a:buClr>
              <a:buSzPts val="1200"/>
              <a:buNone/>
              <a:defRPr sz="1200">
                <a:solidFill>
                  <a:schemeClr val="lt2"/>
                </a:solidFill>
              </a:defRPr>
            </a:lvl3pPr>
            <a:lvl4pPr lvl="3" algn="ctr" rtl="0">
              <a:spcBef>
                <a:spcPts val="0"/>
              </a:spcBef>
              <a:spcAft>
                <a:spcPts val="0"/>
              </a:spcAft>
              <a:buClr>
                <a:schemeClr val="lt2"/>
              </a:buClr>
              <a:buSzPts val="1200"/>
              <a:buNone/>
              <a:defRPr sz="1200">
                <a:solidFill>
                  <a:schemeClr val="lt2"/>
                </a:solidFill>
              </a:defRPr>
            </a:lvl4pPr>
            <a:lvl5pPr lvl="4" algn="ctr" rtl="0">
              <a:spcBef>
                <a:spcPts val="0"/>
              </a:spcBef>
              <a:spcAft>
                <a:spcPts val="0"/>
              </a:spcAft>
              <a:buClr>
                <a:schemeClr val="lt2"/>
              </a:buClr>
              <a:buSzPts val="1200"/>
              <a:buNone/>
              <a:defRPr sz="1200">
                <a:solidFill>
                  <a:schemeClr val="lt2"/>
                </a:solidFill>
              </a:defRPr>
            </a:lvl5pPr>
            <a:lvl6pPr lvl="5" algn="ctr" rtl="0">
              <a:spcBef>
                <a:spcPts val="0"/>
              </a:spcBef>
              <a:spcAft>
                <a:spcPts val="0"/>
              </a:spcAft>
              <a:buClr>
                <a:schemeClr val="lt2"/>
              </a:buClr>
              <a:buSzPts val="1200"/>
              <a:buNone/>
              <a:defRPr sz="1200">
                <a:solidFill>
                  <a:schemeClr val="lt2"/>
                </a:solidFill>
              </a:defRPr>
            </a:lvl6pPr>
            <a:lvl7pPr lvl="6" algn="ctr" rtl="0">
              <a:spcBef>
                <a:spcPts val="0"/>
              </a:spcBef>
              <a:spcAft>
                <a:spcPts val="0"/>
              </a:spcAft>
              <a:buClr>
                <a:schemeClr val="lt2"/>
              </a:buClr>
              <a:buSzPts val="1200"/>
              <a:buNone/>
              <a:defRPr sz="1200">
                <a:solidFill>
                  <a:schemeClr val="lt2"/>
                </a:solidFill>
              </a:defRPr>
            </a:lvl7pPr>
            <a:lvl8pPr lvl="7" algn="ctr" rtl="0">
              <a:spcBef>
                <a:spcPts val="0"/>
              </a:spcBef>
              <a:spcAft>
                <a:spcPts val="0"/>
              </a:spcAft>
              <a:buClr>
                <a:schemeClr val="lt2"/>
              </a:buClr>
              <a:buSzPts val="1200"/>
              <a:buNone/>
              <a:defRPr sz="1200">
                <a:solidFill>
                  <a:schemeClr val="lt2"/>
                </a:solidFill>
              </a:defRPr>
            </a:lvl8pPr>
            <a:lvl9pPr lvl="8" algn="ctr" rtl="0">
              <a:spcBef>
                <a:spcPts val="0"/>
              </a:spcBef>
              <a:spcAft>
                <a:spcPts val="0"/>
              </a:spcAft>
              <a:buClr>
                <a:schemeClr val="lt2"/>
              </a:buClr>
              <a:buSzPts val="1200"/>
              <a:buNone/>
              <a:defRPr sz="1200">
                <a:solidFill>
                  <a:schemeClr val="lt2"/>
                </a:solidFill>
              </a:defRPr>
            </a:lvl9pPr>
          </a:lstStyle>
          <a:p>
            <a:endParaRPr/>
          </a:p>
        </p:txBody>
      </p:sp>
      <p:sp>
        <p:nvSpPr>
          <p:cNvPr id="655" name="Google Shape;655;p53"/>
          <p:cNvSpPr txBox="1">
            <a:spLocks noGrp="1"/>
          </p:cNvSpPr>
          <p:nvPr>
            <p:ph type="subTitle" idx="3"/>
          </p:nvPr>
        </p:nvSpPr>
        <p:spPr>
          <a:xfrm>
            <a:off x="5145775" y="1425125"/>
            <a:ext cx="1395300" cy="11880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200"/>
              <a:buNone/>
              <a:defRPr sz="1200">
                <a:solidFill>
                  <a:schemeClr val="lt2"/>
                </a:solidFill>
              </a:defRPr>
            </a:lvl1pPr>
            <a:lvl2pPr lvl="1" algn="ctr" rtl="0">
              <a:spcBef>
                <a:spcPts val="0"/>
              </a:spcBef>
              <a:spcAft>
                <a:spcPts val="0"/>
              </a:spcAft>
              <a:buClr>
                <a:schemeClr val="lt2"/>
              </a:buClr>
              <a:buSzPts val="1200"/>
              <a:buNone/>
              <a:defRPr sz="1200">
                <a:solidFill>
                  <a:schemeClr val="lt2"/>
                </a:solidFill>
              </a:defRPr>
            </a:lvl2pPr>
            <a:lvl3pPr lvl="2" algn="ctr" rtl="0">
              <a:spcBef>
                <a:spcPts val="0"/>
              </a:spcBef>
              <a:spcAft>
                <a:spcPts val="0"/>
              </a:spcAft>
              <a:buClr>
                <a:schemeClr val="lt2"/>
              </a:buClr>
              <a:buSzPts val="1200"/>
              <a:buNone/>
              <a:defRPr sz="1200">
                <a:solidFill>
                  <a:schemeClr val="lt2"/>
                </a:solidFill>
              </a:defRPr>
            </a:lvl3pPr>
            <a:lvl4pPr lvl="3" algn="ctr" rtl="0">
              <a:spcBef>
                <a:spcPts val="0"/>
              </a:spcBef>
              <a:spcAft>
                <a:spcPts val="0"/>
              </a:spcAft>
              <a:buClr>
                <a:schemeClr val="lt2"/>
              </a:buClr>
              <a:buSzPts val="1200"/>
              <a:buNone/>
              <a:defRPr sz="1200">
                <a:solidFill>
                  <a:schemeClr val="lt2"/>
                </a:solidFill>
              </a:defRPr>
            </a:lvl4pPr>
            <a:lvl5pPr lvl="4" algn="ctr" rtl="0">
              <a:spcBef>
                <a:spcPts val="0"/>
              </a:spcBef>
              <a:spcAft>
                <a:spcPts val="0"/>
              </a:spcAft>
              <a:buClr>
                <a:schemeClr val="lt2"/>
              </a:buClr>
              <a:buSzPts val="1200"/>
              <a:buNone/>
              <a:defRPr sz="1200">
                <a:solidFill>
                  <a:schemeClr val="lt2"/>
                </a:solidFill>
              </a:defRPr>
            </a:lvl5pPr>
            <a:lvl6pPr lvl="5" algn="ctr" rtl="0">
              <a:spcBef>
                <a:spcPts val="0"/>
              </a:spcBef>
              <a:spcAft>
                <a:spcPts val="0"/>
              </a:spcAft>
              <a:buClr>
                <a:schemeClr val="lt2"/>
              </a:buClr>
              <a:buSzPts val="1200"/>
              <a:buNone/>
              <a:defRPr sz="1200">
                <a:solidFill>
                  <a:schemeClr val="lt2"/>
                </a:solidFill>
              </a:defRPr>
            </a:lvl6pPr>
            <a:lvl7pPr lvl="6" algn="ctr" rtl="0">
              <a:spcBef>
                <a:spcPts val="0"/>
              </a:spcBef>
              <a:spcAft>
                <a:spcPts val="0"/>
              </a:spcAft>
              <a:buClr>
                <a:schemeClr val="lt2"/>
              </a:buClr>
              <a:buSzPts val="1200"/>
              <a:buNone/>
              <a:defRPr sz="1200">
                <a:solidFill>
                  <a:schemeClr val="lt2"/>
                </a:solidFill>
              </a:defRPr>
            </a:lvl7pPr>
            <a:lvl8pPr lvl="7" algn="ctr" rtl="0">
              <a:spcBef>
                <a:spcPts val="0"/>
              </a:spcBef>
              <a:spcAft>
                <a:spcPts val="0"/>
              </a:spcAft>
              <a:buClr>
                <a:schemeClr val="lt2"/>
              </a:buClr>
              <a:buSzPts val="1200"/>
              <a:buNone/>
              <a:defRPr sz="1200">
                <a:solidFill>
                  <a:schemeClr val="lt2"/>
                </a:solidFill>
              </a:defRPr>
            </a:lvl8pPr>
            <a:lvl9pPr lvl="8" algn="ctr" rtl="0">
              <a:spcBef>
                <a:spcPts val="0"/>
              </a:spcBef>
              <a:spcAft>
                <a:spcPts val="0"/>
              </a:spcAft>
              <a:buClr>
                <a:schemeClr val="lt2"/>
              </a:buClr>
              <a:buSzPts val="1200"/>
              <a:buNone/>
              <a:defRPr sz="1200">
                <a:solidFill>
                  <a:schemeClr val="lt2"/>
                </a:solidFill>
              </a:defRPr>
            </a:lvl9pPr>
          </a:lstStyle>
          <a:p>
            <a:endParaRPr/>
          </a:p>
        </p:txBody>
      </p:sp>
      <p:sp>
        <p:nvSpPr>
          <p:cNvPr id="656" name="Google Shape;656;p53"/>
          <p:cNvSpPr txBox="1">
            <a:spLocks noGrp="1"/>
          </p:cNvSpPr>
          <p:nvPr>
            <p:ph type="subTitle" idx="4"/>
          </p:nvPr>
        </p:nvSpPr>
        <p:spPr>
          <a:xfrm>
            <a:off x="6136375" y="3025325"/>
            <a:ext cx="1395300" cy="11880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200"/>
              <a:buNone/>
              <a:defRPr sz="1200">
                <a:solidFill>
                  <a:schemeClr val="lt2"/>
                </a:solidFill>
              </a:defRPr>
            </a:lvl1pPr>
            <a:lvl2pPr lvl="1" algn="ctr" rtl="0">
              <a:spcBef>
                <a:spcPts val="0"/>
              </a:spcBef>
              <a:spcAft>
                <a:spcPts val="0"/>
              </a:spcAft>
              <a:buClr>
                <a:schemeClr val="lt2"/>
              </a:buClr>
              <a:buSzPts val="1200"/>
              <a:buNone/>
              <a:defRPr sz="1200">
                <a:solidFill>
                  <a:schemeClr val="lt2"/>
                </a:solidFill>
              </a:defRPr>
            </a:lvl2pPr>
            <a:lvl3pPr lvl="2" algn="ctr" rtl="0">
              <a:spcBef>
                <a:spcPts val="0"/>
              </a:spcBef>
              <a:spcAft>
                <a:spcPts val="0"/>
              </a:spcAft>
              <a:buClr>
                <a:schemeClr val="lt2"/>
              </a:buClr>
              <a:buSzPts val="1200"/>
              <a:buNone/>
              <a:defRPr sz="1200">
                <a:solidFill>
                  <a:schemeClr val="lt2"/>
                </a:solidFill>
              </a:defRPr>
            </a:lvl3pPr>
            <a:lvl4pPr lvl="3" algn="ctr" rtl="0">
              <a:spcBef>
                <a:spcPts val="0"/>
              </a:spcBef>
              <a:spcAft>
                <a:spcPts val="0"/>
              </a:spcAft>
              <a:buClr>
                <a:schemeClr val="lt2"/>
              </a:buClr>
              <a:buSzPts val="1200"/>
              <a:buNone/>
              <a:defRPr sz="1200">
                <a:solidFill>
                  <a:schemeClr val="lt2"/>
                </a:solidFill>
              </a:defRPr>
            </a:lvl4pPr>
            <a:lvl5pPr lvl="4" algn="ctr" rtl="0">
              <a:spcBef>
                <a:spcPts val="0"/>
              </a:spcBef>
              <a:spcAft>
                <a:spcPts val="0"/>
              </a:spcAft>
              <a:buClr>
                <a:schemeClr val="lt2"/>
              </a:buClr>
              <a:buSzPts val="1200"/>
              <a:buNone/>
              <a:defRPr sz="1200">
                <a:solidFill>
                  <a:schemeClr val="lt2"/>
                </a:solidFill>
              </a:defRPr>
            </a:lvl5pPr>
            <a:lvl6pPr lvl="5" algn="ctr" rtl="0">
              <a:spcBef>
                <a:spcPts val="0"/>
              </a:spcBef>
              <a:spcAft>
                <a:spcPts val="0"/>
              </a:spcAft>
              <a:buClr>
                <a:schemeClr val="lt2"/>
              </a:buClr>
              <a:buSzPts val="1200"/>
              <a:buNone/>
              <a:defRPr sz="1200">
                <a:solidFill>
                  <a:schemeClr val="lt2"/>
                </a:solidFill>
              </a:defRPr>
            </a:lvl6pPr>
            <a:lvl7pPr lvl="6" algn="ctr" rtl="0">
              <a:spcBef>
                <a:spcPts val="0"/>
              </a:spcBef>
              <a:spcAft>
                <a:spcPts val="0"/>
              </a:spcAft>
              <a:buClr>
                <a:schemeClr val="lt2"/>
              </a:buClr>
              <a:buSzPts val="1200"/>
              <a:buNone/>
              <a:defRPr sz="1200">
                <a:solidFill>
                  <a:schemeClr val="lt2"/>
                </a:solidFill>
              </a:defRPr>
            </a:lvl7pPr>
            <a:lvl8pPr lvl="7" algn="ctr" rtl="0">
              <a:spcBef>
                <a:spcPts val="0"/>
              </a:spcBef>
              <a:spcAft>
                <a:spcPts val="0"/>
              </a:spcAft>
              <a:buClr>
                <a:schemeClr val="lt2"/>
              </a:buClr>
              <a:buSzPts val="1200"/>
              <a:buNone/>
              <a:defRPr sz="1200">
                <a:solidFill>
                  <a:schemeClr val="lt2"/>
                </a:solidFill>
              </a:defRPr>
            </a:lvl8pPr>
            <a:lvl9pPr lvl="8" algn="ctr" rtl="0">
              <a:spcBef>
                <a:spcPts val="0"/>
              </a:spcBef>
              <a:spcAft>
                <a:spcPts val="0"/>
              </a:spcAft>
              <a:buClr>
                <a:schemeClr val="lt2"/>
              </a:buClr>
              <a:buSzPts val="1200"/>
              <a:buNone/>
              <a:defRPr sz="1200">
                <a:solidFill>
                  <a:schemeClr val="lt2"/>
                </a:solidFill>
              </a:defRPr>
            </a:lvl9pPr>
          </a:lstStyle>
          <a:p>
            <a:endParaRPr/>
          </a:p>
        </p:txBody>
      </p:sp>
      <p:sp>
        <p:nvSpPr>
          <p:cNvPr id="657" name="Google Shape;657;p53"/>
          <p:cNvSpPr txBox="1">
            <a:spLocks noGrp="1"/>
          </p:cNvSpPr>
          <p:nvPr>
            <p:ph type="subTitle" idx="5"/>
          </p:nvPr>
        </p:nvSpPr>
        <p:spPr>
          <a:xfrm>
            <a:off x="3850375" y="3061625"/>
            <a:ext cx="1422000" cy="11517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400"/>
              <a:buNone/>
              <a:defRPr sz="1400" b="1">
                <a:solidFill>
                  <a:schemeClr val="lt2"/>
                </a:solidFill>
              </a:defRPr>
            </a:lvl1pPr>
            <a:lvl2pPr lvl="1" algn="ctr" rtl="0">
              <a:spcBef>
                <a:spcPts val="0"/>
              </a:spcBef>
              <a:spcAft>
                <a:spcPts val="0"/>
              </a:spcAft>
              <a:buClr>
                <a:schemeClr val="lt2"/>
              </a:buClr>
              <a:buSzPts val="1400"/>
              <a:buNone/>
              <a:defRPr b="1">
                <a:solidFill>
                  <a:schemeClr val="lt2"/>
                </a:solidFill>
              </a:defRPr>
            </a:lvl2pPr>
            <a:lvl3pPr lvl="2" algn="ctr" rtl="0">
              <a:spcBef>
                <a:spcPts val="0"/>
              </a:spcBef>
              <a:spcAft>
                <a:spcPts val="0"/>
              </a:spcAft>
              <a:buClr>
                <a:schemeClr val="lt2"/>
              </a:buClr>
              <a:buSzPts val="1400"/>
              <a:buNone/>
              <a:defRPr b="1">
                <a:solidFill>
                  <a:schemeClr val="lt2"/>
                </a:solidFill>
              </a:defRPr>
            </a:lvl3pPr>
            <a:lvl4pPr lvl="3" algn="ctr" rtl="0">
              <a:spcBef>
                <a:spcPts val="0"/>
              </a:spcBef>
              <a:spcAft>
                <a:spcPts val="0"/>
              </a:spcAft>
              <a:buClr>
                <a:schemeClr val="lt2"/>
              </a:buClr>
              <a:buSzPts val="1400"/>
              <a:buNone/>
              <a:defRPr b="1">
                <a:solidFill>
                  <a:schemeClr val="lt2"/>
                </a:solidFill>
              </a:defRPr>
            </a:lvl4pPr>
            <a:lvl5pPr lvl="4" algn="ctr" rtl="0">
              <a:spcBef>
                <a:spcPts val="0"/>
              </a:spcBef>
              <a:spcAft>
                <a:spcPts val="0"/>
              </a:spcAft>
              <a:buClr>
                <a:schemeClr val="lt2"/>
              </a:buClr>
              <a:buSzPts val="1400"/>
              <a:buNone/>
              <a:defRPr b="1">
                <a:solidFill>
                  <a:schemeClr val="lt2"/>
                </a:solidFill>
              </a:defRPr>
            </a:lvl5pPr>
            <a:lvl6pPr lvl="5" algn="ctr" rtl="0">
              <a:spcBef>
                <a:spcPts val="0"/>
              </a:spcBef>
              <a:spcAft>
                <a:spcPts val="0"/>
              </a:spcAft>
              <a:buClr>
                <a:schemeClr val="lt2"/>
              </a:buClr>
              <a:buSzPts val="1400"/>
              <a:buNone/>
              <a:defRPr b="1">
                <a:solidFill>
                  <a:schemeClr val="lt2"/>
                </a:solidFill>
              </a:defRPr>
            </a:lvl6pPr>
            <a:lvl7pPr lvl="6" algn="ctr" rtl="0">
              <a:spcBef>
                <a:spcPts val="0"/>
              </a:spcBef>
              <a:spcAft>
                <a:spcPts val="0"/>
              </a:spcAft>
              <a:buClr>
                <a:schemeClr val="lt2"/>
              </a:buClr>
              <a:buSzPts val="1400"/>
              <a:buNone/>
              <a:defRPr b="1">
                <a:solidFill>
                  <a:schemeClr val="lt2"/>
                </a:solidFill>
              </a:defRPr>
            </a:lvl7pPr>
            <a:lvl8pPr lvl="7" algn="ctr" rtl="0">
              <a:spcBef>
                <a:spcPts val="0"/>
              </a:spcBef>
              <a:spcAft>
                <a:spcPts val="0"/>
              </a:spcAft>
              <a:buClr>
                <a:schemeClr val="lt2"/>
              </a:buClr>
              <a:buSzPts val="1400"/>
              <a:buNone/>
              <a:defRPr b="1">
                <a:solidFill>
                  <a:schemeClr val="lt2"/>
                </a:solidFill>
              </a:defRPr>
            </a:lvl8pPr>
            <a:lvl9pPr lvl="8" algn="ctr" rtl="0">
              <a:spcBef>
                <a:spcPts val="0"/>
              </a:spcBef>
              <a:spcAft>
                <a:spcPts val="0"/>
              </a:spcAft>
              <a:buClr>
                <a:schemeClr val="lt2"/>
              </a:buClr>
              <a:buSzPts val="1400"/>
              <a:buNone/>
              <a:defRPr b="1">
                <a:solidFill>
                  <a:schemeClr val="lt2"/>
                </a:solidFill>
              </a:defRPr>
            </a:lvl9pPr>
          </a:lstStyle>
          <a:p>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Diseño personalizado 28">
  <p:cSld name="CUSTOM_27">
    <p:spTree>
      <p:nvGrpSpPr>
        <p:cNvPr id="1" name="Shape 658"/>
        <p:cNvGrpSpPr/>
        <p:nvPr/>
      </p:nvGrpSpPr>
      <p:grpSpPr>
        <a:xfrm>
          <a:off x="0" y="0"/>
          <a:ext cx="0" cy="0"/>
          <a:chOff x="0" y="0"/>
          <a:chExt cx="0" cy="0"/>
        </a:xfrm>
      </p:grpSpPr>
      <p:grpSp>
        <p:nvGrpSpPr>
          <p:cNvPr id="659" name="Google Shape;659;p54"/>
          <p:cNvGrpSpPr/>
          <p:nvPr/>
        </p:nvGrpSpPr>
        <p:grpSpPr>
          <a:xfrm>
            <a:off x="1504776" y="862491"/>
            <a:ext cx="6134494" cy="2754334"/>
            <a:chOff x="-145" y="2594"/>
            <a:chExt cx="5342705" cy="2420754"/>
          </a:xfrm>
        </p:grpSpPr>
        <p:sp>
          <p:nvSpPr>
            <p:cNvPr id="660" name="Google Shape;660;p54"/>
            <p:cNvSpPr/>
            <p:nvPr/>
          </p:nvSpPr>
          <p:spPr>
            <a:xfrm rot="5400000">
              <a:off x="-104845" y="107294"/>
              <a:ext cx="698700" cy="489300"/>
            </a:xfrm>
            <a:prstGeom prst="chevron">
              <a:avLst>
                <a:gd name="adj" fmla="val 50000"/>
              </a:avLst>
            </a:prstGeom>
            <a:solidFill>
              <a:schemeClr val="accent1"/>
            </a:solidFill>
            <a:ln w="9525" cap="flat" cmpd="sng">
              <a:solidFill>
                <a:schemeClr val="accent1"/>
              </a:solidFill>
              <a:prstDash val="solid"/>
              <a:round/>
              <a:headEnd type="none" w="sm" len="sm"/>
              <a:tailEnd type="none" w="sm" len="sm"/>
            </a:ln>
            <a:effectLst>
              <a:outerShdw blurRad="40000" dist="23000" dir="5400000" rotWithShape="0">
                <a:srgbClr val="000000">
                  <a:alpha val="349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54"/>
            <p:cNvSpPr/>
            <p:nvPr/>
          </p:nvSpPr>
          <p:spPr>
            <a:xfrm rot="5400000">
              <a:off x="2688609" y="-2196855"/>
              <a:ext cx="454500" cy="4853400"/>
            </a:xfrm>
            <a:prstGeom prst="round2SameRect">
              <a:avLst>
                <a:gd name="adj1" fmla="val 16667"/>
                <a:gd name="adj2" fmla="val 0"/>
              </a:avLst>
            </a:prstGeom>
            <a:solidFill>
              <a:srgbClr val="FFFFFF">
                <a:alpha val="89800"/>
              </a:srgbClr>
            </a:solidFill>
            <a:ln w="9525" cap="flat" cmpd="sng">
              <a:solidFill>
                <a:schemeClr val="accent1"/>
              </a:solidFill>
              <a:prstDash val="solid"/>
              <a:round/>
              <a:headEnd type="none" w="sm" len="sm"/>
              <a:tailEnd type="none" w="sm" len="sm"/>
            </a:ln>
            <a:effectLst>
              <a:outerShdw blurRad="40000" dist="23000" dir="5400000" rotWithShape="0">
                <a:srgbClr val="000000">
                  <a:alpha val="349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54"/>
            <p:cNvSpPr/>
            <p:nvPr/>
          </p:nvSpPr>
          <p:spPr>
            <a:xfrm rot="5400000">
              <a:off x="-104845" y="681312"/>
              <a:ext cx="698700" cy="489300"/>
            </a:xfrm>
            <a:prstGeom prst="chevron">
              <a:avLst>
                <a:gd name="adj" fmla="val 50000"/>
              </a:avLst>
            </a:prstGeom>
            <a:solidFill>
              <a:srgbClr val="E2A30B"/>
            </a:solidFill>
            <a:ln w="9525" cap="flat" cmpd="sng">
              <a:solidFill>
                <a:srgbClr val="E2A30B"/>
              </a:solidFill>
              <a:prstDash val="solid"/>
              <a:round/>
              <a:headEnd type="none" w="sm" len="sm"/>
              <a:tailEnd type="none" w="sm" len="sm"/>
            </a:ln>
            <a:effectLst>
              <a:outerShdw blurRad="40000" dist="23000" dir="5400000" rotWithShape="0">
                <a:srgbClr val="000000">
                  <a:alpha val="349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54"/>
            <p:cNvSpPr/>
            <p:nvPr/>
          </p:nvSpPr>
          <p:spPr>
            <a:xfrm rot="5400000">
              <a:off x="2688760" y="-1622987"/>
              <a:ext cx="454200" cy="4853400"/>
            </a:xfrm>
            <a:prstGeom prst="round2SameRect">
              <a:avLst>
                <a:gd name="adj1" fmla="val 16667"/>
                <a:gd name="adj2" fmla="val 0"/>
              </a:avLst>
            </a:prstGeom>
            <a:solidFill>
              <a:srgbClr val="FFFFFF">
                <a:alpha val="89800"/>
              </a:srgbClr>
            </a:solidFill>
            <a:ln w="9525" cap="flat" cmpd="sng">
              <a:solidFill>
                <a:srgbClr val="E2A30B"/>
              </a:solidFill>
              <a:prstDash val="solid"/>
              <a:round/>
              <a:headEnd type="none" w="sm" len="sm"/>
              <a:tailEnd type="none" w="sm" len="sm"/>
            </a:ln>
            <a:effectLst>
              <a:outerShdw blurRad="40000" dist="23000" dir="5400000" rotWithShape="0">
                <a:srgbClr val="000000">
                  <a:alpha val="349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54"/>
            <p:cNvSpPr/>
            <p:nvPr/>
          </p:nvSpPr>
          <p:spPr>
            <a:xfrm rot="5400000">
              <a:off x="-104845" y="1255330"/>
              <a:ext cx="698700" cy="489300"/>
            </a:xfrm>
            <a:prstGeom prst="chevron">
              <a:avLst>
                <a:gd name="adj" fmla="val 50000"/>
              </a:avLst>
            </a:prstGeom>
            <a:solidFill>
              <a:schemeClr val="accent3"/>
            </a:solidFill>
            <a:ln w="9525" cap="flat" cmpd="sng">
              <a:solidFill>
                <a:schemeClr val="accent3"/>
              </a:solidFill>
              <a:prstDash val="solid"/>
              <a:round/>
              <a:headEnd type="none" w="sm" len="sm"/>
              <a:tailEnd type="none" w="sm" len="sm"/>
            </a:ln>
            <a:effectLst>
              <a:outerShdw blurRad="40000" dist="23000" dir="5400000" rotWithShape="0">
                <a:srgbClr val="000000">
                  <a:alpha val="349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54"/>
            <p:cNvSpPr/>
            <p:nvPr/>
          </p:nvSpPr>
          <p:spPr>
            <a:xfrm rot="5400000">
              <a:off x="2688760" y="-1048969"/>
              <a:ext cx="454200" cy="4853400"/>
            </a:xfrm>
            <a:prstGeom prst="round2SameRect">
              <a:avLst>
                <a:gd name="adj1" fmla="val 16667"/>
                <a:gd name="adj2" fmla="val 0"/>
              </a:avLst>
            </a:prstGeom>
            <a:solidFill>
              <a:srgbClr val="FFFFFF">
                <a:alpha val="89800"/>
              </a:srgbClr>
            </a:solidFill>
            <a:ln w="9525" cap="flat" cmpd="sng">
              <a:solidFill>
                <a:schemeClr val="accent3"/>
              </a:solidFill>
              <a:prstDash val="solid"/>
              <a:round/>
              <a:headEnd type="none" w="sm" len="sm"/>
              <a:tailEnd type="none" w="sm" len="sm"/>
            </a:ln>
            <a:effectLst>
              <a:outerShdw blurRad="40000" dist="23000" dir="5400000" rotWithShape="0">
                <a:srgbClr val="000000">
                  <a:alpha val="349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54"/>
            <p:cNvSpPr/>
            <p:nvPr/>
          </p:nvSpPr>
          <p:spPr>
            <a:xfrm rot="5400000">
              <a:off x="-104845" y="1829348"/>
              <a:ext cx="698700" cy="489300"/>
            </a:xfrm>
            <a:prstGeom prst="chevron">
              <a:avLst>
                <a:gd name="adj" fmla="val 50000"/>
              </a:avLst>
            </a:prstGeom>
            <a:solidFill>
              <a:schemeClr val="accent4"/>
            </a:solidFill>
            <a:ln w="9525" cap="flat" cmpd="sng">
              <a:solidFill>
                <a:schemeClr val="accent4"/>
              </a:solidFill>
              <a:prstDash val="solid"/>
              <a:round/>
              <a:headEnd type="none" w="sm" len="sm"/>
              <a:tailEnd type="none" w="sm" len="sm"/>
            </a:ln>
            <a:effectLst>
              <a:outerShdw blurRad="40000" dist="23000" dir="5400000" rotWithShape="0">
                <a:srgbClr val="000000">
                  <a:alpha val="349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54"/>
            <p:cNvSpPr/>
            <p:nvPr/>
          </p:nvSpPr>
          <p:spPr>
            <a:xfrm rot="5400000">
              <a:off x="2688760" y="-474951"/>
              <a:ext cx="454200" cy="4853400"/>
            </a:xfrm>
            <a:prstGeom prst="round2SameRect">
              <a:avLst>
                <a:gd name="adj1" fmla="val 16667"/>
                <a:gd name="adj2" fmla="val 0"/>
              </a:avLst>
            </a:prstGeom>
            <a:solidFill>
              <a:srgbClr val="FFFFFF">
                <a:alpha val="89800"/>
              </a:srgbClr>
            </a:solidFill>
            <a:ln w="9525" cap="flat" cmpd="sng">
              <a:solidFill>
                <a:schemeClr val="accent4"/>
              </a:solidFill>
              <a:prstDash val="solid"/>
              <a:round/>
              <a:headEnd type="none" w="sm" len="sm"/>
              <a:tailEnd type="none" w="sm" len="sm"/>
            </a:ln>
            <a:effectLst>
              <a:outerShdw blurRad="40000" dist="23000" dir="5400000" rotWithShape="0">
                <a:srgbClr val="000000">
                  <a:alpha val="349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8" name="Google Shape;668;p54"/>
          <p:cNvGrpSpPr/>
          <p:nvPr/>
        </p:nvGrpSpPr>
        <p:grpSpPr>
          <a:xfrm>
            <a:off x="1504776" y="3481669"/>
            <a:ext cx="6134494" cy="794981"/>
            <a:chOff x="-145" y="1724648"/>
            <a:chExt cx="5342705" cy="698700"/>
          </a:xfrm>
        </p:grpSpPr>
        <p:sp>
          <p:nvSpPr>
            <p:cNvPr id="669" name="Google Shape;669;p54"/>
            <p:cNvSpPr/>
            <p:nvPr/>
          </p:nvSpPr>
          <p:spPr>
            <a:xfrm rot="5400000">
              <a:off x="-104845" y="1829348"/>
              <a:ext cx="698700" cy="489300"/>
            </a:xfrm>
            <a:prstGeom prst="chevron">
              <a:avLst>
                <a:gd name="adj" fmla="val 50000"/>
              </a:avLst>
            </a:prstGeom>
            <a:solidFill>
              <a:schemeClr val="dk2"/>
            </a:solidFill>
            <a:ln w="9525" cap="flat" cmpd="sng">
              <a:solidFill>
                <a:schemeClr val="dk2"/>
              </a:solidFill>
              <a:prstDash val="solid"/>
              <a:round/>
              <a:headEnd type="none" w="sm" len="sm"/>
              <a:tailEnd type="none" w="sm" len="sm"/>
            </a:ln>
            <a:effectLst>
              <a:outerShdw blurRad="40000" dist="23000" dir="5400000" rotWithShape="0">
                <a:srgbClr val="000000">
                  <a:alpha val="349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54"/>
            <p:cNvSpPr/>
            <p:nvPr/>
          </p:nvSpPr>
          <p:spPr>
            <a:xfrm rot="5400000">
              <a:off x="2688760" y="-474951"/>
              <a:ext cx="454200" cy="4853400"/>
            </a:xfrm>
            <a:prstGeom prst="round2SameRect">
              <a:avLst>
                <a:gd name="adj1" fmla="val 16667"/>
                <a:gd name="adj2" fmla="val 0"/>
              </a:avLst>
            </a:prstGeom>
            <a:solidFill>
              <a:srgbClr val="FFFFFF">
                <a:alpha val="89800"/>
              </a:srgbClr>
            </a:solidFill>
            <a:ln w="9525" cap="flat" cmpd="sng">
              <a:solidFill>
                <a:schemeClr val="dk2"/>
              </a:solidFill>
              <a:prstDash val="solid"/>
              <a:round/>
              <a:headEnd type="none" w="sm" len="sm"/>
              <a:tailEnd type="none" w="sm" len="sm"/>
            </a:ln>
            <a:effectLst>
              <a:outerShdw blurRad="40000" dist="23000" dir="5400000" rotWithShape="0">
                <a:srgbClr val="000000">
                  <a:alpha val="349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71" name="Google Shape;671;p54"/>
          <p:cNvSpPr txBox="1">
            <a:spLocks noGrp="1"/>
          </p:cNvSpPr>
          <p:nvPr>
            <p:ph type="subTitle" idx="1"/>
          </p:nvPr>
        </p:nvSpPr>
        <p:spPr>
          <a:xfrm>
            <a:off x="2077000" y="862500"/>
            <a:ext cx="5562300" cy="5106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dk2"/>
              </a:buClr>
              <a:buSzPts val="1200"/>
              <a:buNone/>
              <a:defRPr sz="1200">
                <a:solidFill>
                  <a:schemeClr val="dk2"/>
                </a:solidFill>
              </a:defRPr>
            </a:lvl1pPr>
            <a:lvl2pPr lvl="1" rtl="0">
              <a:spcBef>
                <a:spcPts val="0"/>
              </a:spcBef>
              <a:spcAft>
                <a:spcPts val="0"/>
              </a:spcAft>
              <a:buClr>
                <a:schemeClr val="dk2"/>
              </a:buClr>
              <a:buSzPts val="1200"/>
              <a:buNone/>
              <a:defRPr sz="1200">
                <a:solidFill>
                  <a:schemeClr val="dk2"/>
                </a:solidFill>
              </a:defRPr>
            </a:lvl2pPr>
            <a:lvl3pPr lvl="2" rtl="0">
              <a:spcBef>
                <a:spcPts val="0"/>
              </a:spcBef>
              <a:spcAft>
                <a:spcPts val="0"/>
              </a:spcAft>
              <a:buClr>
                <a:schemeClr val="dk2"/>
              </a:buClr>
              <a:buSzPts val="1200"/>
              <a:buNone/>
              <a:defRPr sz="1200">
                <a:solidFill>
                  <a:schemeClr val="dk2"/>
                </a:solidFill>
              </a:defRPr>
            </a:lvl3pPr>
            <a:lvl4pPr lvl="3" rtl="0">
              <a:spcBef>
                <a:spcPts val="0"/>
              </a:spcBef>
              <a:spcAft>
                <a:spcPts val="0"/>
              </a:spcAft>
              <a:buClr>
                <a:schemeClr val="dk2"/>
              </a:buClr>
              <a:buSzPts val="1200"/>
              <a:buNone/>
              <a:defRPr sz="1200">
                <a:solidFill>
                  <a:schemeClr val="dk2"/>
                </a:solidFill>
              </a:defRPr>
            </a:lvl4pPr>
            <a:lvl5pPr lvl="4" rtl="0">
              <a:spcBef>
                <a:spcPts val="0"/>
              </a:spcBef>
              <a:spcAft>
                <a:spcPts val="0"/>
              </a:spcAft>
              <a:buClr>
                <a:schemeClr val="dk2"/>
              </a:buClr>
              <a:buSzPts val="1200"/>
              <a:buNone/>
              <a:defRPr sz="1200">
                <a:solidFill>
                  <a:schemeClr val="dk2"/>
                </a:solidFill>
              </a:defRPr>
            </a:lvl5pPr>
            <a:lvl6pPr lvl="5" rtl="0">
              <a:spcBef>
                <a:spcPts val="0"/>
              </a:spcBef>
              <a:spcAft>
                <a:spcPts val="0"/>
              </a:spcAft>
              <a:buClr>
                <a:schemeClr val="dk2"/>
              </a:buClr>
              <a:buSzPts val="1200"/>
              <a:buNone/>
              <a:defRPr sz="1200">
                <a:solidFill>
                  <a:schemeClr val="dk2"/>
                </a:solidFill>
              </a:defRPr>
            </a:lvl6pPr>
            <a:lvl7pPr lvl="6" rtl="0">
              <a:spcBef>
                <a:spcPts val="0"/>
              </a:spcBef>
              <a:spcAft>
                <a:spcPts val="0"/>
              </a:spcAft>
              <a:buClr>
                <a:schemeClr val="dk2"/>
              </a:buClr>
              <a:buSzPts val="1200"/>
              <a:buNone/>
              <a:defRPr sz="1200">
                <a:solidFill>
                  <a:schemeClr val="dk2"/>
                </a:solidFill>
              </a:defRPr>
            </a:lvl7pPr>
            <a:lvl8pPr lvl="7" rtl="0">
              <a:spcBef>
                <a:spcPts val="0"/>
              </a:spcBef>
              <a:spcAft>
                <a:spcPts val="0"/>
              </a:spcAft>
              <a:buClr>
                <a:schemeClr val="dk2"/>
              </a:buClr>
              <a:buSzPts val="1200"/>
              <a:buNone/>
              <a:defRPr sz="1200">
                <a:solidFill>
                  <a:schemeClr val="dk2"/>
                </a:solidFill>
              </a:defRPr>
            </a:lvl8pPr>
            <a:lvl9pPr lvl="8" rtl="0">
              <a:spcBef>
                <a:spcPts val="0"/>
              </a:spcBef>
              <a:spcAft>
                <a:spcPts val="0"/>
              </a:spcAft>
              <a:buClr>
                <a:schemeClr val="dk2"/>
              </a:buClr>
              <a:buSzPts val="1200"/>
              <a:buNone/>
              <a:defRPr sz="1200">
                <a:solidFill>
                  <a:schemeClr val="dk2"/>
                </a:solidFill>
              </a:defRPr>
            </a:lvl9pPr>
          </a:lstStyle>
          <a:p>
            <a:endParaRPr/>
          </a:p>
        </p:txBody>
      </p:sp>
      <p:sp>
        <p:nvSpPr>
          <p:cNvPr id="672" name="Google Shape;672;p54"/>
          <p:cNvSpPr txBox="1">
            <a:spLocks noGrp="1"/>
          </p:cNvSpPr>
          <p:nvPr>
            <p:ph type="subTitle" idx="2"/>
          </p:nvPr>
        </p:nvSpPr>
        <p:spPr>
          <a:xfrm>
            <a:off x="2077000" y="1548300"/>
            <a:ext cx="5562300" cy="5106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dk2"/>
              </a:buClr>
              <a:buSzPts val="1200"/>
              <a:buNone/>
              <a:defRPr sz="1200">
                <a:solidFill>
                  <a:schemeClr val="dk2"/>
                </a:solidFill>
              </a:defRPr>
            </a:lvl1pPr>
            <a:lvl2pPr lvl="1" rtl="0">
              <a:spcBef>
                <a:spcPts val="0"/>
              </a:spcBef>
              <a:spcAft>
                <a:spcPts val="0"/>
              </a:spcAft>
              <a:buClr>
                <a:schemeClr val="dk2"/>
              </a:buClr>
              <a:buSzPts val="1200"/>
              <a:buNone/>
              <a:defRPr sz="1200">
                <a:solidFill>
                  <a:schemeClr val="dk2"/>
                </a:solidFill>
              </a:defRPr>
            </a:lvl2pPr>
            <a:lvl3pPr lvl="2" rtl="0">
              <a:spcBef>
                <a:spcPts val="0"/>
              </a:spcBef>
              <a:spcAft>
                <a:spcPts val="0"/>
              </a:spcAft>
              <a:buClr>
                <a:schemeClr val="dk2"/>
              </a:buClr>
              <a:buSzPts val="1200"/>
              <a:buNone/>
              <a:defRPr sz="1200">
                <a:solidFill>
                  <a:schemeClr val="dk2"/>
                </a:solidFill>
              </a:defRPr>
            </a:lvl3pPr>
            <a:lvl4pPr lvl="3" rtl="0">
              <a:spcBef>
                <a:spcPts val="0"/>
              </a:spcBef>
              <a:spcAft>
                <a:spcPts val="0"/>
              </a:spcAft>
              <a:buClr>
                <a:schemeClr val="dk2"/>
              </a:buClr>
              <a:buSzPts val="1200"/>
              <a:buNone/>
              <a:defRPr sz="1200">
                <a:solidFill>
                  <a:schemeClr val="dk2"/>
                </a:solidFill>
              </a:defRPr>
            </a:lvl4pPr>
            <a:lvl5pPr lvl="4" rtl="0">
              <a:spcBef>
                <a:spcPts val="0"/>
              </a:spcBef>
              <a:spcAft>
                <a:spcPts val="0"/>
              </a:spcAft>
              <a:buClr>
                <a:schemeClr val="dk2"/>
              </a:buClr>
              <a:buSzPts val="1200"/>
              <a:buNone/>
              <a:defRPr sz="1200">
                <a:solidFill>
                  <a:schemeClr val="dk2"/>
                </a:solidFill>
              </a:defRPr>
            </a:lvl5pPr>
            <a:lvl6pPr lvl="5" rtl="0">
              <a:spcBef>
                <a:spcPts val="0"/>
              </a:spcBef>
              <a:spcAft>
                <a:spcPts val="0"/>
              </a:spcAft>
              <a:buClr>
                <a:schemeClr val="dk2"/>
              </a:buClr>
              <a:buSzPts val="1200"/>
              <a:buNone/>
              <a:defRPr sz="1200">
                <a:solidFill>
                  <a:schemeClr val="dk2"/>
                </a:solidFill>
              </a:defRPr>
            </a:lvl6pPr>
            <a:lvl7pPr lvl="6" rtl="0">
              <a:spcBef>
                <a:spcPts val="0"/>
              </a:spcBef>
              <a:spcAft>
                <a:spcPts val="0"/>
              </a:spcAft>
              <a:buClr>
                <a:schemeClr val="dk2"/>
              </a:buClr>
              <a:buSzPts val="1200"/>
              <a:buNone/>
              <a:defRPr sz="1200">
                <a:solidFill>
                  <a:schemeClr val="dk2"/>
                </a:solidFill>
              </a:defRPr>
            </a:lvl7pPr>
            <a:lvl8pPr lvl="7" rtl="0">
              <a:spcBef>
                <a:spcPts val="0"/>
              </a:spcBef>
              <a:spcAft>
                <a:spcPts val="0"/>
              </a:spcAft>
              <a:buClr>
                <a:schemeClr val="dk2"/>
              </a:buClr>
              <a:buSzPts val="1200"/>
              <a:buNone/>
              <a:defRPr sz="1200">
                <a:solidFill>
                  <a:schemeClr val="dk2"/>
                </a:solidFill>
              </a:defRPr>
            </a:lvl8pPr>
            <a:lvl9pPr lvl="8" rtl="0">
              <a:spcBef>
                <a:spcPts val="0"/>
              </a:spcBef>
              <a:spcAft>
                <a:spcPts val="0"/>
              </a:spcAft>
              <a:buClr>
                <a:schemeClr val="dk2"/>
              </a:buClr>
              <a:buSzPts val="1200"/>
              <a:buNone/>
              <a:defRPr sz="1200">
                <a:solidFill>
                  <a:schemeClr val="dk2"/>
                </a:solidFill>
              </a:defRPr>
            </a:lvl9pPr>
          </a:lstStyle>
          <a:p>
            <a:endParaRPr/>
          </a:p>
        </p:txBody>
      </p:sp>
      <p:sp>
        <p:nvSpPr>
          <p:cNvPr id="673" name="Google Shape;673;p54"/>
          <p:cNvSpPr txBox="1">
            <a:spLocks noGrp="1"/>
          </p:cNvSpPr>
          <p:nvPr>
            <p:ph type="subTitle" idx="3"/>
          </p:nvPr>
        </p:nvSpPr>
        <p:spPr>
          <a:xfrm>
            <a:off x="2077000" y="2157900"/>
            <a:ext cx="5562300" cy="5106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dk2"/>
              </a:buClr>
              <a:buSzPts val="1200"/>
              <a:buNone/>
              <a:defRPr sz="1200">
                <a:solidFill>
                  <a:schemeClr val="dk2"/>
                </a:solidFill>
              </a:defRPr>
            </a:lvl1pPr>
            <a:lvl2pPr lvl="1" rtl="0">
              <a:spcBef>
                <a:spcPts val="0"/>
              </a:spcBef>
              <a:spcAft>
                <a:spcPts val="0"/>
              </a:spcAft>
              <a:buClr>
                <a:schemeClr val="dk2"/>
              </a:buClr>
              <a:buSzPts val="1200"/>
              <a:buNone/>
              <a:defRPr sz="1200">
                <a:solidFill>
                  <a:schemeClr val="dk2"/>
                </a:solidFill>
              </a:defRPr>
            </a:lvl2pPr>
            <a:lvl3pPr lvl="2" rtl="0">
              <a:spcBef>
                <a:spcPts val="0"/>
              </a:spcBef>
              <a:spcAft>
                <a:spcPts val="0"/>
              </a:spcAft>
              <a:buClr>
                <a:schemeClr val="dk2"/>
              </a:buClr>
              <a:buSzPts val="1200"/>
              <a:buNone/>
              <a:defRPr sz="1200">
                <a:solidFill>
                  <a:schemeClr val="dk2"/>
                </a:solidFill>
              </a:defRPr>
            </a:lvl3pPr>
            <a:lvl4pPr lvl="3" rtl="0">
              <a:spcBef>
                <a:spcPts val="0"/>
              </a:spcBef>
              <a:spcAft>
                <a:spcPts val="0"/>
              </a:spcAft>
              <a:buClr>
                <a:schemeClr val="dk2"/>
              </a:buClr>
              <a:buSzPts val="1200"/>
              <a:buNone/>
              <a:defRPr sz="1200">
                <a:solidFill>
                  <a:schemeClr val="dk2"/>
                </a:solidFill>
              </a:defRPr>
            </a:lvl4pPr>
            <a:lvl5pPr lvl="4" rtl="0">
              <a:spcBef>
                <a:spcPts val="0"/>
              </a:spcBef>
              <a:spcAft>
                <a:spcPts val="0"/>
              </a:spcAft>
              <a:buClr>
                <a:schemeClr val="dk2"/>
              </a:buClr>
              <a:buSzPts val="1200"/>
              <a:buNone/>
              <a:defRPr sz="1200">
                <a:solidFill>
                  <a:schemeClr val="dk2"/>
                </a:solidFill>
              </a:defRPr>
            </a:lvl5pPr>
            <a:lvl6pPr lvl="5" rtl="0">
              <a:spcBef>
                <a:spcPts val="0"/>
              </a:spcBef>
              <a:spcAft>
                <a:spcPts val="0"/>
              </a:spcAft>
              <a:buClr>
                <a:schemeClr val="dk2"/>
              </a:buClr>
              <a:buSzPts val="1200"/>
              <a:buNone/>
              <a:defRPr sz="1200">
                <a:solidFill>
                  <a:schemeClr val="dk2"/>
                </a:solidFill>
              </a:defRPr>
            </a:lvl6pPr>
            <a:lvl7pPr lvl="6" rtl="0">
              <a:spcBef>
                <a:spcPts val="0"/>
              </a:spcBef>
              <a:spcAft>
                <a:spcPts val="0"/>
              </a:spcAft>
              <a:buClr>
                <a:schemeClr val="dk2"/>
              </a:buClr>
              <a:buSzPts val="1200"/>
              <a:buNone/>
              <a:defRPr sz="1200">
                <a:solidFill>
                  <a:schemeClr val="dk2"/>
                </a:solidFill>
              </a:defRPr>
            </a:lvl7pPr>
            <a:lvl8pPr lvl="7" rtl="0">
              <a:spcBef>
                <a:spcPts val="0"/>
              </a:spcBef>
              <a:spcAft>
                <a:spcPts val="0"/>
              </a:spcAft>
              <a:buClr>
                <a:schemeClr val="dk2"/>
              </a:buClr>
              <a:buSzPts val="1200"/>
              <a:buNone/>
              <a:defRPr sz="1200">
                <a:solidFill>
                  <a:schemeClr val="dk2"/>
                </a:solidFill>
              </a:defRPr>
            </a:lvl8pPr>
            <a:lvl9pPr lvl="8" rtl="0">
              <a:spcBef>
                <a:spcPts val="0"/>
              </a:spcBef>
              <a:spcAft>
                <a:spcPts val="0"/>
              </a:spcAft>
              <a:buClr>
                <a:schemeClr val="dk2"/>
              </a:buClr>
              <a:buSzPts val="1200"/>
              <a:buNone/>
              <a:defRPr sz="1200">
                <a:solidFill>
                  <a:schemeClr val="dk2"/>
                </a:solidFill>
              </a:defRPr>
            </a:lvl9pPr>
          </a:lstStyle>
          <a:p>
            <a:endParaRPr/>
          </a:p>
        </p:txBody>
      </p:sp>
      <p:sp>
        <p:nvSpPr>
          <p:cNvPr id="674" name="Google Shape;674;p54"/>
          <p:cNvSpPr txBox="1">
            <a:spLocks noGrp="1"/>
          </p:cNvSpPr>
          <p:nvPr>
            <p:ph type="subTitle" idx="4"/>
          </p:nvPr>
        </p:nvSpPr>
        <p:spPr>
          <a:xfrm>
            <a:off x="2077000" y="2843700"/>
            <a:ext cx="5562300" cy="5106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dk2"/>
              </a:buClr>
              <a:buSzPts val="1200"/>
              <a:buNone/>
              <a:defRPr sz="1200">
                <a:solidFill>
                  <a:schemeClr val="dk2"/>
                </a:solidFill>
              </a:defRPr>
            </a:lvl1pPr>
            <a:lvl2pPr lvl="1" rtl="0">
              <a:spcBef>
                <a:spcPts val="0"/>
              </a:spcBef>
              <a:spcAft>
                <a:spcPts val="0"/>
              </a:spcAft>
              <a:buClr>
                <a:schemeClr val="dk2"/>
              </a:buClr>
              <a:buSzPts val="1200"/>
              <a:buNone/>
              <a:defRPr sz="1200">
                <a:solidFill>
                  <a:schemeClr val="dk2"/>
                </a:solidFill>
              </a:defRPr>
            </a:lvl2pPr>
            <a:lvl3pPr lvl="2" rtl="0">
              <a:spcBef>
                <a:spcPts val="0"/>
              </a:spcBef>
              <a:spcAft>
                <a:spcPts val="0"/>
              </a:spcAft>
              <a:buClr>
                <a:schemeClr val="dk2"/>
              </a:buClr>
              <a:buSzPts val="1200"/>
              <a:buNone/>
              <a:defRPr sz="1200">
                <a:solidFill>
                  <a:schemeClr val="dk2"/>
                </a:solidFill>
              </a:defRPr>
            </a:lvl3pPr>
            <a:lvl4pPr lvl="3" rtl="0">
              <a:spcBef>
                <a:spcPts val="0"/>
              </a:spcBef>
              <a:spcAft>
                <a:spcPts val="0"/>
              </a:spcAft>
              <a:buClr>
                <a:schemeClr val="dk2"/>
              </a:buClr>
              <a:buSzPts val="1200"/>
              <a:buNone/>
              <a:defRPr sz="1200">
                <a:solidFill>
                  <a:schemeClr val="dk2"/>
                </a:solidFill>
              </a:defRPr>
            </a:lvl4pPr>
            <a:lvl5pPr lvl="4" rtl="0">
              <a:spcBef>
                <a:spcPts val="0"/>
              </a:spcBef>
              <a:spcAft>
                <a:spcPts val="0"/>
              </a:spcAft>
              <a:buClr>
                <a:schemeClr val="dk2"/>
              </a:buClr>
              <a:buSzPts val="1200"/>
              <a:buNone/>
              <a:defRPr sz="1200">
                <a:solidFill>
                  <a:schemeClr val="dk2"/>
                </a:solidFill>
              </a:defRPr>
            </a:lvl5pPr>
            <a:lvl6pPr lvl="5" rtl="0">
              <a:spcBef>
                <a:spcPts val="0"/>
              </a:spcBef>
              <a:spcAft>
                <a:spcPts val="0"/>
              </a:spcAft>
              <a:buClr>
                <a:schemeClr val="dk2"/>
              </a:buClr>
              <a:buSzPts val="1200"/>
              <a:buNone/>
              <a:defRPr sz="1200">
                <a:solidFill>
                  <a:schemeClr val="dk2"/>
                </a:solidFill>
              </a:defRPr>
            </a:lvl6pPr>
            <a:lvl7pPr lvl="6" rtl="0">
              <a:spcBef>
                <a:spcPts val="0"/>
              </a:spcBef>
              <a:spcAft>
                <a:spcPts val="0"/>
              </a:spcAft>
              <a:buClr>
                <a:schemeClr val="dk2"/>
              </a:buClr>
              <a:buSzPts val="1200"/>
              <a:buNone/>
              <a:defRPr sz="1200">
                <a:solidFill>
                  <a:schemeClr val="dk2"/>
                </a:solidFill>
              </a:defRPr>
            </a:lvl7pPr>
            <a:lvl8pPr lvl="7" rtl="0">
              <a:spcBef>
                <a:spcPts val="0"/>
              </a:spcBef>
              <a:spcAft>
                <a:spcPts val="0"/>
              </a:spcAft>
              <a:buClr>
                <a:schemeClr val="dk2"/>
              </a:buClr>
              <a:buSzPts val="1200"/>
              <a:buNone/>
              <a:defRPr sz="1200">
                <a:solidFill>
                  <a:schemeClr val="dk2"/>
                </a:solidFill>
              </a:defRPr>
            </a:lvl8pPr>
            <a:lvl9pPr lvl="8" rtl="0">
              <a:spcBef>
                <a:spcPts val="0"/>
              </a:spcBef>
              <a:spcAft>
                <a:spcPts val="0"/>
              </a:spcAft>
              <a:buClr>
                <a:schemeClr val="dk2"/>
              </a:buClr>
              <a:buSzPts val="1200"/>
              <a:buNone/>
              <a:defRPr sz="1200">
                <a:solidFill>
                  <a:schemeClr val="dk2"/>
                </a:solidFill>
              </a:defRPr>
            </a:lvl9pPr>
          </a:lstStyle>
          <a:p>
            <a:endParaRPr/>
          </a:p>
        </p:txBody>
      </p:sp>
      <p:sp>
        <p:nvSpPr>
          <p:cNvPr id="675" name="Google Shape;675;p54"/>
          <p:cNvSpPr txBox="1">
            <a:spLocks noGrp="1"/>
          </p:cNvSpPr>
          <p:nvPr>
            <p:ph type="subTitle" idx="5"/>
          </p:nvPr>
        </p:nvSpPr>
        <p:spPr>
          <a:xfrm>
            <a:off x="2077000" y="3453300"/>
            <a:ext cx="5562300" cy="5106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dk2"/>
              </a:buClr>
              <a:buSzPts val="1200"/>
              <a:buNone/>
              <a:defRPr sz="1200">
                <a:solidFill>
                  <a:schemeClr val="dk2"/>
                </a:solidFill>
              </a:defRPr>
            </a:lvl1pPr>
            <a:lvl2pPr lvl="1" rtl="0">
              <a:spcBef>
                <a:spcPts val="0"/>
              </a:spcBef>
              <a:spcAft>
                <a:spcPts val="0"/>
              </a:spcAft>
              <a:buClr>
                <a:schemeClr val="dk2"/>
              </a:buClr>
              <a:buSzPts val="1200"/>
              <a:buNone/>
              <a:defRPr sz="1200">
                <a:solidFill>
                  <a:schemeClr val="dk2"/>
                </a:solidFill>
              </a:defRPr>
            </a:lvl2pPr>
            <a:lvl3pPr lvl="2" rtl="0">
              <a:spcBef>
                <a:spcPts val="0"/>
              </a:spcBef>
              <a:spcAft>
                <a:spcPts val="0"/>
              </a:spcAft>
              <a:buClr>
                <a:schemeClr val="dk2"/>
              </a:buClr>
              <a:buSzPts val="1200"/>
              <a:buNone/>
              <a:defRPr sz="1200">
                <a:solidFill>
                  <a:schemeClr val="dk2"/>
                </a:solidFill>
              </a:defRPr>
            </a:lvl3pPr>
            <a:lvl4pPr lvl="3" rtl="0">
              <a:spcBef>
                <a:spcPts val="0"/>
              </a:spcBef>
              <a:spcAft>
                <a:spcPts val="0"/>
              </a:spcAft>
              <a:buClr>
                <a:schemeClr val="dk2"/>
              </a:buClr>
              <a:buSzPts val="1200"/>
              <a:buNone/>
              <a:defRPr sz="1200">
                <a:solidFill>
                  <a:schemeClr val="dk2"/>
                </a:solidFill>
              </a:defRPr>
            </a:lvl4pPr>
            <a:lvl5pPr lvl="4" rtl="0">
              <a:spcBef>
                <a:spcPts val="0"/>
              </a:spcBef>
              <a:spcAft>
                <a:spcPts val="0"/>
              </a:spcAft>
              <a:buClr>
                <a:schemeClr val="dk2"/>
              </a:buClr>
              <a:buSzPts val="1200"/>
              <a:buNone/>
              <a:defRPr sz="1200">
                <a:solidFill>
                  <a:schemeClr val="dk2"/>
                </a:solidFill>
              </a:defRPr>
            </a:lvl5pPr>
            <a:lvl6pPr lvl="5" rtl="0">
              <a:spcBef>
                <a:spcPts val="0"/>
              </a:spcBef>
              <a:spcAft>
                <a:spcPts val="0"/>
              </a:spcAft>
              <a:buClr>
                <a:schemeClr val="dk2"/>
              </a:buClr>
              <a:buSzPts val="1200"/>
              <a:buNone/>
              <a:defRPr sz="1200">
                <a:solidFill>
                  <a:schemeClr val="dk2"/>
                </a:solidFill>
              </a:defRPr>
            </a:lvl6pPr>
            <a:lvl7pPr lvl="6" rtl="0">
              <a:spcBef>
                <a:spcPts val="0"/>
              </a:spcBef>
              <a:spcAft>
                <a:spcPts val="0"/>
              </a:spcAft>
              <a:buClr>
                <a:schemeClr val="dk2"/>
              </a:buClr>
              <a:buSzPts val="1200"/>
              <a:buNone/>
              <a:defRPr sz="1200">
                <a:solidFill>
                  <a:schemeClr val="dk2"/>
                </a:solidFill>
              </a:defRPr>
            </a:lvl7pPr>
            <a:lvl8pPr lvl="7" rtl="0">
              <a:spcBef>
                <a:spcPts val="0"/>
              </a:spcBef>
              <a:spcAft>
                <a:spcPts val="0"/>
              </a:spcAft>
              <a:buClr>
                <a:schemeClr val="dk2"/>
              </a:buClr>
              <a:buSzPts val="1200"/>
              <a:buNone/>
              <a:defRPr sz="1200">
                <a:solidFill>
                  <a:schemeClr val="dk2"/>
                </a:solidFill>
              </a:defRPr>
            </a:lvl8pPr>
            <a:lvl9pPr lvl="8" rtl="0">
              <a:spcBef>
                <a:spcPts val="0"/>
              </a:spcBef>
              <a:spcAft>
                <a:spcPts val="0"/>
              </a:spcAft>
              <a:buClr>
                <a:schemeClr val="dk2"/>
              </a:buClr>
              <a:buSzPts val="1200"/>
              <a:buNone/>
              <a:defRPr sz="1200">
                <a:solidFill>
                  <a:schemeClr val="dk2"/>
                </a:solidFill>
              </a:defRPr>
            </a:lvl9pPr>
          </a:lstStyle>
          <a:p>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Diseño personalizado 28 1">
  <p:cSld name="CUSTOM_27_1">
    <p:spTree>
      <p:nvGrpSpPr>
        <p:cNvPr id="1" name="Shape 676"/>
        <p:cNvGrpSpPr/>
        <p:nvPr/>
      </p:nvGrpSpPr>
      <p:grpSpPr>
        <a:xfrm>
          <a:off x="0" y="0"/>
          <a:ext cx="0" cy="0"/>
          <a:chOff x="0" y="0"/>
          <a:chExt cx="0" cy="0"/>
        </a:xfrm>
      </p:grpSpPr>
      <p:grpSp>
        <p:nvGrpSpPr>
          <p:cNvPr id="677" name="Google Shape;677;p55"/>
          <p:cNvGrpSpPr/>
          <p:nvPr/>
        </p:nvGrpSpPr>
        <p:grpSpPr>
          <a:xfrm>
            <a:off x="1504776" y="1014891"/>
            <a:ext cx="6134494" cy="2754334"/>
            <a:chOff x="-145" y="2594"/>
            <a:chExt cx="5342705" cy="2420754"/>
          </a:xfrm>
        </p:grpSpPr>
        <p:sp>
          <p:nvSpPr>
            <p:cNvPr id="678" name="Google Shape;678;p55"/>
            <p:cNvSpPr/>
            <p:nvPr/>
          </p:nvSpPr>
          <p:spPr>
            <a:xfrm rot="5400000">
              <a:off x="-104845" y="107294"/>
              <a:ext cx="698700" cy="489300"/>
            </a:xfrm>
            <a:prstGeom prst="chevron">
              <a:avLst>
                <a:gd name="adj" fmla="val 50000"/>
              </a:avLst>
            </a:prstGeom>
            <a:solidFill>
              <a:schemeClr val="accent1"/>
            </a:solidFill>
            <a:ln w="9525" cap="flat" cmpd="sng">
              <a:solidFill>
                <a:schemeClr val="accent1"/>
              </a:solidFill>
              <a:prstDash val="solid"/>
              <a:round/>
              <a:headEnd type="none" w="sm" len="sm"/>
              <a:tailEnd type="none" w="sm" len="sm"/>
            </a:ln>
            <a:effectLst>
              <a:outerShdw blurRad="40000" dist="23000" dir="5400000" rotWithShape="0">
                <a:srgbClr val="000000">
                  <a:alpha val="349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55"/>
            <p:cNvSpPr/>
            <p:nvPr/>
          </p:nvSpPr>
          <p:spPr>
            <a:xfrm rot="5400000">
              <a:off x="2688609" y="-2196855"/>
              <a:ext cx="454500" cy="4853400"/>
            </a:xfrm>
            <a:prstGeom prst="round2SameRect">
              <a:avLst>
                <a:gd name="adj1" fmla="val 16667"/>
                <a:gd name="adj2" fmla="val 0"/>
              </a:avLst>
            </a:prstGeom>
            <a:solidFill>
              <a:srgbClr val="FFFFFF">
                <a:alpha val="89800"/>
              </a:srgbClr>
            </a:solidFill>
            <a:ln w="9525" cap="flat" cmpd="sng">
              <a:solidFill>
                <a:schemeClr val="accent1"/>
              </a:solidFill>
              <a:prstDash val="solid"/>
              <a:round/>
              <a:headEnd type="none" w="sm" len="sm"/>
              <a:tailEnd type="none" w="sm" len="sm"/>
            </a:ln>
            <a:effectLst>
              <a:outerShdw blurRad="40000" dist="23000" dir="5400000" rotWithShape="0">
                <a:srgbClr val="000000">
                  <a:alpha val="349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55"/>
            <p:cNvSpPr/>
            <p:nvPr/>
          </p:nvSpPr>
          <p:spPr>
            <a:xfrm rot="5400000">
              <a:off x="-104845" y="681312"/>
              <a:ext cx="698700" cy="489300"/>
            </a:xfrm>
            <a:prstGeom prst="chevron">
              <a:avLst>
                <a:gd name="adj" fmla="val 50000"/>
              </a:avLst>
            </a:prstGeom>
            <a:solidFill>
              <a:srgbClr val="E2A30B"/>
            </a:solidFill>
            <a:ln w="9525" cap="flat" cmpd="sng">
              <a:solidFill>
                <a:srgbClr val="E2A30B"/>
              </a:solidFill>
              <a:prstDash val="solid"/>
              <a:round/>
              <a:headEnd type="none" w="sm" len="sm"/>
              <a:tailEnd type="none" w="sm" len="sm"/>
            </a:ln>
            <a:effectLst>
              <a:outerShdw blurRad="40000" dist="23000" dir="5400000" rotWithShape="0">
                <a:srgbClr val="000000">
                  <a:alpha val="349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55"/>
            <p:cNvSpPr/>
            <p:nvPr/>
          </p:nvSpPr>
          <p:spPr>
            <a:xfrm rot="5400000">
              <a:off x="2688760" y="-1622987"/>
              <a:ext cx="454200" cy="4853400"/>
            </a:xfrm>
            <a:prstGeom prst="round2SameRect">
              <a:avLst>
                <a:gd name="adj1" fmla="val 16667"/>
                <a:gd name="adj2" fmla="val 0"/>
              </a:avLst>
            </a:prstGeom>
            <a:solidFill>
              <a:srgbClr val="FFFFFF">
                <a:alpha val="89800"/>
              </a:srgbClr>
            </a:solidFill>
            <a:ln w="9525" cap="flat" cmpd="sng">
              <a:solidFill>
                <a:srgbClr val="E2A30B"/>
              </a:solidFill>
              <a:prstDash val="solid"/>
              <a:round/>
              <a:headEnd type="none" w="sm" len="sm"/>
              <a:tailEnd type="none" w="sm" len="sm"/>
            </a:ln>
            <a:effectLst>
              <a:outerShdw blurRad="40000" dist="23000" dir="5400000" rotWithShape="0">
                <a:srgbClr val="000000">
                  <a:alpha val="349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55"/>
            <p:cNvSpPr/>
            <p:nvPr/>
          </p:nvSpPr>
          <p:spPr>
            <a:xfrm rot="5400000">
              <a:off x="-104845" y="1255330"/>
              <a:ext cx="698700" cy="489300"/>
            </a:xfrm>
            <a:prstGeom prst="chevron">
              <a:avLst>
                <a:gd name="adj" fmla="val 50000"/>
              </a:avLst>
            </a:prstGeom>
            <a:solidFill>
              <a:schemeClr val="accent3"/>
            </a:solidFill>
            <a:ln w="9525" cap="flat" cmpd="sng">
              <a:solidFill>
                <a:schemeClr val="accent3"/>
              </a:solidFill>
              <a:prstDash val="solid"/>
              <a:round/>
              <a:headEnd type="none" w="sm" len="sm"/>
              <a:tailEnd type="none" w="sm" len="sm"/>
            </a:ln>
            <a:effectLst>
              <a:outerShdw blurRad="40000" dist="23000" dir="5400000" rotWithShape="0">
                <a:srgbClr val="000000">
                  <a:alpha val="349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55"/>
            <p:cNvSpPr/>
            <p:nvPr/>
          </p:nvSpPr>
          <p:spPr>
            <a:xfrm rot="5400000">
              <a:off x="2688760" y="-1048969"/>
              <a:ext cx="454200" cy="4853400"/>
            </a:xfrm>
            <a:prstGeom prst="round2SameRect">
              <a:avLst>
                <a:gd name="adj1" fmla="val 16667"/>
                <a:gd name="adj2" fmla="val 0"/>
              </a:avLst>
            </a:prstGeom>
            <a:solidFill>
              <a:srgbClr val="FFFFFF">
                <a:alpha val="89800"/>
              </a:srgbClr>
            </a:solidFill>
            <a:ln w="9525" cap="flat" cmpd="sng">
              <a:solidFill>
                <a:schemeClr val="accent3"/>
              </a:solidFill>
              <a:prstDash val="solid"/>
              <a:round/>
              <a:headEnd type="none" w="sm" len="sm"/>
              <a:tailEnd type="none" w="sm" len="sm"/>
            </a:ln>
            <a:effectLst>
              <a:outerShdw blurRad="40000" dist="23000" dir="5400000" rotWithShape="0">
                <a:srgbClr val="000000">
                  <a:alpha val="349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55"/>
            <p:cNvSpPr/>
            <p:nvPr/>
          </p:nvSpPr>
          <p:spPr>
            <a:xfrm rot="5400000">
              <a:off x="-104845" y="1829348"/>
              <a:ext cx="698700" cy="489300"/>
            </a:xfrm>
            <a:prstGeom prst="chevron">
              <a:avLst>
                <a:gd name="adj" fmla="val 50000"/>
              </a:avLst>
            </a:prstGeom>
            <a:solidFill>
              <a:schemeClr val="accent4"/>
            </a:solidFill>
            <a:ln w="9525" cap="flat" cmpd="sng">
              <a:solidFill>
                <a:schemeClr val="accent4"/>
              </a:solidFill>
              <a:prstDash val="solid"/>
              <a:round/>
              <a:headEnd type="none" w="sm" len="sm"/>
              <a:tailEnd type="none" w="sm" len="sm"/>
            </a:ln>
            <a:effectLst>
              <a:outerShdw blurRad="40000" dist="23000" dir="5400000" rotWithShape="0">
                <a:srgbClr val="000000">
                  <a:alpha val="349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55"/>
            <p:cNvSpPr/>
            <p:nvPr/>
          </p:nvSpPr>
          <p:spPr>
            <a:xfrm rot="5400000">
              <a:off x="2688760" y="-474951"/>
              <a:ext cx="454200" cy="4853400"/>
            </a:xfrm>
            <a:prstGeom prst="round2SameRect">
              <a:avLst>
                <a:gd name="adj1" fmla="val 16667"/>
                <a:gd name="adj2" fmla="val 0"/>
              </a:avLst>
            </a:prstGeom>
            <a:solidFill>
              <a:srgbClr val="FFFFFF">
                <a:alpha val="89800"/>
              </a:srgbClr>
            </a:solidFill>
            <a:ln w="9525" cap="flat" cmpd="sng">
              <a:solidFill>
                <a:schemeClr val="accent4"/>
              </a:solidFill>
              <a:prstDash val="solid"/>
              <a:round/>
              <a:headEnd type="none" w="sm" len="sm"/>
              <a:tailEnd type="none" w="sm" len="sm"/>
            </a:ln>
            <a:effectLst>
              <a:outerShdw blurRad="40000" dist="23000" dir="5400000" rotWithShape="0">
                <a:srgbClr val="000000">
                  <a:alpha val="349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86" name="Google Shape;686;p55"/>
          <p:cNvSpPr txBox="1">
            <a:spLocks noGrp="1"/>
          </p:cNvSpPr>
          <p:nvPr>
            <p:ph type="subTitle" idx="1"/>
          </p:nvPr>
        </p:nvSpPr>
        <p:spPr>
          <a:xfrm>
            <a:off x="2077000" y="1014900"/>
            <a:ext cx="5562300" cy="5106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dk2"/>
              </a:buClr>
              <a:buSzPts val="1200"/>
              <a:buNone/>
              <a:defRPr sz="1200">
                <a:solidFill>
                  <a:schemeClr val="dk2"/>
                </a:solidFill>
              </a:defRPr>
            </a:lvl1pPr>
            <a:lvl2pPr lvl="1" rtl="0">
              <a:spcBef>
                <a:spcPts val="0"/>
              </a:spcBef>
              <a:spcAft>
                <a:spcPts val="0"/>
              </a:spcAft>
              <a:buClr>
                <a:schemeClr val="dk2"/>
              </a:buClr>
              <a:buSzPts val="1200"/>
              <a:buNone/>
              <a:defRPr sz="1200">
                <a:solidFill>
                  <a:schemeClr val="dk2"/>
                </a:solidFill>
              </a:defRPr>
            </a:lvl2pPr>
            <a:lvl3pPr lvl="2" rtl="0">
              <a:spcBef>
                <a:spcPts val="0"/>
              </a:spcBef>
              <a:spcAft>
                <a:spcPts val="0"/>
              </a:spcAft>
              <a:buClr>
                <a:schemeClr val="dk2"/>
              </a:buClr>
              <a:buSzPts val="1200"/>
              <a:buNone/>
              <a:defRPr sz="1200">
                <a:solidFill>
                  <a:schemeClr val="dk2"/>
                </a:solidFill>
              </a:defRPr>
            </a:lvl3pPr>
            <a:lvl4pPr lvl="3" rtl="0">
              <a:spcBef>
                <a:spcPts val="0"/>
              </a:spcBef>
              <a:spcAft>
                <a:spcPts val="0"/>
              </a:spcAft>
              <a:buClr>
                <a:schemeClr val="dk2"/>
              </a:buClr>
              <a:buSzPts val="1200"/>
              <a:buNone/>
              <a:defRPr sz="1200">
                <a:solidFill>
                  <a:schemeClr val="dk2"/>
                </a:solidFill>
              </a:defRPr>
            </a:lvl4pPr>
            <a:lvl5pPr lvl="4" rtl="0">
              <a:spcBef>
                <a:spcPts val="0"/>
              </a:spcBef>
              <a:spcAft>
                <a:spcPts val="0"/>
              </a:spcAft>
              <a:buClr>
                <a:schemeClr val="dk2"/>
              </a:buClr>
              <a:buSzPts val="1200"/>
              <a:buNone/>
              <a:defRPr sz="1200">
                <a:solidFill>
                  <a:schemeClr val="dk2"/>
                </a:solidFill>
              </a:defRPr>
            </a:lvl5pPr>
            <a:lvl6pPr lvl="5" rtl="0">
              <a:spcBef>
                <a:spcPts val="0"/>
              </a:spcBef>
              <a:spcAft>
                <a:spcPts val="0"/>
              </a:spcAft>
              <a:buClr>
                <a:schemeClr val="dk2"/>
              </a:buClr>
              <a:buSzPts val="1200"/>
              <a:buNone/>
              <a:defRPr sz="1200">
                <a:solidFill>
                  <a:schemeClr val="dk2"/>
                </a:solidFill>
              </a:defRPr>
            </a:lvl6pPr>
            <a:lvl7pPr lvl="6" rtl="0">
              <a:spcBef>
                <a:spcPts val="0"/>
              </a:spcBef>
              <a:spcAft>
                <a:spcPts val="0"/>
              </a:spcAft>
              <a:buClr>
                <a:schemeClr val="dk2"/>
              </a:buClr>
              <a:buSzPts val="1200"/>
              <a:buNone/>
              <a:defRPr sz="1200">
                <a:solidFill>
                  <a:schemeClr val="dk2"/>
                </a:solidFill>
              </a:defRPr>
            </a:lvl7pPr>
            <a:lvl8pPr lvl="7" rtl="0">
              <a:spcBef>
                <a:spcPts val="0"/>
              </a:spcBef>
              <a:spcAft>
                <a:spcPts val="0"/>
              </a:spcAft>
              <a:buClr>
                <a:schemeClr val="dk2"/>
              </a:buClr>
              <a:buSzPts val="1200"/>
              <a:buNone/>
              <a:defRPr sz="1200">
                <a:solidFill>
                  <a:schemeClr val="dk2"/>
                </a:solidFill>
              </a:defRPr>
            </a:lvl8pPr>
            <a:lvl9pPr lvl="8" rtl="0">
              <a:spcBef>
                <a:spcPts val="0"/>
              </a:spcBef>
              <a:spcAft>
                <a:spcPts val="0"/>
              </a:spcAft>
              <a:buClr>
                <a:schemeClr val="dk2"/>
              </a:buClr>
              <a:buSzPts val="1200"/>
              <a:buNone/>
              <a:defRPr sz="1200">
                <a:solidFill>
                  <a:schemeClr val="dk2"/>
                </a:solidFill>
              </a:defRPr>
            </a:lvl9pPr>
          </a:lstStyle>
          <a:p>
            <a:endParaRPr/>
          </a:p>
        </p:txBody>
      </p:sp>
      <p:sp>
        <p:nvSpPr>
          <p:cNvPr id="687" name="Google Shape;687;p55"/>
          <p:cNvSpPr txBox="1">
            <a:spLocks noGrp="1"/>
          </p:cNvSpPr>
          <p:nvPr>
            <p:ph type="subTitle" idx="2"/>
          </p:nvPr>
        </p:nvSpPr>
        <p:spPr>
          <a:xfrm>
            <a:off x="2077000" y="1700700"/>
            <a:ext cx="5562300" cy="5106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dk2"/>
              </a:buClr>
              <a:buSzPts val="1200"/>
              <a:buNone/>
              <a:defRPr sz="1200">
                <a:solidFill>
                  <a:schemeClr val="dk2"/>
                </a:solidFill>
              </a:defRPr>
            </a:lvl1pPr>
            <a:lvl2pPr lvl="1" rtl="0">
              <a:spcBef>
                <a:spcPts val="0"/>
              </a:spcBef>
              <a:spcAft>
                <a:spcPts val="0"/>
              </a:spcAft>
              <a:buClr>
                <a:schemeClr val="dk2"/>
              </a:buClr>
              <a:buSzPts val="1200"/>
              <a:buNone/>
              <a:defRPr sz="1200">
                <a:solidFill>
                  <a:schemeClr val="dk2"/>
                </a:solidFill>
              </a:defRPr>
            </a:lvl2pPr>
            <a:lvl3pPr lvl="2" rtl="0">
              <a:spcBef>
                <a:spcPts val="0"/>
              </a:spcBef>
              <a:spcAft>
                <a:spcPts val="0"/>
              </a:spcAft>
              <a:buClr>
                <a:schemeClr val="dk2"/>
              </a:buClr>
              <a:buSzPts val="1200"/>
              <a:buNone/>
              <a:defRPr sz="1200">
                <a:solidFill>
                  <a:schemeClr val="dk2"/>
                </a:solidFill>
              </a:defRPr>
            </a:lvl3pPr>
            <a:lvl4pPr lvl="3" rtl="0">
              <a:spcBef>
                <a:spcPts val="0"/>
              </a:spcBef>
              <a:spcAft>
                <a:spcPts val="0"/>
              </a:spcAft>
              <a:buClr>
                <a:schemeClr val="dk2"/>
              </a:buClr>
              <a:buSzPts val="1200"/>
              <a:buNone/>
              <a:defRPr sz="1200">
                <a:solidFill>
                  <a:schemeClr val="dk2"/>
                </a:solidFill>
              </a:defRPr>
            </a:lvl4pPr>
            <a:lvl5pPr lvl="4" rtl="0">
              <a:spcBef>
                <a:spcPts val="0"/>
              </a:spcBef>
              <a:spcAft>
                <a:spcPts val="0"/>
              </a:spcAft>
              <a:buClr>
                <a:schemeClr val="dk2"/>
              </a:buClr>
              <a:buSzPts val="1200"/>
              <a:buNone/>
              <a:defRPr sz="1200">
                <a:solidFill>
                  <a:schemeClr val="dk2"/>
                </a:solidFill>
              </a:defRPr>
            </a:lvl5pPr>
            <a:lvl6pPr lvl="5" rtl="0">
              <a:spcBef>
                <a:spcPts val="0"/>
              </a:spcBef>
              <a:spcAft>
                <a:spcPts val="0"/>
              </a:spcAft>
              <a:buClr>
                <a:schemeClr val="dk2"/>
              </a:buClr>
              <a:buSzPts val="1200"/>
              <a:buNone/>
              <a:defRPr sz="1200">
                <a:solidFill>
                  <a:schemeClr val="dk2"/>
                </a:solidFill>
              </a:defRPr>
            </a:lvl6pPr>
            <a:lvl7pPr lvl="6" rtl="0">
              <a:spcBef>
                <a:spcPts val="0"/>
              </a:spcBef>
              <a:spcAft>
                <a:spcPts val="0"/>
              </a:spcAft>
              <a:buClr>
                <a:schemeClr val="dk2"/>
              </a:buClr>
              <a:buSzPts val="1200"/>
              <a:buNone/>
              <a:defRPr sz="1200">
                <a:solidFill>
                  <a:schemeClr val="dk2"/>
                </a:solidFill>
              </a:defRPr>
            </a:lvl7pPr>
            <a:lvl8pPr lvl="7" rtl="0">
              <a:spcBef>
                <a:spcPts val="0"/>
              </a:spcBef>
              <a:spcAft>
                <a:spcPts val="0"/>
              </a:spcAft>
              <a:buClr>
                <a:schemeClr val="dk2"/>
              </a:buClr>
              <a:buSzPts val="1200"/>
              <a:buNone/>
              <a:defRPr sz="1200">
                <a:solidFill>
                  <a:schemeClr val="dk2"/>
                </a:solidFill>
              </a:defRPr>
            </a:lvl8pPr>
            <a:lvl9pPr lvl="8" rtl="0">
              <a:spcBef>
                <a:spcPts val="0"/>
              </a:spcBef>
              <a:spcAft>
                <a:spcPts val="0"/>
              </a:spcAft>
              <a:buClr>
                <a:schemeClr val="dk2"/>
              </a:buClr>
              <a:buSzPts val="1200"/>
              <a:buNone/>
              <a:defRPr sz="1200">
                <a:solidFill>
                  <a:schemeClr val="dk2"/>
                </a:solidFill>
              </a:defRPr>
            </a:lvl9pPr>
          </a:lstStyle>
          <a:p>
            <a:endParaRPr/>
          </a:p>
        </p:txBody>
      </p:sp>
      <p:sp>
        <p:nvSpPr>
          <p:cNvPr id="688" name="Google Shape;688;p55"/>
          <p:cNvSpPr txBox="1">
            <a:spLocks noGrp="1"/>
          </p:cNvSpPr>
          <p:nvPr>
            <p:ph type="subTitle" idx="3"/>
          </p:nvPr>
        </p:nvSpPr>
        <p:spPr>
          <a:xfrm>
            <a:off x="2077000" y="2310300"/>
            <a:ext cx="5562300" cy="5106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dk2"/>
              </a:buClr>
              <a:buSzPts val="1200"/>
              <a:buNone/>
              <a:defRPr sz="1200">
                <a:solidFill>
                  <a:schemeClr val="dk2"/>
                </a:solidFill>
              </a:defRPr>
            </a:lvl1pPr>
            <a:lvl2pPr lvl="1" rtl="0">
              <a:spcBef>
                <a:spcPts val="0"/>
              </a:spcBef>
              <a:spcAft>
                <a:spcPts val="0"/>
              </a:spcAft>
              <a:buClr>
                <a:schemeClr val="dk2"/>
              </a:buClr>
              <a:buSzPts val="1200"/>
              <a:buNone/>
              <a:defRPr sz="1200">
                <a:solidFill>
                  <a:schemeClr val="dk2"/>
                </a:solidFill>
              </a:defRPr>
            </a:lvl2pPr>
            <a:lvl3pPr lvl="2" rtl="0">
              <a:spcBef>
                <a:spcPts val="0"/>
              </a:spcBef>
              <a:spcAft>
                <a:spcPts val="0"/>
              </a:spcAft>
              <a:buClr>
                <a:schemeClr val="dk2"/>
              </a:buClr>
              <a:buSzPts val="1200"/>
              <a:buNone/>
              <a:defRPr sz="1200">
                <a:solidFill>
                  <a:schemeClr val="dk2"/>
                </a:solidFill>
              </a:defRPr>
            </a:lvl3pPr>
            <a:lvl4pPr lvl="3" rtl="0">
              <a:spcBef>
                <a:spcPts val="0"/>
              </a:spcBef>
              <a:spcAft>
                <a:spcPts val="0"/>
              </a:spcAft>
              <a:buClr>
                <a:schemeClr val="dk2"/>
              </a:buClr>
              <a:buSzPts val="1200"/>
              <a:buNone/>
              <a:defRPr sz="1200">
                <a:solidFill>
                  <a:schemeClr val="dk2"/>
                </a:solidFill>
              </a:defRPr>
            </a:lvl4pPr>
            <a:lvl5pPr lvl="4" rtl="0">
              <a:spcBef>
                <a:spcPts val="0"/>
              </a:spcBef>
              <a:spcAft>
                <a:spcPts val="0"/>
              </a:spcAft>
              <a:buClr>
                <a:schemeClr val="dk2"/>
              </a:buClr>
              <a:buSzPts val="1200"/>
              <a:buNone/>
              <a:defRPr sz="1200">
                <a:solidFill>
                  <a:schemeClr val="dk2"/>
                </a:solidFill>
              </a:defRPr>
            </a:lvl5pPr>
            <a:lvl6pPr lvl="5" rtl="0">
              <a:spcBef>
                <a:spcPts val="0"/>
              </a:spcBef>
              <a:spcAft>
                <a:spcPts val="0"/>
              </a:spcAft>
              <a:buClr>
                <a:schemeClr val="dk2"/>
              </a:buClr>
              <a:buSzPts val="1200"/>
              <a:buNone/>
              <a:defRPr sz="1200">
                <a:solidFill>
                  <a:schemeClr val="dk2"/>
                </a:solidFill>
              </a:defRPr>
            </a:lvl6pPr>
            <a:lvl7pPr lvl="6" rtl="0">
              <a:spcBef>
                <a:spcPts val="0"/>
              </a:spcBef>
              <a:spcAft>
                <a:spcPts val="0"/>
              </a:spcAft>
              <a:buClr>
                <a:schemeClr val="dk2"/>
              </a:buClr>
              <a:buSzPts val="1200"/>
              <a:buNone/>
              <a:defRPr sz="1200">
                <a:solidFill>
                  <a:schemeClr val="dk2"/>
                </a:solidFill>
              </a:defRPr>
            </a:lvl7pPr>
            <a:lvl8pPr lvl="7" rtl="0">
              <a:spcBef>
                <a:spcPts val="0"/>
              </a:spcBef>
              <a:spcAft>
                <a:spcPts val="0"/>
              </a:spcAft>
              <a:buClr>
                <a:schemeClr val="dk2"/>
              </a:buClr>
              <a:buSzPts val="1200"/>
              <a:buNone/>
              <a:defRPr sz="1200">
                <a:solidFill>
                  <a:schemeClr val="dk2"/>
                </a:solidFill>
              </a:defRPr>
            </a:lvl8pPr>
            <a:lvl9pPr lvl="8" rtl="0">
              <a:spcBef>
                <a:spcPts val="0"/>
              </a:spcBef>
              <a:spcAft>
                <a:spcPts val="0"/>
              </a:spcAft>
              <a:buClr>
                <a:schemeClr val="dk2"/>
              </a:buClr>
              <a:buSzPts val="1200"/>
              <a:buNone/>
              <a:defRPr sz="1200">
                <a:solidFill>
                  <a:schemeClr val="dk2"/>
                </a:solidFill>
              </a:defRPr>
            </a:lvl9pPr>
          </a:lstStyle>
          <a:p>
            <a:endParaRPr/>
          </a:p>
        </p:txBody>
      </p:sp>
      <p:sp>
        <p:nvSpPr>
          <p:cNvPr id="689" name="Google Shape;689;p55"/>
          <p:cNvSpPr txBox="1">
            <a:spLocks noGrp="1"/>
          </p:cNvSpPr>
          <p:nvPr>
            <p:ph type="subTitle" idx="4"/>
          </p:nvPr>
        </p:nvSpPr>
        <p:spPr>
          <a:xfrm>
            <a:off x="2077000" y="2996100"/>
            <a:ext cx="5562300" cy="5106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dk2"/>
              </a:buClr>
              <a:buSzPts val="1200"/>
              <a:buNone/>
              <a:defRPr sz="1200">
                <a:solidFill>
                  <a:schemeClr val="dk2"/>
                </a:solidFill>
              </a:defRPr>
            </a:lvl1pPr>
            <a:lvl2pPr lvl="1" rtl="0">
              <a:spcBef>
                <a:spcPts val="0"/>
              </a:spcBef>
              <a:spcAft>
                <a:spcPts val="0"/>
              </a:spcAft>
              <a:buClr>
                <a:schemeClr val="dk2"/>
              </a:buClr>
              <a:buSzPts val="1200"/>
              <a:buNone/>
              <a:defRPr sz="1200">
                <a:solidFill>
                  <a:schemeClr val="dk2"/>
                </a:solidFill>
              </a:defRPr>
            </a:lvl2pPr>
            <a:lvl3pPr lvl="2" rtl="0">
              <a:spcBef>
                <a:spcPts val="0"/>
              </a:spcBef>
              <a:spcAft>
                <a:spcPts val="0"/>
              </a:spcAft>
              <a:buClr>
                <a:schemeClr val="dk2"/>
              </a:buClr>
              <a:buSzPts val="1200"/>
              <a:buNone/>
              <a:defRPr sz="1200">
                <a:solidFill>
                  <a:schemeClr val="dk2"/>
                </a:solidFill>
              </a:defRPr>
            </a:lvl3pPr>
            <a:lvl4pPr lvl="3" rtl="0">
              <a:spcBef>
                <a:spcPts val="0"/>
              </a:spcBef>
              <a:spcAft>
                <a:spcPts val="0"/>
              </a:spcAft>
              <a:buClr>
                <a:schemeClr val="dk2"/>
              </a:buClr>
              <a:buSzPts val="1200"/>
              <a:buNone/>
              <a:defRPr sz="1200">
                <a:solidFill>
                  <a:schemeClr val="dk2"/>
                </a:solidFill>
              </a:defRPr>
            </a:lvl4pPr>
            <a:lvl5pPr lvl="4" rtl="0">
              <a:spcBef>
                <a:spcPts val="0"/>
              </a:spcBef>
              <a:spcAft>
                <a:spcPts val="0"/>
              </a:spcAft>
              <a:buClr>
                <a:schemeClr val="dk2"/>
              </a:buClr>
              <a:buSzPts val="1200"/>
              <a:buNone/>
              <a:defRPr sz="1200">
                <a:solidFill>
                  <a:schemeClr val="dk2"/>
                </a:solidFill>
              </a:defRPr>
            </a:lvl5pPr>
            <a:lvl6pPr lvl="5" rtl="0">
              <a:spcBef>
                <a:spcPts val="0"/>
              </a:spcBef>
              <a:spcAft>
                <a:spcPts val="0"/>
              </a:spcAft>
              <a:buClr>
                <a:schemeClr val="dk2"/>
              </a:buClr>
              <a:buSzPts val="1200"/>
              <a:buNone/>
              <a:defRPr sz="1200">
                <a:solidFill>
                  <a:schemeClr val="dk2"/>
                </a:solidFill>
              </a:defRPr>
            </a:lvl6pPr>
            <a:lvl7pPr lvl="6" rtl="0">
              <a:spcBef>
                <a:spcPts val="0"/>
              </a:spcBef>
              <a:spcAft>
                <a:spcPts val="0"/>
              </a:spcAft>
              <a:buClr>
                <a:schemeClr val="dk2"/>
              </a:buClr>
              <a:buSzPts val="1200"/>
              <a:buNone/>
              <a:defRPr sz="1200">
                <a:solidFill>
                  <a:schemeClr val="dk2"/>
                </a:solidFill>
              </a:defRPr>
            </a:lvl7pPr>
            <a:lvl8pPr lvl="7" rtl="0">
              <a:spcBef>
                <a:spcPts val="0"/>
              </a:spcBef>
              <a:spcAft>
                <a:spcPts val="0"/>
              </a:spcAft>
              <a:buClr>
                <a:schemeClr val="dk2"/>
              </a:buClr>
              <a:buSzPts val="1200"/>
              <a:buNone/>
              <a:defRPr sz="1200">
                <a:solidFill>
                  <a:schemeClr val="dk2"/>
                </a:solidFill>
              </a:defRPr>
            </a:lvl8pPr>
            <a:lvl9pPr lvl="8" rtl="0">
              <a:spcBef>
                <a:spcPts val="0"/>
              </a:spcBef>
              <a:spcAft>
                <a:spcPts val="0"/>
              </a:spcAft>
              <a:buClr>
                <a:schemeClr val="dk2"/>
              </a:buClr>
              <a:buSzPts val="1200"/>
              <a:buNone/>
              <a:defRPr sz="1200">
                <a:solidFill>
                  <a:schemeClr val="dk2"/>
                </a:solidFill>
              </a:defRPr>
            </a:lvl9pPr>
          </a:lstStyle>
          <a:p>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Diseño personalizado 28 1 1">
  <p:cSld name="CUSTOM_27_1_1">
    <p:spTree>
      <p:nvGrpSpPr>
        <p:cNvPr id="1" name="Shape 690"/>
        <p:cNvGrpSpPr/>
        <p:nvPr/>
      </p:nvGrpSpPr>
      <p:grpSpPr>
        <a:xfrm>
          <a:off x="0" y="0"/>
          <a:ext cx="0" cy="0"/>
          <a:chOff x="0" y="0"/>
          <a:chExt cx="0" cy="0"/>
        </a:xfrm>
      </p:grpSpPr>
      <p:grpSp>
        <p:nvGrpSpPr>
          <p:cNvPr id="691" name="Google Shape;691;p56"/>
          <p:cNvGrpSpPr/>
          <p:nvPr/>
        </p:nvGrpSpPr>
        <p:grpSpPr>
          <a:xfrm>
            <a:off x="1504776" y="1319691"/>
            <a:ext cx="6134494" cy="2101216"/>
            <a:chOff x="-145" y="2594"/>
            <a:chExt cx="5342705" cy="1846736"/>
          </a:xfrm>
        </p:grpSpPr>
        <p:sp>
          <p:nvSpPr>
            <p:cNvPr id="692" name="Google Shape;692;p56"/>
            <p:cNvSpPr/>
            <p:nvPr/>
          </p:nvSpPr>
          <p:spPr>
            <a:xfrm rot="5400000">
              <a:off x="-104845" y="107294"/>
              <a:ext cx="698700" cy="489300"/>
            </a:xfrm>
            <a:prstGeom prst="chevron">
              <a:avLst>
                <a:gd name="adj" fmla="val 50000"/>
              </a:avLst>
            </a:prstGeom>
            <a:solidFill>
              <a:schemeClr val="accent1"/>
            </a:solidFill>
            <a:ln w="9525" cap="flat" cmpd="sng">
              <a:solidFill>
                <a:schemeClr val="accent1"/>
              </a:solidFill>
              <a:prstDash val="solid"/>
              <a:round/>
              <a:headEnd type="none" w="sm" len="sm"/>
              <a:tailEnd type="none" w="sm" len="sm"/>
            </a:ln>
            <a:effectLst>
              <a:outerShdw blurRad="40000" dist="23000" dir="5400000" rotWithShape="0">
                <a:srgbClr val="000000">
                  <a:alpha val="349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56"/>
            <p:cNvSpPr/>
            <p:nvPr/>
          </p:nvSpPr>
          <p:spPr>
            <a:xfrm rot="5400000">
              <a:off x="2688609" y="-2196855"/>
              <a:ext cx="454500" cy="4853400"/>
            </a:xfrm>
            <a:prstGeom prst="round2SameRect">
              <a:avLst>
                <a:gd name="adj1" fmla="val 16667"/>
                <a:gd name="adj2" fmla="val 0"/>
              </a:avLst>
            </a:prstGeom>
            <a:solidFill>
              <a:srgbClr val="FFFFFF">
                <a:alpha val="89800"/>
              </a:srgbClr>
            </a:solidFill>
            <a:ln w="9525" cap="flat" cmpd="sng">
              <a:solidFill>
                <a:schemeClr val="accent1"/>
              </a:solidFill>
              <a:prstDash val="solid"/>
              <a:round/>
              <a:headEnd type="none" w="sm" len="sm"/>
              <a:tailEnd type="none" w="sm" len="sm"/>
            </a:ln>
            <a:effectLst>
              <a:outerShdw blurRad="40000" dist="23000" dir="5400000" rotWithShape="0">
                <a:srgbClr val="000000">
                  <a:alpha val="349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56"/>
            <p:cNvSpPr/>
            <p:nvPr/>
          </p:nvSpPr>
          <p:spPr>
            <a:xfrm rot="5400000">
              <a:off x="-104845" y="681312"/>
              <a:ext cx="698700" cy="489300"/>
            </a:xfrm>
            <a:prstGeom prst="chevron">
              <a:avLst>
                <a:gd name="adj" fmla="val 50000"/>
              </a:avLst>
            </a:prstGeom>
            <a:solidFill>
              <a:srgbClr val="E2A30B"/>
            </a:solidFill>
            <a:ln w="9525" cap="flat" cmpd="sng">
              <a:solidFill>
                <a:srgbClr val="E2A30B"/>
              </a:solidFill>
              <a:prstDash val="solid"/>
              <a:round/>
              <a:headEnd type="none" w="sm" len="sm"/>
              <a:tailEnd type="none" w="sm" len="sm"/>
            </a:ln>
            <a:effectLst>
              <a:outerShdw blurRad="40000" dist="23000" dir="5400000" rotWithShape="0">
                <a:srgbClr val="000000">
                  <a:alpha val="349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56"/>
            <p:cNvSpPr/>
            <p:nvPr/>
          </p:nvSpPr>
          <p:spPr>
            <a:xfrm rot="5400000">
              <a:off x="2688760" y="-1622987"/>
              <a:ext cx="454200" cy="4853400"/>
            </a:xfrm>
            <a:prstGeom prst="round2SameRect">
              <a:avLst>
                <a:gd name="adj1" fmla="val 16667"/>
                <a:gd name="adj2" fmla="val 0"/>
              </a:avLst>
            </a:prstGeom>
            <a:solidFill>
              <a:srgbClr val="FFFFFF">
                <a:alpha val="89800"/>
              </a:srgbClr>
            </a:solidFill>
            <a:ln w="9525" cap="flat" cmpd="sng">
              <a:solidFill>
                <a:srgbClr val="E2A30B"/>
              </a:solidFill>
              <a:prstDash val="solid"/>
              <a:round/>
              <a:headEnd type="none" w="sm" len="sm"/>
              <a:tailEnd type="none" w="sm" len="sm"/>
            </a:ln>
            <a:effectLst>
              <a:outerShdw blurRad="40000" dist="23000" dir="5400000" rotWithShape="0">
                <a:srgbClr val="000000">
                  <a:alpha val="349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56"/>
            <p:cNvSpPr/>
            <p:nvPr/>
          </p:nvSpPr>
          <p:spPr>
            <a:xfrm rot="5400000">
              <a:off x="-104845" y="1255330"/>
              <a:ext cx="698700" cy="489300"/>
            </a:xfrm>
            <a:prstGeom prst="chevron">
              <a:avLst>
                <a:gd name="adj" fmla="val 50000"/>
              </a:avLst>
            </a:prstGeom>
            <a:solidFill>
              <a:schemeClr val="accent3"/>
            </a:solidFill>
            <a:ln w="9525" cap="flat" cmpd="sng">
              <a:solidFill>
                <a:schemeClr val="accent3"/>
              </a:solidFill>
              <a:prstDash val="solid"/>
              <a:round/>
              <a:headEnd type="none" w="sm" len="sm"/>
              <a:tailEnd type="none" w="sm" len="sm"/>
            </a:ln>
            <a:effectLst>
              <a:outerShdw blurRad="40000" dist="23000" dir="5400000" rotWithShape="0">
                <a:srgbClr val="000000">
                  <a:alpha val="349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56"/>
            <p:cNvSpPr/>
            <p:nvPr/>
          </p:nvSpPr>
          <p:spPr>
            <a:xfrm rot="5400000">
              <a:off x="2688760" y="-1048969"/>
              <a:ext cx="454200" cy="4853400"/>
            </a:xfrm>
            <a:prstGeom prst="round2SameRect">
              <a:avLst>
                <a:gd name="adj1" fmla="val 16667"/>
                <a:gd name="adj2" fmla="val 0"/>
              </a:avLst>
            </a:prstGeom>
            <a:solidFill>
              <a:srgbClr val="FFFFFF">
                <a:alpha val="89800"/>
              </a:srgbClr>
            </a:solidFill>
            <a:ln w="9525" cap="flat" cmpd="sng">
              <a:solidFill>
                <a:schemeClr val="accent3"/>
              </a:solidFill>
              <a:prstDash val="solid"/>
              <a:round/>
              <a:headEnd type="none" w="sm" len="sm"/>
              <a:tailEnd type="none" w="sm" len="sm"/>
            </a:ln>
            <a:effectLst>
              <a:outerShdw blurRad="40000" dist="23000" dir="5400000" rotWithShape="0">
                <a:srgbClr val="000000">
                  <a:alpha val="349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8" name="Google Shape;698;p56"/>
          <p:cNvSpPr txBox="1">
            <a:spLocks noGrp="1"/>
          </p:cNvSpPr>
          <p:nvPr>
            <p:ph type="subTitle" idx="1"/>
          </p:nvPr>
        </p:nvSpPr>
        <p:spPr>
          <a:xfrm>
            <a:off x="2077000" y="1319700"/>
            <a:ext cx="5562300" cy="5106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dk2"/>
              </a:buClr>
              <a:buSzPts val="1200"/>
              <a:buNone/>
              <a:defRPr sz="1200">
                <a:solidFill>
                  <a:schemeClr val="dk2"/>
                </a:solidFill>
              </a:defRPr>
            </a:lvl1pPr>
            <a:lvl2pPr lvl="1" rtl="0">
              <a:spcBef>
                <a:spcPts val="0"/>
              </a:spcBef>
              <a:spcAft>
                <a:spcPts val="0"/>
              </a:spcAft>
              <a:buClr>
                <a:schemeClr val="dk2"/>
              </a:buClr>
              <a:buSzPts val="1200"/>
              <a:buNone/>
              <a:defRPr sz="1200">
                <a:solidFill>
                  <a:schemeClr val="dk2"/>
                </a:solidFill>
              </a:defRPr>
            </a:lvl2pPr>
            <a:lvl3pPr lvl="2" rtl="0">
              <a:spcBef>
                <a:spcPts val="0"/>
              </a:spcBef>
              <a:spcAft>
                <a:spcPts val="0"/>
              </a:spcAft>
              <a:buClr>
                <a:schemeClr val="dk2"/>
              </a:buClr>
              <a:buSzPts val="1200"/>
              <a:buNone/>
              <a:defRPr sz="1200">
                <a:solidFill>
                  <a:schemeClr val="dk2"/>
                </a:solidFill>
              </a:defRPr>
            </a:lvl3pPr>
            <a:lvl4pPr lvl="3" rtl="0">
              <a:spcBef>
                <a:spcPts val="0"/>
              </a:spcBef>
              <a:spcAft>
                <a:spcPts val="0"/>
              </a:spcAft>
              <a:buClr>
                <a:schemeClr val="dk2"/>
              </a:buClr>
              <a:buSzPts val="1200"/>
              <a:buNone/>
              <a:defRPr sz="1200">
                <a:solidFill>
                  <a:schemeClr val="dk2"/>
                </a:solidFill>
              </a:defRPr>
            </a:lvl4pPr>
            <a:lvl5pPr lvl="4" rtl="0">
              <a:spcBef>
                <a:spcPts val="0"/>
              </a:spcBef>
              <a:spcAft>
                <a:spcPts val="0"/>
              </a:spcAft>
              <a:buClr>
                <a:schemeClr val="dk2"/>
              </a:buClr>
              <a:buSzPts val="1200"/>
              <a:buNone/>
              <a:defRPr sz="1200">
                <a:solidFill>
                  <a:schemeClr val="dk2"/>
                </a:solidFill>
              </a:defRPr>
            </a:lvl5pPr>
            <a:lvl6pPr lvl="5" rtl="0">
              <a:spcBef>
                <a:spcPts val="0"/>
              </a:spcBef>
              <a:spcAft>
                <a:spcPts val="0"/>
              </a:spcAft>
              <a:buClr>
                <a:schemeClr val="dk2"/>
              </a:buClr>
              <a:buSzPts val="1200"/>
              <a:buNone/>
              <a:defRPr sz="1200">
                <a:solidFill>
                  <a:schemeClr val="dk2"/>
                </a:solidFill>
              </a:defRPr>
            </a:lvl6pPr>
            <a:lvl7pPr lvl="6" rtl="0">
              <a:spcBef>
                <a:spcPts val="0"/>
              </a:spcBef>
              <a:spcAft>
                <a:spcPts val="0"/>
              </a:spcAft>
              <a:buClr>
                <a:schemeClr val="dk2"/>
              </a:buClr>
              <a:buSzPts val="1200"/>
              <a:buNone/>
              <a:defRPr sz="1200">
                <a:solidFill>
                  <a:schemeClr val="dk2"/>
                </a:solidFill>
              </a:defRPr>
            </a:lvl7pPr>
            <a:lvl8pPr lvl="7" rtl="0">
              <a:spcBef>
                <a:spcPts val="0"/>
              </a:spcBef>
              <a:spcAft>
                <a:spcPts val="0"/>
              </a:spcAft>
              <a:buClr>
                <a:schemeClr val="dk2"/>
              </a:buClr>
              <a:buSzPts val="1200"/>
              <a:buNone/>
              <a:defRPr sz="1200">
                <a:solidFill>
                  <a:schemeClr val="dk2"/>
                </a:solidFill>
              </a:defRPr>
            </a:lvl8pPr>
            <a:lvl9pPr lvl="8" rtl="0">
              <a:spcBef>
                <a:spcPts val="0"/>
              </a:spcBef>
              <a:spcAft>
                <a:spcPts val="0"/>
              </a:spcAft>
              <a:buClr>
                <a:schemeClr val="dk2"/>
              </a:buClr>
              <a:buSzPts val="1200"/>
              <a:buNone/>
              <a:defRPr sz="1200">
                <a:solidFill>
                  <a:schemeClr val="dk2"/>
                </a:solidFill>
              </a:defRPr>
            </a:lvl9pPr>
          </a:lstStyle>
          <a:p>
            <a:endParaRPr/>
          </a:p>
        </p:txBody>
      </p:sp>
      <p:sp>
        <p:nvSpPr>
          <p:cNvPr id="699" name="Google Shape;699;p56"/>
          <p:cNvSpPr txBox="1">
            <a:spLocks noGrp="1"/>
          </p:cNvSpPr>
          <p:nvPr>
            <p:ph type="subTitle" idx="2"/>
          </p:nvPr>
        </p:nvSpPr>
        <p:spPr>
          <a:xfrm>
            <a:off x="2077000" y="2005500"/>
            <a:ext cx="5562300" cy="5106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dk2"/>
              </a:buClr>
              <a:buSzPts val="1200"/>
              <a:buNone/>
              <a:defRPr sz="1200">
                <a:solidFill>
                  <a:schemeClr val="dk2"/>
                </a:solidFill>
              </a:defRPr>
            </a:lvl1pPr>
            <a:lvl2pPr lvl="1" rtl="0">
              <a:spcBef>
                <a:spcPts val="0"/>
              </a:spcBef>
              <a:spcAft>
                <a:spcPts val="0"/>
              </a:spcAft>
              <a:buClr>
                <a:schemeClr val="dk2"/>
              </a:buClr>
              <a:buSzPts val="1200"/>
              <a:buNone/>
              <a:defRPr sz="1200">
                <a:solidFill>
                  <a:schemeClr val="dk2"/>
                </a:solidFill>
              </a:defRPr>
            </a:lvl2pPr>
            <a:lvl3pPr lvl="2" rtl="0">
              <a:spcBef>
                <a:spcPts val="0"/>
              </a:spcBef>
              <a:spcAft>
                <a:spcPts val="0"/>
              </a:spcAft>
              <a:buClr>
                <a:schemeClr val="dk2"/>
              </a:buClr>
              <a:buSzPts val="1200"/>
              <a:buNone/>
              <a:defRPr sz="1200">
                <a:solidFill>
                  <a:schemeClr val="dk2"/>
                </a:solidFill>
              </a:defRPr>
            </a:lvl3pPr>
            <a:lvl4pPr lvl="3" rtl="0">
              <a:spcBef>
                <a:spcPts val="0"/>
              </a:spcBef>
              <a:spcAft>
                <a:spcPts val="0"/>
              </a:spcAft>
              <a:buClr>
                <a:schemeClr val="dk2"/>
              </a:buClr>
              <a:buSzPts val="1200"/>
              <a:buNone/>
              <a:defRPr sz="1200">
                <a:solidFill>
                  <a:schemeClr val="dk2"/>
                </a:solidFill>
              </a:defRPr>
            </a:lvl4pPr>
            <a:lvl5pPr lvl="4" rtl="0">
              <a:spcBef>
                <a:spcPts val="0"/>
              </a:spcBef>
              <a:spcAft>
                <a:spcPts val="0"/>
              </a:spcAft>
              <a:buClr>
                <a:schemeClr val="dk2"/>
              </a:buClr>
              <a:buSzPts val="1200"/>
              <a:buNone/>
              <a:defRPr sz="1200">
                <a:solidFill>
                  <a:schemeClr val="dk2"/>
                </a:solidFill>
              </a:defRPr>
            </a:lvl5pPr>
            <a:lvl6pPr lvl="5" rtl="0">
              <a:spcBef>
                <a:spcPts val="0"/>
              </a:spcBef>
              <a:spcAft>
                <a:spcPts val="0"/>
              </a:spcAft>
              <a:buClr>
                <a:schemeClr val="dk2"/>
              </a:buClr>
              <a:buSzPts val="1200"/>
              <a:buNone/>
              <a:defRPr sz="1200">
                <a:solidFill>
                  <a:schemeClr val="dk2"/>
                </a:solidFill>
              </a:defRPr>
            </a:lvl6pPr>
            <a:lvl7pPr lvl="6" rtl="0">
              <a:spcBef>
                <a:spcPts val="0"/>
              </a:spcBef>
              <a:spcAft>
                <a:spcPts val="0"/>
              </a:spcAft>
              <a:buClr>
                <a:schemeClr val="dk2"/>
              </a:buClr>
              <a:buSzPts val="1200"/>
              <a:buNone/>
              <a:defRPr sz="1200">
                <a:solidFill>
                  <a:schemeClr val="dk2"/>
                </a:solidFill>
              </a:defRPr>
            </a:lvl7pPr>
            <a:lvl8pPr lvl="7" rtl="0">
              <a:spcBef>
                <a:spcPts val="0"/>
              </a:spcBef>
              <a:spcAft>
                <a:spcPts val="0"/>
              </a:spcAft>
              <a:buClr>
                <a:schemeClr val="dk2"/>
              </a:buClr>
              <a:buSzPts val="1200"/>
              <a:buNone/>
              <a:defRPr sz="1200">
                <a:solidFill>
                  <a:schemeClr val="dk2"/>
                </a:solidFill>
              </a:defRPr>
            </a:lvl8pPr>
            <a:lvl9pPr lvl="8" rtl="0">
              <a:spcBef>
                <a:spcPts val="0"/>
              </a:spcBef>
              <a:spcAft>
                <a:spcPts val="0"/>
              </a:spcAft>
              <a:buClr>
                <a:schemeClr val="dk2"/>
              </a:buClr>
              <a:buSzPts val="1200"/>
              <a:buNone/>
              <a:defRPr sz="1200">
                <a:solidFill>
                  <a:schemeClr val="dk2"/>
                </a:solidFill>
              </a:defRPr>
            </a:lvl9pPr>
          </a:lstStyle>
          <a:p>
            <a:endParaRPr/>
          </a:p>
        </p:txBody>
      </p:sp>
      <p:sp>
        <p:nvSpPr>
          <p:cNvPr id="700" name="Google Shape;700;p56"/>
          <p:cNvSpPr txBox="1">
            <a:spLocks noGrp="1"/>
          </p:cNvSpPr>
          <p:nvPr>
            <p:ph type="subTitle" idx="3"/>
          </p:nvPr>
        </p:nvSpPr>
        <p:spPr>
          <a:xfrm>
            <a:off x="2077000" y="2615100"/>
            <a:ext cx="5562300" cy="5106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dk2"/>
              </a:buClr>
              <a:buSzPts val="1200"/>
              <a:buNone/>
              <a:defRPr sz="1200">
                <a:solidFill>
                  <a:schemeClr val="dk2"/>
                </a:solidFill>
              </a:defRPr>
            </a:lvl1pPr>
            <a:lvl2pPr lvl="1" rtl="0">
              <a:spcBef>
                <a:spcPts val="0"/>
              </a:spcBef>
              <a:spcAft>
                <a:spcPts val="0"/>
              </a:spcAft>
              <a:buClr>
                <a:schemeClr val="dk2"/>
              </a:buClr>
              <a:buSzPts val="1200"/>
              <a:buNone/>
              <a:defRPr sz="1200">
                <a:solidFill>
                  <a:schemeClr val="dk2"/>
                </a:solidFill>
              </a:defRPr>
            </a:lvl2pPr>
            <a:lvl3pPr lvl="2" rtl="0">
              <a:spcBef>
                <a:spcPts val="0"/>
              </a:spcBef>
              <a:spcAft>
                <a:spcPts val="0"/>
              </a:spcAft>
              <a:buClr>
                <a:schemeClr val="dk2"/>
              </a:buClr>
              <a:buSzPts val="1200"/>
              <a:buNone/>
              <a:defRPr sz="1200">
                <a:solidFill>
                  <a:schemeClr val="dk2"/>
                </a:solidFill>
              </a:defRPr>
            </a:lvl3pPr>
            <a:lvl4pPr lvl="3" rtl="0">
              <a:spcBef>
                <a:spcPts val="0"/>
              </a:spcBef>
              <a:spcAft>
                <a:spcPts val="0"/>
              </a:spcAft>
              <a:buClr>
                <a:schemeClr val="dk2"/>
              </a:buClr>
              <a:buSzPts val="1200"/>
              <a:buNone/>
              <a:defRPr sz="1200">
                <a:solidFill>
                  <a:schemeClr val="dk2"/>
                </a:solidFill>
              </a:defRPr>
            </a:lvl4pPr>
            <a:lvl5pPr lvl="4" rtl="0">
              <a:spcBef>
                <a:spcPts val="0"/>
              </a:spcBef>
              <a:spcAft>
                <a:spcPts val="0"/>
              </a:spcAft>
              <a:buClr>
                <a:schemeClr val="dk2"/>
              </a:buClr>
              <a:buSzPts val="1200"/>
              <a:buNone/>
              <a:defRPr sz="1200">
                <a:solidFill>
                  <a:schemeClr val="dk2"/>
                </a:solidFill>
              </a:defRPr>
            </a:lvl5pPr>
            <a:lvl6pPr lvl="5" rtl="0">
              <a:spcBef>
                <a:spcPts val="0"/>
              </a:spcBef>
              <a:spcAft>
                <a:spcPts val="0"/>
              </a:spcAft>
              <a:buClr>
                <a:schemeClr val="dk2"/>
              </a:buClr>
              <a:buSzPts val="1200"/>
              <a:buNone/>
              <a:defRPr sz="1200">
                <a:solidFill>
                  <a:schemeClr val="dk2"/>
                </a:solidFill>
              </a:defRPr>
            </a:lvl6pPr>
            <a:lvl7pPr lvl="6" rtl="0">
              <a:spcBef>
                <a:spcPts val="0"/>
              </a:spcBef>
              <a:spcAft>
                <a:spcPts val="0"/>
              </a:spcAft>
              <a:buClr>
                <a:schemeClr val="dk2"/>
              </a:buClr>
              <a:buSzPts val="1200"/>
              <a:buNone/>
              <a:defRPr sz="1200">
                <a:solidFill>
                  <a:schemeClr val="dk2"/>
                </a:solidFill>
              </a:defRPr>
            </a:lvl7pPr>
            <a:lvl8pPr lvl="7" rtl="0">
              <a:spcBef>
                <a:spcPts val="0"/>
              </a:spcBef>
              <a:spcAft>
                <a:spcPts val="0"/>
              </a:spcAft>
              <a:buClr>
                <a:schemeClr val="dk2"/>
              </a:buClr>
              <a:buSzPts val="1200"/>
              <a:buNone/>
              <a:defRPr sz="1200">
                <a:solidFill>
                  <a:schemeClr val="dk2"/>
                </a:solidFill>
              </a:defRPr>
            </a:lvl8pPr>
            <a:lvl9pPr lvl="8" rtl="0">
              <a:spcBef>
                <a:spcPts val="0"/>
              </a:spcBef>
              <a:spcAft>
                <a:spcPts val="0"/>
              </a:spcAft>
              <a:buClr>
                <a:schemeClr val="dk2"/>
              </a:buClr>
              <a:buSzPts val="1200"/>
              <a:buNone/>
              <a:defRPr sz="1200">
                <a:solidFill>
                  <a:schemeClr val="dk2"/>
                </a:solidFill>
              </a:defRPr>
            </a:lvl9pPr>
          </a:lstStyle>
          <a:p>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matchingName="Diseño personalizado 29">
  <p:cSld name="CUSTOM_28">
    <p:spTree>
      <p:nvGrpSpPr>
        <p:cNvPr id="1" name="Shape 701"/>
        <p:cNvGrpSpPr/>
        <p:nvPr/>
      </p:nvGrpSpPr>
      <p:grpSpPr>
        <a:xfrm>
          <a:off x="0" y="0"/>
          <a:ext cx="0" cy="0"/>
          <a:chOff x="0" y="0"/>
          <a:chExt cx="0" cy="0"/>
        </a:xfrm>
      </p:grpSpPr>
      <p:grpSp>
        <p:nvGrpSpPr>
          <p:cNvPr id="702" name="Google Shape;702;p57"/>
          <p:cNvGrpSpPr/>
          <p:nvPr/>
        </p:nvGrpSpPr>
        <p:grpSpPr>
          <a:xfrm>
            <a:off x="712381" y="659587"/>
            <a:ext cx="7666200" cy="3286690"/>
            <a:chOff x="0" y="35811"/>
            <a:chExt cx="7666200" cy="3286690"/>
          </a:xfrm>
        </p:grpSpPr>
        <p:sp>
          <p:nvSpPr>
            <p:cNvPr id="703" name="Google Shape;703;p57"/>
            <p:cNvSpPr/>
            <p:nvPr/>
          </p:nvSpPr>
          <p:spPr>
            <a:xfrm>
              <a:off x="0" y="404811"/>
              <a:ext cx="7666200" cy="630000"/>
            </a:xfrm>
            <a:prstGeom prst="rect">
              <a:avLst/>
            </a:prstGeom>
            <a:solidFill>
              <a:srgbClr val="FFFFFF">
                <a:alpha val="89800"/>
              </a:srgbClr>
            </a:solidFill>
            <a:ln w="9525" cap="flat" cmpd="sng">
              <a:solidFill>
                <a:schemeClr val="accent1"/>
              </a:solidFill>
              <a:prstDash val="solid"/>
              <a:round/>
              <a:headEnd type="none" w="sm" len="sm"/>
              <a:tailEnd type="none" w="sm" len="sm"/>
            </a:ln>
            <a:effectLst>
              <a:outerShdw blurRad="40000" dist="23000" dir="5400000" rotWithShape="0">
                <a:srgbClr val="000000">
                  <a:alpha val="349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57"/>
            <p:cNvSpPr/>
            <p:nvPr/>
          </p:nvSpPr>
          <p:spPr>
            <a:xfrm>
              <a:off x="383303" y="35811"/>
              <a:ext cx="7003800" cy="738000"/>
            </a:xfrm>
            <a:prstGeom prst="roundRect">
              <a:avLst>
                <a:gd name="adj" fmla="val 16667"/>
              </a:avLst>
            </a:prstGeom>
            <a:solidFill>
              <a:schemeClr val="accent1"/>
            </a:solidFill>
            <a:ln>
              <a:noFill/>
            </a:ln>
            <a:effectLst>
              <a:outerShdw blurRad="40000" dist="23000" dir="5400000" rotWithShape="0">
                <a:srgbClr val="000000">
                  <a:alpha val="349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57"/>
            <p:cNvSpPr/>
            <p:nvPr/>
          </p:nvSpPr>
          <p:spPr>
            <a:xfrm>
              <a:off x="0" y="1538811"/>
              <a:ext cx="7666200" cy="630000"/>
            </a:xfrm>
            <a:prstGeom prst="rect">
              <a:avLst/>
            </a:prstGeom>
            <a:solidFill>
              <a:srgbClr val="FFFFFF">
                <a:alpha val="89800"/>
              </a:srgbClr>
            </a:solidFill>
            <a:ln w="9525" cap="flat" cmpd="sng">
              <a:solidFill>
                <a:schemeClr val="accent2"/>
              </a:solidFill>
              <a:prstDash val="solid"/>
              <a:round/>
              <a:headEnd type="none" w="sm" len="sm"/>
              <a:tailEnd type="none" w="sm" len="sm"/>
            </a:ln>
            <a:effectLst>
              <a:outerShdw blurRad="40000" dist="23000" dir="5400000" rotWithShape="0">
                <a:srgbClr val="000000">
                  <a:alpha val="349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57"/>
            <p:cNvSpPr/>
            <p:nvPr/>
          </p:nvSpPr>
          <p:spPr>
            <a:xfrm>
              <a:off x="383303" y="1169811"/>
              <a:ext cx="7003800" cy="738000"/>
            </a:xfrm>
            <a:prstGeom prst="roundRect">
              <a:avLst>
                <a:gd name="adj" fmla="val 16667"/>
              </a:avLst>
            </a:prstGeom>
            <a:solidFill>
              <a:schemeClr val="accent2"/>
            </a:solidFill>
            <a:ln>
              <a:noFill/>
            </a:ln>
            <a:effectLst>
              <a:outerShdw blurRad="40000" dist="23000" dir="5400000" rotWithShape="0">
                <a:srgbClr val="000000">
                  <a:alpha val="349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57"/>
            <p:cNvSpPr/>
            <p:nvPr/>
          </p:nvSpPr>
          <p:spPr>
            <a:xfrm>
              <a:off x="0" y="2692501"/>
              <a:ext cx="7666200" cy="630000"/>
            </a:xfrm>
            <a:prstGeom prst="rect">
              <a:avLst/>
            </a:prstGeom>
            <a:solidFill>
              <a:srgbClr val="FFFFFF">
                <a:alpha val="89800"/>
              </a:srgbClr>
            </a:solidFill>
            <a:ln w="9525" cap="flat" cmpd="sng">
              <a:solidFill>
                <a:srgbClr val="009EE3"/>
              </a:solidFill>
              <a:prstDash val="solid"/>
              <a:round/>
              <a:headEnd type="none" w="sm" len="sm"/>
              <a:tailEnd type="none" w="sm" len="sm"/>
            </a:ln>
            <a:effectLst>
              <a:outerShdw blurRad="40000" dist="23000" dir="5400000" rotWithShape="0">
                <a:srgbClr val="000000">
                  <a:alpha val="349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57"/>
            <p:cNvSpPr/>
            <p:nvPr/>
          </p:nvSpPr>
          <p:spPr>
            <a:xfrm>
              <a:off x="383303" y="2303811"/>
              <a:ext cx="7003800" cy="738000"/>
            </a:xfrm>
            <a:prstGeom prst="roundRect">
              <a:avLst>
                <a:gd name="adj" fmla="val 16667"/>
              </a:avLst>
            </a:prstGeom>
            <a:solidFill>
              <a:srgbClr val="009EE3"/>
            </a:solidFill>
            <a:ln>
              <a:noFill/>
            </a:ln>
            <a:effectLst>
              <a:outerShdw blurRad="40000" dist="23000" dir="5400000" rotWithShape="0">
                <a:srgbClr val="000000">
                  <a:alpha val="349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09" name="Google Shape;709;p57"/>
          <p:cNvSpPr txBox="1">
            <a:spLocks noGrp="1"/>
          </p:cNvSpPr>
          <p:nvPr>
            <p:ph type="subTitle" idx="1"/>
          </p:nvPr>
        </p:nvSpPr>
        <p:spPr>
          <a:xfrm>
            <a:off x="1211075" y="782825"/>
            <a:ext cx="6763800" cy="5106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400"/>
              <a:buNone/>
              <a:defRPr sz="1400">
                <a:solidFill>
                  <a:schemeClr val="lt2"/>
                </a:solidFill>
              </a:defRPr>
            </a:lvl1pPr>
            <a:lvl2pPr lvl="1" algn="ctr" rtl="0">
              <a:spcBef>
                <a:spcPts val="0"/>
              </a:spcBef>
              <a:spcAft>
                <a:spcPts val="0"/>
              </a:spcAft>
              <a:buClr>
                <a:schemeClr val="lt2"/>
              </a:buClr>
              <a:buSzPts val="1400"/>
              <a:buNone/>
              <a:defRPr>
                <a:solidFill>
                  <a:schemeClr val="lt2"/>
                </a:solidFill>
              </a:defRPr>
            </a:lvl2pPr>
            <a:lvl3pPr lvl="2" algn="ctr" rtl="0">
              <a:spcBef>
                <a:spcPts val="0"/>
              </a:spcBef>
              <a:spcAft>
                <a:spcPts val="0"/>
              </a:spcAft>
              <a:buClr>
                <a:schemeClr val="lt2"/>
              </a:buClr>
              <a:buSzPts val="1400"/>
              <a:buNone/>
              <a:defRPr>
                <a:solidFill>
                  <a:schemeClr val="lt2"/>
                </a:solidFill>
              </a:defRPr>
            </a:lvl3pPr>
            <a:lvl4pPr lvl="3" algn="ctr" rtl="0">
              <a:spcBef>
                <a:spcPts val="0"/>
              </a:spcBef>
              <a:spcAft>
                <a:spcPts val="0"/>
              </a:spcAft>
              <a:buClr>
                <a:schemeClr val="lt2"/>
              </a:buClr>
              <a:buSzPts val="1400"/>
              <a:buNone/>
              <a:defRPr>
                <a:solidFill>
                  <a:schemeClr val="lt2"/>
                </a:solidFill>
              </a:defRPr>
            </a:lvl4pPr>
            <a:lvl5pPr lvl="4" algn="ctr" rtl="0">
              <a:spcBef>
                <a:spcPts val="0"/>
              </a:spcBef>
              <a:spcAft>
                <a:spcPts val="0"/>
              </a:spcAft>
              <a:buClr>
                <a:schemeClr val="lt2"/>
              </a:buClr>
              <a:buSzPts val="1400"/>
              <a:buNone/>
              <a:defRPr>
                <a:solidFill>
                  <a:schemeClr val="lt2"/>
                </a:solidFill>
              </a:defRPr>
            </a:lvl5pPr>
            <a:lvl6pPr lvl="5" algn="ctr" rtl="0">
              <a:spcBef>
                <a:spcPts val="0"/>
              </a:spcBef>
              <a:spcAft>
                <a:spcPts val="0"/>
              </a:spcAft>
              <a:buClr>
                <a:schemeClr val="lt2"/>
              </a:buClr>
              <a:buSzPts val="1400"/>
              <a:buNone/>
              <a:defRPr>
                <a:solidFill>
                  <a:schemeClr val="lt2"/>
                </a:solidFill>
              </a:defRPr>
            </a:lvl6pPr>
            <a:lvl7pPr lvl="6" algn="ctr" rtl="0">
              <a:spcBef>
                <a:spcPts val="0"/>
              </a:spcBef>
              <a:spcAft>
                <a:spcPts val="0"/>
              </a:spcAft>
              <a:buClr>
                <a:schemeClr val="lt2"/>
              </a:buClr>
              <a:buSzPts val="1400"/>
              <a:buNone/>
              <a:defRPr>
                <a:solidFill>
                  <a:schemeClr val="lt2"/>
                </a:solidFill>
              </a:defRPr>
            </a:lvl7pPr>
            <a:lvl8pPr lvl="7" algn="ctr" rtl="0">
              <a:spcBef>
                <a:spcPts val="0"/>
              </a:spcBef>
              <a:spcAft>
                <a:spcPts val="0"/>
              </a:spcAft>
              <a:buClr>
                <a:schemeClr val="lt2"/>
              </a:buClr>
              <a:buSzPts val="1400"/>
              <a:buNone/>
              <a:defRPr>
                <a:solidFill>
                  <a:schemeClr val="lt2"/>
                </a:solidFill>
              </a:defRPr>
            </a:lvl8pPr>
            <a:lvl9pPr lvl="8" algn="ctr" rtl="0">
              <a:spcBef>
                <a:spcPts val="0"/>
              </a:spcBef>
              <a:spcAft>
                <a:spcPts val="0"/>
              </a:spcAft>
              <a:buClr>
                <a:schemeClr val="lt2"/>
              </a:buClr>
              <a:buSzPts val="1400"/>
              <a:buNone/>
              <a:defRPr>
                <a:solidFill>
                  <a:schemeClr val="lt2"/>
                </a:solidFill>
              </a:defRPr>
            </a:lvl9pPr>
          </a:lstStyle>
          <a:p>
            <a:endParaRPr/>
          </a:p>
        </p:txBody>
      </p:sp>
      <p:sp>
        <p:nvSpPr>
          <p:cNvPr id="710" name="Google Shape;710;p57"/>
          <p:cNvSpPr txBox="1">
            <a:spLocks noGrp="1"/>
          </p:cNvSpPr>
          <p:nvPr>
            <p:ph type="subTitle" idx="2"/>
          </p:nvPr>
        </p:nvSpPr>
        <p:spPr>
          <a:xfrm>
            <a:off x="1211075" y="1925825"/>
            <a:ext cx="6763800" cy="5106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400"/>
              <a:buNone/>
              <a:defRPr sz="1400">
                <a:solidFill>
                  <a:schemeClr val="lt2"/>
                </a:solidFill>
              </a:defRPr>
            </a:lvl1pPr>
            <a:lvl2pPr lvl="1" algn="ctr" rtl="0">
              <a:spcBef>
                <a:spcPts val="0"/>
              </a:spcBef>
              <a:spcAft>
                <a:spcPts val="0"/>
              </a:spcAft>
              <a:buClr>
                <a:schemeClr val="lt2"/>
              </a:buClr>
              <a:buSzPts val="1400"/>
              <a:buNone/>
              <a:defRPr>
                <a:solidFill>
                  <a:schemeClr val="lt2"/>
                </a:solidFill>
              </a:defRPr>
            </a:lvl2pPr>
            <a:lvl3pPr lvl="2" algn="ctr" rtl="0">
              <a:spcBef>
                <a:spcPts val="0"/>
              </a:spcBef>
              <a:spcAft>
                <a:spcPts val="0"/>
              </a:spcAft>
              <a:buClr>
                <a:schemeClr val="lt2"/>
              </a:buClr>
              <a:buSzPts val="1400"/>
              <a:buNone/>
              <a:defRPr>
                <a:solidFill>
                  <a:schemeClr val="lt2"/>
                </a:solidFill>
              </a:defRPr>
            </a:lvl3pPr>
            <a:lvl4pPr lvl="3" algn="ctr" rtl="0">
              <a:spcBef>
                <a:spcPts val="0"/>
              </a:spcBef>
              <a:spcAft>
                <a:spcPts val="0"/>
              </a:spcAft>
              <a:buClr>
                <a:schemeClr val="lt2"/>
              </a:buClr>
              <a:buSzPts val="1400"/>
              <a:buNone/>
              <a:defRPr>
                <a:solidFill>
                  <a:schemeClr val="lt2"/>
                </a:solidFill>
              </a:defRPr>
            </a:lvl4pPr>
            <a:lvl5pPr lvl="4" algn="ctr" rtl="0">
              <a:spcBef>
                <a:spcPts val="0"/>
              </a:spcBef>
              <a:spcAft>
                <a:spcPts val="0"/>
              </a:spcAft>
              <a:buClr>
                <a:schemeClr val="lt2"/>
              </a:buClr>
              <a:buSzPts val="1400"/>
              <a:buNone/>
              <a:defRPr>
                <a:solidFill>
                  <a:schemeClr val="lt2"/>
                </a:solidFill>
              </a:defRPr>
            </a:lvl5pPr>
            <a:lvl6pPr lvl="5" algn="ctr" rtl="0">
              <a:spcBef>
                <a:spcPts val="0"/>
              </a:spcBef>
              <a:spcAft>
                <a:spcPts val="0"/>
              </a:spcAft>
              <a:buClr>
                <a:schemeClr val="lt2"/>
              </a:buClr>
              <a:buSzPts val="1400"/>
              <a:buNone/>
              <a:defRPr>
                <a:solidFill>
                  <a:schemeClr val="lt2"/>
                </a:solidFill>
              </a:defRPr>
            </a:lvl6pPr>
            <a:lvl7pPr lvl="6" algn="ctr" rtl="0">
              <a:spcBef>
                <a:spcPts val="0"/>
              </a:spcBef>
              <a:spcAft>
                <a:spcPts val="0"/>
              </a:spcAft>
              <a:buClr>
                <a:schemeClr val="lt2"/>
              </a:buClr>
              <a:buSzPts val="1400"/>
              <a:buNone/>
              <a:defRPr>
                <a:solidFill>
                  <a:schemeClr val="lt2"/>
                </a:solidFill>
              </a:defRPr>
            </a:lvl7pPr>
            <a:lvl8pPr lvl="7" algn="ctr" rtl="0">
              <a:spcBef>
                <a:spcPts val="0"/>
              </a:spcBef>
              <a:spcAft>
                <a:spcPts val="0"/>
              </a:spcAft>
              <a:buClr>
                <a:schemeClr val="lt2"/>
              </a:buClr>
              <a:buSzPts val="1400"/>
              <a:buNone/>
              <a:defRPr>
                <a:solidFill>
                  <a:schemeClr val="lt2"/>
                </a:solidFill>
              </a:defRPr>
            </a:lvl8pPr>
            <a:lvl9pPr lvl="8" algn="ctr" rtl="0">
              <a:spcBef>
                <a:spcPts val="0"/>
              </a:spcBef>
              <a:spcAft>
                <a:spcPts val="0"/>
              </a:spcAft>
              <a:buClr>
                <a:schemeClr val="lt2"/>
              </a:buClr>
              <a:buSzPts val="1400"/>
              <a:buNone/>
              <a:defRPr>
                <a:solidFill>
                  <a:schemeClr val="lt2"/>
                </a:solidFill>
              </a:defRPr>
            </a:lvl9pPr>
          </a:lstStyle>
          <a:p>
            <a:endParaRPr/>
          </a:p>
        </p:txBody>
      </p:sp>
      <p:sp>
        <p:nvSpPr>
          <p:cNvPr id="711" name="Google Shape;711;p57"/>
          <p:cNvSpPr txBox="1">
            <a:spLocks noGrp="1"/>
          </p:cNvSpPr>
          <p:nvPr>
            <p:ph type="subTitle" idx="3"/>
          </p:nvPr>
        </p:nvSpPr>
        <p:spPr>
          <a:xfrm>
            <a:off x="1211075" y="3068825"/>
            <a:ext cx="6763800" cy="5106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400"/>
              <a:buNone/>
              <a:defRPr sz="1400">
                <a:solidFill>
                  <a:schemeClr val="lt2"/>
                </a:solidFill>
              </a:defRPr>
            </a:lvl1pPr>
            <a:lvl2pPr lvl="1" algn="ctr" rtl="0">
              <a:spcBef>
                <a:spcPts val="0"/>
              </a:spcBef>
              <a:spcAft>
                <a:spcPts val="0"/>
              </a:spcAft>
              <a:buClr>
                <a:schemeClr val="lt2"/>
              </a:buClr>
              <a:buSzPts val="1400"/>
              <a:buNone/>
              <a:defRPr>
                <a:solidFill>
                  <a:schemeClr val="lt2"/>
                </a:solidFill>
              </a:defRPr>
            </a:lvl2pPr>
            <a:lvl3pPr lvl="2" algn="ctr" rtl="0">
              <a:spcBef>
                <a:spcPts val="0"/>
              </a:spcBef>
              <a:spcAft>
                <a:spcPts val="0"/>
              </a:spcAft>
              <a:buClr>
                <a:schemeClr val="lt2"/>
              </a:buClr>
              <a:buSzPts val="1400"/>
              <a:buNone/>
              <a:defRPr>
                <a:solidFill>
                  <a:schemeClr val="lt2"/>
                </a:solidFill>
              </a:defRPr>
            </a:lvl3pPr>
            <a:lvl4pPr lvl="3" algn="ctr" rtl="0">
              <a:spcBef>
                <a:spcPts val="0"/>
              </a:spcBef>
              <a:spcAft>
                <a:spcPts val="0"/>
              </a:spcAft>
              <a:buClr>
                <a:schemeClr val="lt2"/>
              </a:buClr>
              <a:buSzPts val="1400"/>
              <a:buNone/>
              <a:defRPr>
                <a:solidFill>
                  <a:schemeClr val="lt2"/>
                </a:solidFill>
              </a:defRPr>
            </a:lvl4pPr>
            <a:lvl5pPr lvl="4" algn="ctr" rtl="0">
              <a:spcBef>
                <a:spcPts val="0"/>
              </a:spcBef>
              <a:spcAft>
                <a:spcPts val="0"/>
              </a:spcAft>
              <a:buClr>
                <a:schemeClr val="lt2"/>
              </a:buClr>
              <a:buSzPts val="1400"/>
              <a:buNone/>
              <a:defRPr>
                <a:solidFill>
                  <a:schemeClr val="lt2"/>
                </a:solidFill>
              </a:defRPr>
            </a:lvl5pPr>
            <a:lvl6pPr lvl="5" algn="ctr" rtl="0">
              <a:spcBef>
                <a:spcPts val="0"/>
              </a:spcBef>
              <a:spcAft>
                <a:spcPts val="0"/>
              </a:spcAft>
              <a:buClr>
                <a:schemeClr val="lt2"/>
              </a:buClr>
              <a:buSzPts val="1400"/>
              <a:buNone/>
              <a:defRPr>
                <a:solidFill>
                  <a:schemeClr val="lt2"/>
                </a:solidFill>
              </a:defRPr>
            </a:lvl6pPr>
            <a:lvl7pPr lvl="6" algn="ctr" rtl="0">
              <a:spcBef>
                <a:spcPts val="0"/>
              </a:spcBef>
              <a:spcAft>
                <a:spcPts val="0"/>
              </a:spcAft>
              <a:buClr>
                <a:schemeClr val="lt2"/>
              </a:buClr>
              <a:buSzPts val="1400"/>
              <a:buNone/>
              <a:defRPr>
                <a:solidFill>
                  <a:schemeClr val="lt2"/>
                </a:solidFill>
              </a:defRPr>
            </a:lvl7pPr>
            <a:lvl8pPr lvl="7" algn="ctr" rtl="0">
              <a:spcBef>
                <a:spcPts val="0"/>
              </a:spcBef>
              <a:spcAft>
                <a:spcPts val="0"/>
              </a:spcAft>
              <a:buClr>
                <a:schemeClr val="lt2"/>
              </a:buClr>
              <a:buSzPts val="1400"/>
              <a:buNone/>
              <a:defRPr>
                <a:solidFill>
                  <a:schemeClr val="lt2"/>
                </a:solidFill>
              </a:defRPr>
            </a:lvl8pPr>
            <a:lvl9pPr lvl="8" algn="ctr" rtl="0">
              <a:spcBef>
                <a:spcPts val="0"/>
              </a:spcBef>
              <a:spcAft>
                <a:spcPts val="0"/>
              </a:spcAft>
              <a:buClr>
                <a:schemeClr val="lt2"/>
              </a:buClr>
              <a:buSzPts val="1400"/>
              <a:buNone/>
              <a:defRPr>
                <a:solidFill>
                  <a:schemeClr val="lt2"/>
                </a:solidFill>
              </a:defRPr>
            </a:lvl9pPr>
          </a:lstStyle>
          <a:p>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matchingName="Diseño personalizado 30">
  <p:cSld name="CUSTOM_29">
    <p:spTree>
      <p:nvGrpSpPr>
        <p:cNvPr id="1" name="Shape 712"/>
        <p:cNvGrpSpPr/>
        <p:nvPr/>
      </p:nvGrpSpPr>
      <p:grpSpPr>
        <a:xfrm>
          <a:off x="0" y="0"/>
          <a:ext cx="0" cy="0"/>
          <a:chOff x="0" y="0"/>
          <a:chExt cx="0" cy="0"/>
        </a:xfrm>
      </p:grpSpPr>
      <p:sp>
        <p:nvSpPr>
          <p:cNvPr id="713" name="Google Shape;713;p58"/>
          <p:cNvSpPr/>
          <p:nvPr/>
        </p:nvSpPr>
        <p:spPr>
          <a:xfrm>
            <a:off x="6249080" y="2179330"/>
            <a:ext cx="594300" cy="594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58"/>
          <p:cNvSpPr/>
          <p:nvPr/>
        </p:nvSpPr>
        <p:spPr>
          <a:xfrm>
            <a:off x="6264005" y="3627717"/>
            <a:ext cx="594300" cy="5943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58"/>
          <p:cNvSpPr/>
          <p:nvPr/>
        </p:nvSpPr>
        <p:spPr>
          <a:xfrm>
            <a:off x="6264005" y="614692"/>
            <a:ext cx="594300" cy="594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58"/>
          <p:cNvSpPr/>
          <p:nvPr/>
        </p:nvSpPr>
        <p:spPr>
          <a:xfrm>
            <a:off x="2285680" y="3629705"/>
            <a:ext cx="594300" cy="5943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58"/>
          <p:cNvSpPr/>
          <p:nvPr/>
        </p:nvSpPr>
        <p:spPr>
          <a:xfrm>
            <a:off x="2285680" y="619367"/>
            <a:ext cx="594300" cy="594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58"/>
          <p:cNvSpPr/>
          <p:nvPr/>
        </p:nvSpPr>
        <p:spPr>
          <a:xfrm>
            <a:off x="2285680" y="2185092"/>
            <a:ext cx="594300" cy="594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19" name="Google Shape;719;p58"/>
          <p:cNvCxnSpPr>
            <a:stCxn id="720" idx="2"/>
            <a:endCxn id="718" idx="6"/>
          </p:cNvCxnSpPr>
          <p:nvPr/>
        </p:nvCxnSpPr>
        <p:spPr>
          <a:xfrm flipH="1">
            <a:off x="2880088" y="2476454"/>
            <a:ext cx="831300" cy="5700"/>
          </a:xfrm>
          <a:prstGeom prst="straightConnector1">
            <a:avLst/>
          </a:prstGeom>
          <a:noFill/>
          <a:ln w="9525" cap="flat" cmpd="sng">
            <a:solidFill>
              <a:srgbClr val="000000"/>
            </a:solidFill>
            <a:prstDash val="dot"/>
            <a:round/>
            <a:headEnd type="none" w="med" len="med"/>
            <a:tailEnd type="none" w="med" len="med"/>
          </a:ln>
        </p:spPr>
      </p:cxnSp>
      <p:cxnSp>
        <p:nvCxnSpPr>
          <p:cNvPr id="721" name="Google Shape;721;p58"/>
          <p:cNvCxnSpPr>
            <a:stCxn id="713" idx="2"/>
            <a:endCxn id="720" idx="6"/>
          </p:cNvCxnSpPr>
          <p:nvPr/>
        </p:nvCxnSpPr>
        <p:spPr>
          <a:xfrm rot="10800000">
            <a:off x="5346680" y="2476480"/>
            <a:ext cx="902400" cy="0"/>
          </a:xfrm>
          <a:prstGeom prst="straightConnector1">
            <a:avLst/>
          </a:prstGeom>
          <a:noFill/>
          <a:ln w="9525" cap="flat" cmpd="sng">
            <a:solidFill>
              <a:srgbClr val="000000"/>
            </a:solidFill>
            <a:prstDash val="dot"/>
            <a:round/>
            <a:headEnd type="none" w="med" len="med"/>
            <a:tailEnd type="none" w="med" len="med"/>
          </a:ln>
        </p:spPr>
      </p:cxnSp>
      <p:cxnSp>
        <p:nvCxnSpPr>
          <p:cNvPr id="722" name="Google Shape;722;p58"/>
          <p:cNvCxnSpPr>
            <a:stCxn id="720" idx="3"/>
            <a:endCxn id="716" idx="6"/>
          </p:cNvCxnSpPr>
          <p:nvPr/>
        </p:nvCxnSpPr>
        <p:spPr>
          <a:xfrm rot="5400000">
            <a:off x="2979322" y="2955170"/>
            <a:ext cx="872100" cy="1071000"/>
          </a:xfrm>
          <a:prstGeom prst="bentConnector2">
            <a:avLst/>
          </a:prstGeom>
          <a:noFill/>
          <a:ln w="9525" cap="flat" cmpd="sng">
            <a:solidFill>
              <a:srgbClr val="000000"/>
            </a:solidFill>
            <a:prstDash val="dot"/>
            <a:round/>
            <a:headEnd type="none" w="med" len="med"/>
            <a:tailEnd type="none" w="med" len="med"/>
          </a:ln>
        </p:spPr>
      </p:cxnSp>
      <p:cxnSp>
        <p:nvCxnSpPr>
          <p:cNvPr id="723" name="Google Shape;723;p58"/>
          <p:cNvCxnSpPr>
            <a:stCxn id="720" idx="1"/>
            <a:endCxn id="717" idx="6"/>
          </p:cNvCxnSpPr>
          <p:nvPr/>
        </p:nvCxnSpPr>
        <p:spPr>
          <a:xfrm rot="5400000" flipH="1">
            <a:off x="2924422" y="871839"/>
            <a:ext cx="981900" cy="1071000"/>
          </a:xfrm>
          <a:prstGeom prst="bentConnector2">
            <a:avLst/>
          </a:prstGeom>
          <a:noFill/>
          <a:ln w="9525" cap="flat" cmpd="sng">
            <a:solidFill>
              <a:srgbClr val="000000"/>
            </a:solidFill>
            <a:prstDash val="dot"/>
            <a:round/>
            <a:headEnd type="none" w="med" len="med"/>
            <a:tailEnd type="none" w="med" len="med"/>
          </a:ln>
        </p:spPr>
      </p:cxnSp>
      <p:cxnSp>
        <p:nvCxnSpPr>
          <p:cNvPr id="724" name="Google Shape;724;p58"/>
          <p:cNvCxnSpPr>
            <a:stCxn id="720" idx="7"/>
            <a:endCxn id="715" idx="2"/>
          </p:cNvCxnSpPr>
          <p:nvPr/>
        </p:nvCxnSpPr>
        <p:spPr>
          <a:xfrm rot="-5400000">
            <a:off x="5192403" y="826689"/>
            <a:ext cx="986400" cy="1156800"/>
          </a:xfrm>
          <a:prstGeom prst="bentConnector2">
            <a:avLst/>
          </a:prstGeom>
          <a:noFill/>
          <a:ln w="9525" cap="flat" cmpd="sng">
            <a:solidFill>
              <a:srgbClr val="000000"/>
            </a:solidFill>
            <a:prstDash val="dot"/>
            <a:round/>
            <a:headEnd type="none" w="med" len="med"/>
            <a:tailEnd type="none" w="med" len="med"/>
          </a:ln>
        </p:spPr>
      </p:cxnSp>
      <p:cxnSp>
        <p:nvCxnSpPr>
          <p:cNvPr id="725" name="Google Shape;725;p58"/>
          <p:cNvCxnSpPr>
            <a:stCxn id="720" idx="5"/>
            <a:endCxn id="714" idx="2"/>
          </p:cNvCxnSpPr>
          <p:nvPr/>
        </p:nvCxnSpPr>
        <p:spPr>
          <a:xfrm rot="-5400000" flipH="1">
            <a:off x="5250453" y="2911370"/>
            <a:ext cx="870300" cy="1156800"/>
          </a:xfrm>
          <a:prstGeom prst="bentConnector2">
            <a:avLst/>
          </a:prstGeom>
          <a:noFill/>
          <a:ln w="9525" cap="flat" cmpd="sng">
            <a:solidFill>
              <a:srgbClr val="000000"/>
            </a:solidFill>
            <a:prstDash val="dot"/>
            <a:round/>
            <a:headEnd type="none" w="med" len="med"/>
            <a:tailEnd type="none" w="med" len="med"/>
          </a:ln>
        </p:spPr>
      </p:cxnSp>
      <p:sp>
        <p:nvSpPr>
          <p:cNvPr id="720" name="Google Shape;720;p58"/>
          <p:cNvSpPr/>
          <p:nvPr/>
        </p:nvSpPr>
        <p:spPr>
          <a:xfrm>
            <a:off x="3711388" y="1658804"/>
            <a:ext cx="1635300" cy="16353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58"/>
          <p:cNvSpPr txBox="1">
            <a:spLocks noGrp="1"/>
          </p:cNvSpPr>
          <p:nvPr>
            <p:ph type="subTitle" idx="1"/>
          </p:nvPr>
        </p:nvSpPr>
        <p:spPr>
          <a:xfrm>
            <a:off x="207775" y="630425"/>
            <a:ext cx="2074200" cy="510600"/>
          </a:xfrm>
          <a:prstGeom prst="rect">
            <a:avLst/>
          </a:prstGeom>
        </p:spPr>
        <p:txBody>
          <a:bodyPr spcFirstLastPara="1" wrap="square" lIns="91425" tIns="91425" rIns="91425" bIns="91425" anchor="ctr" anchorCtr="0">
            <a:normAutofit/>
          </a:bodyPr>
          <a:lstStyle>
            <a:lvl1pPr lvl="0" algn="r" rtl="0">
              <a:spcBef>
                <a:spcPts val="0"/>
              </a:spcBef>
              <a:spcAft>
                <a:spcPts val="0"/>
              </a:spcAft>
              <a:buClr>
                <a:schemeClr val="dk2"/>
              </a:buClr>
              <a:buSzPts val="1200"/>
              <a:buNone/>
              <a:defRPr sz="1200">
                <a:solidFill>
                  <a:schemeClr val="dk2"/>
                </a:solidFill>
              </a:defRPr>
            </a:lvl1pPr>
            <a:lvl2pPr lvl="1" algn="r" rtl="0">
              <a:spcBef>
                <a:spcPts val="0"/>
              </a:spcBef>
              <a:spcAft>
                <a:spcPts val="0"/>
              </a:spcAft>
              <a:buClr>
                <a:schemeClr val="dk2"/>
              </a:buClr>
              <a:buSzPts val="1200"/>
              <a:buNone/>
              <a:defRPr sz="1200">
                <a:solidFill>
                  <a:schemeClr val="dk2"/>
                </a:solidFill>
              </a:defRPr>
            </a:lvl2pPr>
            <a:lvl3pPr lvl="2" algn="r" rtl="0">
              <a:spcBef>
                <a:spcPts val="0"/>
              </a:spcBef>
              <a:spcAft>
                <a:spcPts val="0"/>
              </a:spcAft>
              <a:buClr>
                <a:schemeClr val="dk2"/>
              </a:buClr>
              <a:buSzPts val="1200"/>
              <a:buNone/>
              <a:defRPr sz="1200">
                <a:solidFill>
                  <a:schemeClr val="dk2"/>
                </a:solidFill>
              </a:defRPr>
            </a:lvl3pPr>
            <a:lvl4pPr lvl="3" algn="r" rtl="0">
              <a:spcBef>
                <a:spcPts val="0"/>
              </a:spcBef>
              <a:spcAft>
                <a:spcPts val="0"/>
              </a:spcAft>
              <a:buClr>
                <a:schemeClr val="dk2"/>
              </a:buClr>
              <a:buSzPts val="1200"/>
              <a:buNone/>
              <a:defRPr sz="1200">
                <a:solidFill>
                  <a:schemeClr val="dk2"/>
                </a:solidFill>
              </a:defRPr>
            </a:lvl4pPr>
            <a:lvl5pPr lvl="4" algn="r" rtl="0">
              <a:spcBef>
                <a:spcPts val="0"/>
              </a:spcBef>
              <a:spcAft>
                <a:spcPts val="0"/>
              </a:spcAft>
              <a:buClr>
                <a:schemeClr val="dk2"/>
              </a:buClr>
              <a:buSzPts val="1200"/>
              <a:buNone/>
              <a:defRPr sz="1200">
                <a:solidFill>
                  <a:schemeClr val="dk2"/>
                </a:solidFill>
              </a:defRPr>
            </a:lvl5pPr>
            <a:lvl6pPr lvl="5" algn="r" rtl="0">
              <a:spcBef>
                <a:spcPts val="0"/>
              </a:spcBef>
              <a:spcAft>
                <a:spcPts val="0"/>
              </a:spcAft>
              <a:buClr>
                <a:schemeClr val="dk2"/>
              </a:buClr>
              <a:buSzPts val="1200"/>
              <a:buNone/>
              <a:defRPr sz="1200">
                <a:solidFill>
                  <a:schemeClr val="dk2"/>
                </a:solidFill>
              </a:defRPr>
            </a:lvl6pPr>
            <a:lvl7pPr lvl="6" algn="r" rtl="0">
              <a:spcBef>
                <a:spcPts val="0"/>
              </a:spcBef>
              <a:spcAft>
                <a:spcPts val="0"/>
              </a:spcAft>
              <a:buClr>
                <a:schemeClr val="dk2"/>
              </a:buClr>
              <a:buSzPts val="1200"/>
              <a:buNone/>
              <a:defRPr sz="1200">
                <a:solidFill>
                  <a:schemeClr val="dk2"/>
                </a:solidFill>
              </a:defRPr>
            </a:lvl7pPr>
            <a:lvl8pPr lvl="7" algn="r" rtl="0">
              <a:spcBef>
                <a:spcPts val="0"/>
              </a:spcBef>
              <a:spcAft>
                <a:spcPts val="0"/>
              </a:spcAft>
              <a:buClr>
                <a:schemeClr val="dk2"/>
              </a:buClr>
              <a:buSzPts val="1200"/>
              <a:buNone/>
              <a:defRPr sz="1200">
                <a:solidFill>
                  <a:schemeClr val="dk2"/>
                </a:solidFill>
              </a:defRPr>
            </a:lvl8pPr>
            <a:lvl9pPr lvl="8" algn="r" rtl="0">
              <a:spcBef>
                <a:spcPts val="0"/>
              </a:spcBef>
              <a:spcAft>
                <a:spcPts val="0"/>
              </a:spcAft>
              <a:buClr>
                <a:schemeClr val="dk2"/>
              </a:buClr>
              <a:buSzPts val="1200"/>
              <a:buNone/>
              <a:defRPr sz="1200">
                <a:solidFill>
                  <a:schemeClr val="dk2"/>
                </a:solidFill>
              </a:defRPr>
            </a:lvl9pPr>
          </a:lstStyle>
          <a:p>
            <a:endParaRPr/>
          </a:p>
        </p:txBody>
      </p:sp>
      <p:sp>
        <p:nvSpPr>
          <p:cNvPr id="727" name="Google Shape;727;p58"/>
          <p:cNvSpPr txBox="1">
            <a:spLocks noGrp="1"/>
          </p:cNvSpPr>
          <p:nvPr>
            <p:ph type="subTitle" idx="2"/>
          </p:nvPr>
        </p:nvSpPr>
        <p:spPr>
          <a:xfrm>
            <a:off x="207775" y="2230625"/>
            <a:ext cx="2074200" cy="510600"/>
          </a:xfrm>
          <a:prstGeom prst="rect">
            <a:avLst/>
          </a:prstGeom>
        </p:spPr>
        <p:txBody>
          <a:bodyPr spcFirstLastPara="1" wrap="square" lIns="91425" tIns="91425" rIns="91425" bIns="91425" anchor="ctr" anchorCtr="0">
            <a:normAutofit/>
          </a:bodyPr>
          <a:lstStyle>
            <a:lvl1pPr lvl="0" algn="r" rtl="0">
              <a:spcBef>
                <a:spcPts val="0"/>
              </a:spcBef>
              <a:spcAft>
                <a:spcPts val="0"/>
              </a:spcAft>
              <a:buClr>
                <a:schemeClr val="dk2"/>
              </a:buClr>
              <a:buSzPts val="1200"/>
              <a:buNone/>
              <a:defRPr sz="1200">
                <a:solidFill>
                  <a:schemeClr val="dk2"/>
                </a:solidFill>
              </a:defRPr>
            </a:lvl1pPr>
            <a:lvl2pPr lvl="1" algn="r" rtl="0">
              <a:spcBef>
                <a:spcPts val="0"/>
              </a:spcBef>
              <a:spcAft>
                <a:spcPts val="0"/>
              </a:spcAft>
              <a:buClr>
                <a:schemeClr val="dk2"/>
              </a:buClr>
              <a:buSzPts val="1200"/>
              <a:buNone/>
              <a:defRPr sz="1200">
                <a:solidFill>
                  <a:schemeClr val="dk2"/>
                </a:solidFill>
              </a:defRPr>
            </a:lvl2pPr>
            <a:lvl3pPr lvl="2" algn="r" rtl="0">
              <a:spcBef>
                <a:spcPts val="0"/>
              </a:spcBef>
              <a:spcAft>
                <a:spcPts val="0"/>
              </a:spcAft>
              <a:buClr>
                <a:schemeClr val="dk2"/>
              </a:buClr>
              <a:buSzPts val="1200"/>
              <a:buNone/>
              <a:defRPr sz="1200">
                <a:solidFill>
                  <a:schemeClr val="dk2"/>
                </a:solidFill>
              </a:defRPr>
            </a:lvl3pPr>
            <a:lvl4pPr lvl="3" algn="r" rtl="0">
              <a:spcBef>
                <a:spcPts val="0"/>
              </a:spcBef>
              <a:spcAft>
                <a:spcPts val="0"/>
              </a:spcAft>
              <a:buClr>
                <a:schemeClr val="dk2"/>
              </a:buClr>
              <a:buSzPts val="1200"/>
              <a:buNone/>
              <a:defRPr sz="1200">
                <a:solidFill>
                  <a:schemeClr val="dk2"/>
                </a:solidFill>
              </a:defRPr>
            </a:lvl4pPr>
            <a:lvl5pPr lvl="4" algn="r" rtl="0">
              <a:spcBef>
                <a:spcPts val="0"/>
              </a:spcBef>
              <a:spcAft>
                <a:spcPts val="0"/>
              </a:spcAft>
              <a:buClr>
                <a:schemeClr val="dk2"/>
              </a:buClr>
              <a:buSzPts val="1200"/>
              <a:buNone/>
              <a:defRPr sz="1200">
                <a:solidFill>
                  <a:schemeClr val="dk2"/>
                </a:solidFill>
              </a:defRPr>
            </a:lvl5pPr>
            <a:lvl6pPr lvl="5" algn="r" rtl="0">
              <a:spcBef>
                <a:spcPts val="0"/>
              </a:spcBef>
              <a:spcAft>
                <a:spcPts val="0"/>
              </a:spcAft>
              <a:buClr>
                <a:schemeClr val="dk2"/>
              </a:buClr>
              <a:buSzPts val="1200"/>
              <a:buNone/>
              <a:defRPr sz="1200">
                <a:solidFill>
                  <a:schemeClr val="dk2"/>
                </a:solidFill>
              </a:defRPr>
            </a:lvl6pPr>
            <a:lvl7pPr lvl="6" algn="r" rtl="0">
              <a:spcBef>
                <a:spcPts val="0"/>
              </a:spcBef>
              <a:spcAft>
                <a:spcPts val="0"/>
              </a:spcAft>
              <a:buClr>
                <a:schemeClr val="dk2"/>
              </a:buClr>
              <a:buSzPts val="1200"/>
              <a:buNone/>
              <a:defRPr sz="1200">
                <a:solidFill>
                  <a:schemeClr val="dk2"/>
                </a:solidFill>
              </a:defRPr>
            </a:lvl7pPr>
            <a:lvl8pPr lvl="7" algn="r" rtl="0">
              <a:spcBef>
                <a:spcPts val="0"/>
              </a:spcBef>
              <a:spcAft>
                <a:spcPts val="0"/>
              </a:spcAft>
              <a:buClr>
                <a:schemeClr val="dk2"/>
              </a:buClr>
              <a:buSzPts val="1200"/>
              <a:buNone/>
              <a:defRPr sz="1200">
                <a:solidFill>
                  <a:schemeClr val="dk2"/>
                </a:solidFill>
              </a:defRPr>
            </a:lvl8pPr>
            <a:lvl9pPr lvl="8" algn="r" rtl="0">
              <a:spcBef>
                <a:spcPts val="0"/>
              </a:spcBef>
              <a:spcAft>
                <a:spcPts val="0"/>
              </a:spcAft>
              <a:buClr>
                <a:schemeClr val="dk2"/>
              </a:buClr>
              <a:buSzPts val="1200"/>
              <a:buNone/>
              <a:defRPr sz="1200">
                <a:solidFill>
                  <a:schemeClr val="dk2"/>
                </a:solidFill>
              </a:defRPr>
            </a:lvl9pPr>
          </a:lstStyle>
          <a:p>
            <a:endParaRPr/>
          </a:p>
        </p:txBody>
      </p:sp>
      <p:sp>
        <p:nvSpPr>
          <p:cNvPr id="728" name="Google Shape;728;p58"/>
          <p:cNvSpPr txBox="1">
            <a:spLocks noGrp="1"/>
          </p:cNvSpPr>
          <p:nvPr>
            <p:ph type="subTitle" idx="3"/>
          </p:nvPr>
        </p:nvSpPr>
        <p:spPr>
          <a:xfrm>
            <a:off x="207775" y="3678425"/>
            <a:ext cx="2074200" cy="510600"/>
          </a:xfrm>
          <a:prstGeom prst="rect">
            <a:avLst/>
          </a:prstGeom>
        </p:spPr>
        <p:txBody>
          <a:bodyPr spcFirstLastPara="1" wrap="square" lIns="91425" tIns="91425" rIns="91425" bIns="91425" anchor="ctr" anchorCtr="0">
            <a:normAutofit/>
          </a:bodyPr>
          <a:lstStyle>
            <a:lvl1pPr lvl="0" algn="r" rtl="0">
              <a:spcBef>
                <a:spcPts val="0"/>
              </a:spcBef>
              <a:spcAft>
                <a:spcPts val="0"/>
              </a:spcAft>
              <a:buClr>
                <a:schemeClr val="dk2"/>
              </a:buClr>
              <a:buSzPts val="1200"/>
              <a:buNone/>
              <a:defRPr sz="1200">
                <a:solidFill>
                  <a:schemeClr val="dk2"/>
                </a:solidFill>
              </a:defRPr>
            </a:lvl1pPr>
            <a:lvl2pPr lvl="1" algn="r" rtl="0">
              <a:spcBef>
                <a:spcPts val="0"/>
              </a:spcBef>
              <a:spcAft>
                <a:spcPts val="0"/>
              </a:spcAft>
              <a:buClr>
                <a:schemeClr val="dk2"/>
              </a:buClr>
              <a:buSzPts val="1200"/>
              <a:buNone/>
              <a:defRPr sz="1200">
                <a:solidFill>
                  <a:schemeClr val="dk2"/>
                </a:solidFill>
              </a:defRPr>
            </a:lvl2pPr>
            <a:lvl3pPr lvl="2" algn="r" rtl="0">
              <a:spcBef>
                <a:spcPts val="0"/>
              </a:spcBef>
              <a:spcAft>
                <a:spcPts val="0"/>
              </a:spcAft>
              <a:buClr>
                <a:schemeClr val="dk2"/>
              </a:buClr>
              <a:buSzPts val="1200"/>
              <a:buNone/>
              <a:defRPr sz="1200">
                <a:solidFill>
                  <a:schemeClr val="dk2"/>
                </a:solidFill>
              </a:defRPr>
            </a:lvl3pPr>
            <a:lvl4pPr lvl="3" algn="r" rtl="0">
              <a:spcBef>
                <a:spcPts val="0"/>
              </a:spcBef>
              <a:spcAft>
                <a:spcPts val="0"/>
              </a:spcAft>
              <a:buClr>
                <a:schemeClr val="dk2"/>
              </a:buClr>
              <a:buSzPts val="1200"/>
              <a:buNone/>
              <a:defRPr sz="1200">
                <a:solidFill>
                  <a:schemeClr val="dk2"/>
                </a:solidFill>
              </a:defRPr>
            </a:lvl4pPr>
            <a:lvl5pPr lvl="4" algn="r" rtl="0">
              <a:spcBef>
                <a:spcPts val="0"/>
              </a:spcBef>
              <a:spcAft>
                <a:spcPts val="0"/>
              </a:spcAft>
              <a:buClr>
                <a:schemeClr val="dk2"/>
              </a:buClr>
              <a:buSzPts val="1200"/>
              <a:buNone/>
              <a:defRPr sz="1200">
                <a:solidFill>
                  <a:schemeClr val="dk2"/>
                </a:solidFill>
              </a:defRPr>
            </a:lvl5pPr>
            <a:lvl6pPr lvl="5" algn="r" rtl="0">
              <a:spcBef>
                <a:spcPts val="0"/>
              </a:spcBef>
              <a:spcAft>
                <a:spcPts val="0"/>
              </a:spcAft>
              <a:buClr>
                <a:schemeClr val="dk2"/>
              </a:buClr>
              <a:buSzPts val="1200"/>
              <a:buNone/>
              <a:defRPr sz="1200">
                <a:solidFill>
                  <a:schemeClr val="dk2"/>
                </a:solidFill>
              </a:defRPr>
            </a:lvl6pPr>
            <a:lvl7pPr lvl="6" algn="r" rtl="0">
              <a:spcBef>
                <a:spcPts val="0"/>
              </a:spcBef>
              <a:spcAft>
                <a:spcPts val="0"/>
              </a:spcAft>
              <a:buClr>
                <a:schemeClr val="dk2"/>
              </a:buClr>
              <a:buSzPts val="1200"/>
              <a:buNone/>
              <a:defRPr sz="1200">
                <a:solidFill>
                  <a:schemeClr val="dk2"/>
                </a:solidFill>
              </a:defRPr>
            </a:lvl7pPr>
            <a:lvl8pPr lvl="7" algn="r" rtl="0">
              <a:spcBef>
                <a:spcPts val="0"/>
              </a:spcBef>
              <a:spcAft>
                <a:spcPts val="0"/>
              </a:spcAft>
              <a:buClr>
                <a:schemeClr val="dk2"/>
              </a:buClr>
              <a:buSzPts val="1200"/>
              <a:buNone/>
              <a:defRPr sz="1200">
                <a:solidFill>
                  <a:schemeClr val="dk2"/>
                </a:solidFill>
              </a:defRPr>
            </a:lvl8pPr>
            <a:lvl9pPr lvl="8" algn="r" rtl="0">
              <a:spcBef>
                <a:spcPts val="0"/>
              </a:spcBef>
              <a:spcAft>
                <a:spcPts val="0"/>
              </a:spcAft>
              <a:buClr>
                <a:schemeClr val="dk2"/>
              </a:buClr>
              <a:buSzPts val="1200"/>
              <a:buNone/>
              <a:defRPr sz="1200">
                <a:solidFill>
                  <a:schemeClr val="dk2"/>
                </a:solidFill>
              </a:defRPr>
            </a:lvl9pPr>
          </a:lstStyle>
          <a:p>
            <a:endParaRPr/>
          </a:p>
        </p:txBody>
      </p:sp>
      <p:sp>
        <p:nvSpPr>
          <p:cNvPr id="729" name="Google Shape;729;p58"/>
          <p:cNvSpPr txBox="1">
            <a:spLocks noGrp="1"/>
          </p:cNvSpPr>
          <p:nvPr>
            <p:ph type="subTitle" idx="4"/>
          </p:nvPr>
        </p:nvSpPr>
        <p:spPr>
          <a:xfrm>
            <a:off x="6913375" y="630425"/>
            <a:ext cx="2074200" cy="5106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dk2"/>
              </a:buClr>
              <a:buSzPts val="1200"/>
              <a:buNone/>
              <a:defRPr sz="1200">
                <a:solidFill>
                  <a:schemeClr val="dk2"/>
                </a:solidFill>
              </a:defRPr>
            </a:lvl1pPr>
            <a:lvl2pPr lvl="1" rtl="0">
              <a:spcBef>
                <a:spcPts val="0"/>
              </a:spcBef>
              <a:spcAft>
                <a:spcPts val="0"/>
              </a:spcAft>
              <a:buClr>
                <a:schemeClr val="dk2"/>
              </a:buClr>
              <a:buSzPts val="1200"/>
              <a:buNone/>
              <a:defRPr sz="1200">
                <a:solidFill>
                  <a:schemeClr val="dk2"/>
                </a:solidFill>
              </a:defRPr>
            </a:lvl2pPr>
            <a:lvl3pPr lvl="2" rtl="0">
              <a:spcBef>
                <a:spcPts val="0"/>
              </a:spcBef>
              <a:spcAft>
                <a:spcPts val="0"/>
              </a:spcAft>
              <a:buClr>
                <a:schemeClr val="dk2"/>
              </a:buClr>
              <a:buSzPts val="1200"/>
              <a:buNone/>
              <a:defRPr sz="1200">
                <a:solidFill>
                  <a:schemeClr val="dk2"/>
                </a:solidFill>
              </a:defRPr>
            </a:lvl3pPr>
            <a:lvl4pPr lvl="3" rtl="0">
              <a:spcBef>
                <a:spcPts val="0"/>
              </a:spcBef>
              <a:spcAft>
                <a:spcPts val="0"/>
              </a:spcAft>
              <a:buClr>
                <a:schemeClr val="dk2"/>
              </a:buClr>
              <a:buSzPts val="1200"/>
              <a:buNone/>
              <a:defRPr sz="1200">
                <a:solidFill>
                  <a:schemeClr val="dk2"/>
                </a:solidFill>
              </a:defRPr>
            </a:lvl4pPr>
            <a:lvl5pPr lvl="4" rtl="0">
              <a:spcBef>
                <a:spcPts val="0"/>
              </a:spcBef>
              <a:spcAft>
                <a:spcPts val="0"/>
              </a:spcAft>
              <a:buClr>
                <a:schemeClr val="dk2"/>
              </a:buClr>
              <a:buSzPts val="1200"/>
              <a:buNone/>
              <a:defRPr sz="1200">
                <a:solidFill>
                  <a:schemeClr val="dk2"/>
                </a:solidFill>
              </a:defRPr>
            </a:lvl5pPr>
            <a:lvl6pPr lvl="5" rtl="0">
              <a:spcBef>
                <a:spcPts val="0"/>
              </a:spcBef>
              <a:spcAft>
                <a:spcPts val="0"/>
              </a:spcAft>
              <a:buClr>
                <a:schemeClr val="dk2"/>
              </a:buClr>
              <a:buSzPts val="1200"/>
              <a:buNone/>
              <a:defRPr sz="1200">
                <a:solidFill>
                  <a:schemeClr val="dk2"/>
                </a:solidFill>
              </a:defRPr>
            </a:lvl6pPr>
            <a:lvl7pPr lvl="6" rtl="0">
              <a:spcBef>
                <a:spcPts val="0"/>
              </a:spcBef>
              <a:spcAft>
                <a:spcPts val="0"/>
              </a:spcAft>
              <a:buClr>
                <a:schemeClr val="dk2"/>
              </a:buClr>
              <a:buSzPts val="1200"/>
              <a:buNone/>
              <a:defRPr sz="1200">
                <a:solidFill>
                  <a:schemeClr val="dk2"/>
                </a:solidFill>
              </a:defRPr>
            </a:lvl7pPr>
            <a:lvl8pPr lvl="7" rtl="0">
              <a:spcBef>
                <a:spcPts val="0"/>
              </a:spcBef>
              <a:spcAft>
                <a:spcPts val="0"/>
              </a:spcAft>
              <a:buClr>
                <a:schemeClr val="dk2"/>
              </a:buClr>
              <a:buSzPts val="1200"/>
              <a:buNone/>
              <a:defRPr sz="1200">
                <a:solidFill>
                  <a:schemeClr val="dk2"/>
                </a:solidFill>
              </a:defRPr>
            </a:lvl8pPr>
            <a:lvl9pPr lvl="8" rtl="0">
              <a:spcBef>
                <a:spcPts val="0"/>
              </a:spcBef>
              <a:spcAft>
                <a:spcPts val="0"/>
              </a:spcAft>
              <a:buClr>
                <a:schemeClr val="dk2"/>
              </a:buClr>
              <a:buSzPts val="1200"/>
              <a:buNone/>
              <a:defRPr sz="1200">
                <a:solidFill>
                  <a:schemeClr val="dk2"/>
                </a:solidFill>
              </a:defRPr>
            </a:lvl9pPr>
          </a:lstStyle>
          <a:p>
            <a:endParaRPr/>
          </a:p>
        </p:txBody>
      </p:sp>
      <p:sp>
        <p:nvSpPr>
          <p:cNvPr id="730" name="Google Shape;730;p58"/>
          <p:cNvSpPr txBox="1">
            <a:spLocks noGrp="1"/>
          </p:cNvSpPr>
          <p:nvPr>
            <p:ph type="subTitle" idx="5"/>
          </p:nvPr>
        </p:nvSpPr>
        <p:spPr>
          <a:xfrm>
            <a:off x="6913375" y="2230625"/>
            <a:ext cx="2074200" cy="5106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dk2"/>
              </a:buClr>
              <a:buSzPts val="1200"/>
              <a:buNone/>
              <a:defRPr sz="1200">
                <a:solidFill>
                  <a:schemeClr val="dk2"/>
                </a:solidFill>
              </a:defRPr>
            </a:lvl1pPr>
            <a:lvl2pPr lvl="1" rtl="0">
              <a:spcBef>
                <a:spcPts val="0"/>
              </a:spcBef>
              <a:spcAft>
                <a:spcPts val="0"/>
              </a:spcAft>
              <a:buClr>
                <a:schemeClr val="dk2"/>
              </a:buClr>
              <a:buSzPts val="1200"/>
              <a:buNone/>
              <a:defRPr sz="1200">
                <a:solidFill>
                  <a:schemeClr val="dk2"/>
                </a:solidFill>
              </a:defRPr>
            </a:lvl2pPr>
            <a:lvl3pPr lvl="2" rtl="0">
              <a:spcBef>
                <a:spcPts val="0"/>
              </a:spcBef>
              <a:spcAft>
                <a:spcPts val="0"/>
              </a:spcAft>
              <a:buClr>
                <a:schemeClr val="dk2"/>
              </a:buClr>
              <a:buSzPts val="1200"/>
              <a:buNone/>
              <a:defRPr sz="1200">
                <a:solidFill>
                  <a:schemeClr val="dk2"/>
                </a:solidFill>
              </a:defRPr>
            </a:lvl3pPr>
            <a:lvl4pPr lvl="3" rtl="0">
              <a:spcBef>
                <a:spcPts val="0"/>
              </a:spcBef>
              <a:spcAft>
                <a:spcPts val="0"/>
              </a:spcAft>
              <a:buClr>
                <a:schemeClr val="dk2"/>
              </a:buClr>
              <a:buSzPts val="1200"/>
              <a:buNone/>
              <a:defRPr sz="1200">
                <a:solidFill>
                  <a:schemeClr val="dk2"/>
                </a:solidFill>
              </a:defRPr>
            </a:lvl4pPr>
            <a:lvl5pPr lvl="4" rtl="0">
              <a:spcBef>
                <a:spcPts val="0"/>
              </a:spcBef>
              <a:spcAft>
                <a:spcPts val="0"/>
              </a:spcAft>
              <a:buClr>
                <a:schemeClr val="dk2"/>
              </a:buClr>
              <a:buSzPts val="1200"/>
              <a:buNone/>
              <a:defRPr sz="1200">
                <a:solidFill>
                  <a:schemeClr val="dk2"/>
                </a:solidFill>
              </a:defRPr>
            </a:lvl5pPr>
            <a:lvl6pPr lvl="5" rtl="0">
              <a:spcBef>
                <a:spcPts val="0"/>
              </a:spcBef>
              <a:spcAft>
                <a:spcPts val="0"/>
              </a:spcAft>
              <a:buClr>
                <a:schemeClr val="dk2"/>
              </a:buClr>
              <a:buSzPts val="1200"/>
              <a:buNone/>
              <a:defRPr sz="1200">
                <a:solidFill>
                  <a:schemeClr val="dk2"/>
                </a:solidFill>
              </a:defRPr>
            </a:lvl6pPr>
            <a:lvl7pPr lvl="6" rtl="0">
              <a:spcBef>
                <a:spcPts val="0"/>
              </a:spcBef>
              <a:spcAft>
                <a:spcPts val="0"/>
              </a:spcAft>
              <a:buClr>
                <a:schemeClr val="dk2"/>
              </a:buClr>
              <a:buSzPts val="1200"/>
              <a:buNone/>
              <a:defRPr sz="1200">
                <a:solidFill>
                  <a:schemeClr val="dk2"/>
                </a:solidFill>
              </a:defRPr>
            </a:lvl7pPr>
            <a:lvl8pPr lvl="7" rtl="0">
              <a:spcBef>
                <a:spcPts val="0"/>
              </a:spcBef>
              <a:spcAft>
                <a:spcPts val="0"/>
              </a:spcAft>
              <a:buClr>
                <a:schemeClr val="dk2"/>
              </a:buClr>
              <a:buSzPts val="1200"/>
              <a:buNone/>
              <a:defRPr sz="1200">
                <a:solidFill>
                  <a:schemeClr val="dk2"/>
                </a:solidFill>
              </a:defRPr>
            </a:lvl8pPr>
            <a:lvl9pPr lvl="8" rtl="0">
              <a:spcBef>
                <a:spcPts val="0"/>
              </a:spcBef>
              <a:spcAft>
                <a:spcPts val="0"/>
              </a:spcAft>
              <a:buClr>
                <a:schemeClr val="dk2"/>
              </a:buClr>
              <a:buSzPts val="1200"/>
              <a:buNone/>
              <a:defRPr sz="1200">
                <a:solidFill>
                  <a:schemeClr val="dk2"/>
                </a:solidFill>
              </a:defRPr>
            </a:lvl9pPr>
          </a:lstStyle>
          <a:p>
            <a:endParaRPr/>
          </a:p>
        </p:txBody>
      </p:sp>
      <p:sp>
        <p:nvSpPr>
          <p:cNvPr id="731" name="Google Shape;731;p58"/>
          <p:cNvSpPr txBox="1">
            <a:spLocks noGrp="1"/>
          </p:cNvSpPr>
          <p:nvPr>
            <p:ph type="subTitle" idx="6"/>
          </p:nvPr>
        </p:nvSpPr>
        <p:spPr>
          <a:xfrm>
            <a:off x="6913375" y="3678425"/>
            <a:ext cx="2074200" cy="5106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dk2"/>
              </a:buClr>
              <a:buSzPts val="1200"/>
              <a:buNone/>
              <a:defRPr sz="1200">
                <a:solidFill>
                  <a:schemeClr val="dk2"/>
                </a:solidFill>
              </a:defRPr>
            </a:lvl1pPr>
            <a:lvl2pPr lvl="1" rtl="0">
              <a:spcBef>
                <a:spcPts val="0"/>
              </a:spcBef>
              <a:spcAft>
                <a:spcPts val="0"/>
              </a:spcAft>
              <a:buClr>
                <a:schemeClr val="dk2"/>
              </a:buClr>
              <a:buSzPts val="1200"/>
              <a:buNone/>
              <a:defRPr sz="1200">
                <a:solidFill>
                  <a:schemeClr val="dk2"/>
                </a:solidFill>
              </a:defRPr>
            </a:lvl2pPr>
            <a:lvl3pPr lvl="2" rtl="0">
              <a:spcBef>
                <a:spcPts val="0"/>
              </a:spcBef>
              <a:spcAft>
                <a:spcPts val="0"/>
              </a:spcAft>
              <a:buClr>
                <a:schemeClr val="dk2"/>
              </a:buClr>
              <a:buSzPts val="1200"/>
              <a:buNone/>
              <a:defRPr sz="1200">
                <a:solidFill>
                  <a:schemeClr val="dk2"/>
                </a:solidFill>
              </a:defRPr>
            </a:lvl3pPr>
            <a:lvl4pPr lvl="3" rtl="0">
              <a:spcBef>
                <a:spcPts val="0"/>
              </a:spcBef>
              <a:spcAft>
                <a:spcPts val="0"/>
              </a:spcAft>
              <a:buClr>
                <a:schemeClr val="dk2"/>
              </a:buClr>
              <a:buSzPts val="1200"/>
              <a:buNone/>
              <a:defRPr sz="1200">
                <a:solidFill>
                  <a:schemeClr val="dk2"/>
                </a:solidFill>
              </a:defRPr>
            </a:lvl4pPr>
            <a:lvl5pPr lvl="4" rtl="0">
              <a:spcBef>
                <a:spcPts val="0"/>
              </a:spcBef>
              <a:spcAft>
                <a:spcPts val="0"/>
              </a:spcAft>
              <a:buClr>
                <a:schemeClr val="dk2"/>
              </a:buClr>
              <a:buSzPts val="1200"/>
              <a:buNone/>
              <a:defRPr sz="1200">
                <a:solidFill>
                  <a:schemeClr val="dk2"/>
                </a:solidFill>
              </a:defRPr>
            </a:lvl5pPr>
            <a:lvl6pPr lvl="5" rtl="0">
              <a:spcBef>
                <a:spcPts val="0"/>
              </a:spcBef>
              <a:spcAft>
                <a:spcPts val="0"/>
              </a:spcAft>
              <a:buClr>
                <a:schemeClr val="dk2"/>
              </a:buClr>
              <a:buSzPts val="1200"/>
              <a:buNone/>
              <a:defRPr sz="1200">
                <a:solidFill>
                  <a:schemeClr val="dk2"/>
                </a:solidFill>
              </a:defRPr>
            </a:lvl6pPr>
            <a:lvl7pPr lvl="6" rtl="0">
              <a:spcBef>
                <a:spcPts val="0"/>
              </a:spcBef>
              <a:spcAft>
                <a:spcPts val="0"/>
              </a:spcAft>
              <a:buClr>
                <a:schemeClr val="dk2"/>
              </a:buClr>
              <a:buSzPts val="1200"/>
              <a:buNone/>
              <a:defRPr sz="1200">
                <a:solidFill>
                  <a:schemeClr val="dk2"/>
                </a:solidFill>
              </a:defRPr>
            </a:lvl7pPr>
            <a:lvl8pPr lvl="7" rtl="0">
              <a:spcBef>
                <a:spcPts val="0"/>
              </a:spcBef>
              <a:spcAft>
                <a:spcPts val="0"/>
              </a:spcAft>
              <a:buClr>
                <a:schemeClr val="dk2"/>
              </a:buClr>
              <a:buSzPts val="1200"/>
              <a:buNone/>
              <a:defRPr sz="1200">
                <a:solidFill>
                  <a:schemeClr val="dk2"/>
                </a:solidFill>
              </a:defRPr>
            </a:lvl8pPr>
            <a:lvl9pPr lvl="8" rtl="0">
              <a:spcBef>
                <a:spcPts val="0"/>
              </a:spcBef>
              <a:spcAft>
                <a:spcPts val="0"/>
              </a:spcAft>
              <a:buClr>
                <a:schemeClr val="dk2"/>
              </a:buClr>
              <a:buSzPts val="1200"/>
              <a:buNone/>
              <a:defRPr sz="1200">
                <a:solidFill>
                  <a:schemeClr val="dk2"/>
                </a:solidFill>
              </a:defRPr>
            </a:lvl9pPr>
          </a:lstStyle>
          <a:p>
            <a:endParaRPr/>
          </a:p>
        </p:txBody>
      </p:sp>
      <p:sp>
        <p:nvSpPr>
          <p:cNvPr id="732" name="Google Shape;732;p58"/>
          <p:cNvSpPr txBox="1">
            <a:spLocks noGrp="1"/>
          </p:cNvSpPr>
          <p:nvPr>
            <p:ph type="subTitle" idx="7"/>
          </p:nvPr>
        </p:nvSpPr>
        <p:spPr>
          <a:xfrm>
            <a:off x="3789175" y="1996575"/>
            <a:ext cx="1447200" cy="9819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400"/>
              <a:buNone/>
              <a:defRPr sz="1400" b="1">
                <a:solidFill>
                  <a:schemeClr val="lt2"/>
                </a:solidFill>
              </a:defRPr>
            </a:lvl1pPr>
            <a:lvl2pPr lvl="1" algn="ctr" rtl="0">
              <a:spcBef>
                <a:spcPts val="0"/>
              </a:spcBef>
              <a:spcAft>
                <a:spcPts val="0"/>
              </a:spcAft>
              <a:buClr>
                <a:schemeClr val="lt2"/>
              </a:buClr>
              <a:buSzPts val="1400"/>
              <a:buNone/>
              <a:defRPr b="1">
                <a:solidFill>
                  <a:schemeClr val="lt2"/>
                </a:solidFill>
              </a:defRPr>
            </a:lvl2pPr>
            <a:lvl3pPr lvl="2" algn="ctr" rtl="0">
              <a:spcBef>
                <a:spcPts val="0"/>
              </a:spcBef>
              <a:spcAft>
                <a:spcPts val="0"/>
              </a:spcAft>
              <a:buClr>
                <a:schemeClr val="lt2"/>
              </a:buClr>
              <a:buSzPts val="1400"/>
              <a:buNone/>
              <a:defRPr b="1">
                <a:solidFill>
                  <a:schemeClr val="lt2"/>
                </a:solidFill>
              </a:defRPr>
            </a:lvl3pPr>
            <a:lvl4pPr lvl="3" algn="ctr" rtl="0">
              <a:spcBef>
                <a:spcPts val="0"/>
              </a:spcBef>
              <a:spcAft>
                <a:spcPts val="0"/>
              </a:spcAft>
              <a:buClr>
                <a:schemeClr val="lt2"/>
              </a:buClr>
              <a:buSzPts val="1400"/>
              <a:buNone/>
              <a:defRPr b="1">
                <a:solidFill>
                  <a:schemeClr val="lt2"/>
                </a:solidFill>
              </a:defRPr>
            </a:lvl4pPr>
            <a:lvl5pPr lvl="4" algn="ctr" rtl="0">
              <a:spcBef>
                <a:spcPts val="0"/>
              </a:spcBef>
              <a:spcAft>
                <a:spcPts val="0"/>
              </a:spcAft>
              <a:buClr>
                <a:schemeClr val="lt2"/>
              </a:buClr>
              <a:buSzPts val="1400"/>
              <a:buNone/>
              <a:defRPr b="1">
                <a:solidFill>
                  <a:schemeClr val="lt2"/>
                </a:solidFill>
              </a:defRPr>
            </a:lvl5pPr>
            <a:lvl6pPr lvl="5" algn="ctr" rtl="0">
              <a:spcBef>
                <a:spcPts val="0"/>
              </a:spcBef>
              <a:spcAft>
                <a:spcPts val="0"/>
              </a:spcAft>
              <a:buClr>
                <a:schemeClr val="lt2"/>
              </a:buClr>
              <a:buSzPts val="1400"/>
              <a:buNone/>
              <a:defRPr b="1">
                <a:solidFill>
                  <a:schemeClr val="lt2"/>
                </a:solidFill>
              </a:defRPr>
            </a:lvl6pPr>
            <a:lvl7pPr lvl="6" algn="ctr" rtl="0">
              <a:spcBef>
                <a:spcPts val="0"/>
              </a:spcBef>
              <a:spcAft>
                <a:spcPts val="0"/>
              </a:spcAft>
              <a:buClr>
                <a:schemeClr val="lt2"/>
              </a:buClr>
              <a:buSzPts val="1400"/>
              <a:buNone/>
              <a:defRPr b="1">
                <a:solidFill>
                  <a:schemeClr val="lt2"/>
                </a:solidFill>
              </a:defRPr>
            </a:lvl7pPr>
            <a:lvl8pPr lvl="7" algn="ctr" rtl="0">
              <a:spcBef>
                <a:spcPts val="0"/>
              </a:spcBef>
              <a:spcAft>
                <a:spcPts val="0"/>
              </a:spcAft>
              <a:buClr>
                <a:schemeClr val="lt2"/>
              </a:buClr>
              <a:buSzPts val="1400"/>
              <a:buNone/>
              <a:defRPr b="1">
                <a:solidFill>
                  <a:schemeClr val="lt2"/>
                </a:solidFill>
              </a:defRPr>
            </a:lvl8pPr>
            <a:lvl9pPr lvl="8" algn="ctr" rtl="0">
              <a:spcBef>
                <a:spcPts val="0"/>
              </a:spcBef>
              <a:spcAft>
                <a:spcPts val="0"/>
              </a:spcAft>
              <a:buClr>
                <a:schemeClr val="lt2"/>
              </a:buClr>
              <a:buSzPts val="1400"/>
              <a:buNone/>
              <a:defRPr b="1">
                <a:solidFill>
                  <a:schemeClr val="lt2"/>
                </a:solidFill>
              </a:defRPr>
            </a:lvl9pPr>
          </a:lstStyle>
          <a:p>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matchingName="Diseño personalizado 30 1">
  <p:cSld name="CUSTOM_29_1">
    <p:spTree>
      <p:nvGrpSpPr>
        <p:cNvPr id="1" name="Shape 733"/>
        <p:cNvGrpSpPr/>
        <p:nvPr/>
      </p:nvGrpSpPr>
      <p:grpSpPr>
        <a:xfrm>
          <a:off x="0" y="0"/>
          <a:ext cx="0" cy="0"/>
          <a:chOff x="0" y="0"/>
          <a:chExt cx="0" cy="0"/>
        </a:xfrm>
      </p:grpSpPr>
      <p:sp>
        <p:nvSpPr>
          <p:cNvPr id="734" name="Google Shape;734;p59"/>
          <p:cNvSpPr/>
          <p:nvPr/>
        </p:nvSpPr>
        <p:spPr>
          <a:xfrm>
            <a:off x="6264005" y="3322917"/>
            <a:ext cx="594300" cy="5943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59"/>
          <p:cNvSpPr/>
          <p:nvPr/>
        </p:nvSpPr>
        <p:spPr>
          <a:xfrm>
            <a:off x="6264005" y="919492"/>
            <a:ext cx="594300" cy="594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59"/>
          <p:cNvSpPr/>
          <p:nvPr/>
        </p:nvSpPr>
        <p:spPr>
          <a:xfrm>
            <a:off x="2285680" y="3347030"/>
            <a:ext cx="594300" cy="5943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59"/>
          <p:cNvSpPr/>
          <p:nvPr/>
        </p:nvSpPr>
        <p:spPr>
          <a:xfrm>
            <a:off x="2285680" y="924167"/>
            <a:ext cx="594300" cy="594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38" name="Google Shape;738;p59"/>
          <p:cNvCxnSpPr>
            <a:stCxn id="739" idx="3"/>
            <a:endCxn id="736" idx="6"/>
          </p:cNvCxnSpPr>
          <p:nvPr/>
        </p:nvCxnSpPr>
        <p:spPr>
          <a:xfrm rot="5400000">
            <a:off x="3120622" y="2813870"/>
            <a:ext cx="589500" cy="1071000"/>
          </a:xfrm>
          <a:prstGeom prst="bentConnector2">
            <a:avLst/>
          </a:prstGeom>
          <a:noFill/>
          <a:ln w="9525" cap="flat" cmpd="sng">
            <a:solidFill>
              <a:srgbClr val="000000"/>
            </a:solidFill>
            <a:prstDash val="dot"/>
            <a:round/>
            <a:headEnd type="none" w="med" len="med"/>
            <a:tailEnd type="none" w="med" len="med"/>
          </a:ln>
        </p:spPr>
      </p:cxnSp>
      <p:cxnSp>
        <p:nvCxnSpPr>
          <p:cNvPr id="740" name="Google Shape;740;p59"/>
          <p:cNvCxnSpPr>
            <a:stCxn id="739" idx="1"/>
            <a:endCxn id="737" idx="6"/>
          </p:cNvCxnSpPr>
          <p:nvPr/>
        </p:nvCxnSpPr>
        <p:spPr>
          <a:xfrm rot="5400000" flipH="1">
            <a:off x="3076822" y="1024239"/>
            <a:ext cx="677100" cy="1071000"/>
          </a:xfrm>
          <a:prstGeom prst="bentConnector2">
            <a:avLst/>
          </a:prstGeom>
          <a:noFill/>
          <a:ln w="9525" cap="flat" cmpd="sng">
            <a:solidFill>
              <a:srgbClr val="000000"/>
            </a:solidFill>
            <a:prstDash val="dot"/>
            <a:round/>
            <a:headEnd type="none" w="med" len="med"/>
            <a:tailEnd type="none" w="med" len="med"/>
          </a:ln>
        </p:spPr>
      </p:cxnSp>
      <p:cxnSp>
        <p:nvCxnSpPr>
          <p:cNvPr id="741" name="Google Shape;741;p59"/>
          <p:cNvCxnSpPr>
            <a:stCxn id="739" idx="7"/>
            <a:endCxn id="735" idx="2"/>
          </p:cNvCxnSpPr>
          <p:nvPr/>
        </p:nvCxnSpPr>
        <p:spPr>
          <a:xfrm rot="-5400000">
            <a:off x="5344803" y="979089"/>
            <a:ext cx="681600" cy="1156800"/>
          </a:xfrm>
          <a:prstGeom prst="bentConnector2">
            <a:avLst/>
          </a:prstGeom>
          <a:noFill/>
          <a:ln w="9525" cap="flat" cmpd="sng">
            <a:solidFill>
              <a:srgbClr val="000000"/>
            </a:solidFill>
            <a:prstDash val="dot"/>
            <a:round/>
            <a:headEnd type="none" w="med" len="med"/>
            <a:tailEnd type="none" w="med" len="med"/>
          </a:ln>
        </p:spPr>
      </p:cxnSp>
      <p:cxnSp>
        <p:nvCxnSpPr>
          <p:cNvPr id="742" name="Google Shape;742;p59"/>
          <p:cNvCxnSpPr/>
          <p:nvPr/>
        </p:nvCxnSpPr>
        <p:spPr>
          <a:xfrm>
            <a:off x="5107205" y="3076692"/>
            <a:ext cx="1156800" cy="565500"/>
          </a:xfrm>
          <a:prstGeom prst="bentConnector3">
            <a:avLst>
              <a:gd name="adj1" fmla="val -608"/>
            </a:avLst>
          </a:prstGeom>
          <a:noFill/>
          <a:ln w="9525" cap="flat" cmpd="sng">
            <a:solidFill>
              <a:srgbClr val="000000"/>
            </a:solidFill>
            <a:prstDash val="dot"/>
            <a:round/>
            <a:headEnd type="none" w="med" len="med"/>
            <a:tailEnd type="none" w="med" len="med"/>
          </a:ln>
        </p:spPr>
      </p:cxnSp>
      <p:sp>
        <p:nvSpPr>
          <p:cNvPr id="739" name="Google Shape;739;p59"/>
          <p:cNvSpPr/>
          <p:nvPr/>
        </p:nvSpPr>
        <p:spPr>
          <a:xfrm>
            <a:off x="3711388" y="1658804"/>
            <a:ext cx="1635300" cy="1635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59"/>
          <p:cNvSpPr txBox="1">
            <a:spLocks noGrp="1"/>
          </p:cNvSpPr>
          <p:nvPr>
            <p:ph type="subTitle" idx="1"/>
          </p:nvPr>
        </p:nvSpPr>
        <p:spPr>
          <a:xfrm>
            <a:off x="207775" y="935225"/>
            <a:ext cx="2074200" cy="510600"/>
          </a:xfrm>
          <a:prstGeom prst="rect">
            <a:avLst/>
          </a:prstGeom>
        </p:spPr>
        <p:txBody>
          <a:bodyPr spcFirstLastPara="1" wrap="square" lIns="91425" tIns="91425" rIns="91425" bIns="91425" anchor="ctr" anchorCtr="0">
            <a:normAutofit/>
          </a:bodyPr>
          <a:lstStyle>
            <a:lvl1pPr lvl="0" algn="r" rtl="0">
              <a:spcBef>
                <a:spcPts val="0"/>
              </a:spcBef>
              <a:spcAft>
                <a:spcPts val="0"/>
              </a:spcAft>
              <a:buClr>
                <a:schemeClr val="dk2"/>
              </a:buClr>
              <a:buSzPts val="1200"/>
              <a:buNone/>
              <a:defRPr sz="1200">
                <a:solidFill>
                  <a:schemeClr val="dk2"/>
                </a:solidFill>
              </a:defRPr>
            </a:lvl1pPr>
            <a:lvl2pPr lvl="1" algn="r" rtl="0">
              <a:spcBef>
                <a:spcPts val="0"/>
              </a:spcBef>
              <a:spcAft>
                <a:spcPts val="0"/>
              </a:spcAft>
              <a:buClr>
                <a:schemeClr val="dk2"/>
              </a:buClr>
              <a:buSzPts val="1200"/>
              <a:buNone/>
              <a:defRPr sz="1200">
                <a:solidFill>
                  <a:schemeClr val="dk2"/>
                </a:solidFill>
              </a:defRPr>
            </a:lvl2pPr>
            <a:lvl3pPr lvl="2" algn="r" rtl="0">
              <a:spcBef>
                <a:spcPts val="0"/>
              </a:spcBef>
              <a:spcAft>
                <a:spcPts val="0"/>
              </a:spcAft>
              <a:buClr>
                <a:schemeClr val="dk2"/>
              </a:buClr>
              <a:buSzPts val="1200"/>
              <a:buNone/>
              <a:defRPr sz="1200">
                <a:solidFill>
                  <a:schemeClr val="dk2"/>
                </a:solidFill>
              </a:defRPr>
            </a:lvl3pPr>
            <a:lvl4pPr lvl="3" algn="r" rtl="0">
              <a:spcBef>
                <a:spcPts val="0"/>
              </a:spcBef>
              <a:spcAft>
                <a:spcPts val="0"/>
              </a:spcAft>
              <a:buClr>
                <a:schemeClr val="dk2"/>
              </a:buClr>
              <a:buSzPts val="1200"/>
              <a:buNone/>
              <a:defRPr sz="1200">
                <a:solidFill>
                  <a:schemeClr val="dk2"/>
                </a:solidFill>
              </a:defRPr>
            </a:lvl4pPr>
            <a:lvl5pPr lvl="4" algn="r" rtl="0">
              <a:spcBef>
                <a:spcPts val="0"/>
              </a:spcBef>
              <a:spcAft>
                <a:spcPts val="0"/>
              </a:spcAft>
              <a:buClr>
                <a:schemeClr val="dk2"/>
              </a:buClr>
              <a:buSzPts val="1200"/>
              <a:buNone/>
              <a:defRPr sz="1200">
                <a:solidFill>
                  <a:schemeClr val="dk2"/>
                </a:solidFill>
              </a:defRPr>
            </a:lvl5pPr>
            <a:lvl6pPr lvl="5" algn="r" rtl="0">
              <a:spcBef>
                <a:spcPts val="0"/>
              </a:spcBef>
              <a:spcAft>
                <a:spcPts val="0"/>
              </a:spcAft>
              <a:buClr>
                <a:schemeClr val="dk2"/>
              </a:buClr>
              <a:buSzPts val="1200"/>
              <a:buNone/>
              <a:defRPr sz="1200">
                <a:solidFill>
                  <a:schemeClr val="dk2"/>
                </a:solidFill>
              </a:defRPr>
            </a:lvl6pPr>
            <a:lvl7pPr lvl="6" algn="r" rtl="0">
              <a:spcBef>
                <a:spcPts val="0"/>
              </a:spcBef>
              <a:spcAft>
                <a:spcPts val="0"/>
              </a:spcAft>
              <a:buClr>
                <a:schemeClr val="dk2"/>
              </a:buClr>
              <a:buSzPts val="1200"/>
              <a:buNone/>
              <a:defRPr sz="1200">
                <a:solidFill>
                  <a:schemeClr val="dk2"/>
                </a:solidFill>
              </a:defRPr>
            </a:lvl7pPr>
            <a:lvl8pPr lvl="7" algn="r" rtl="0">
              <a:spcBef>
                <a:spcPts val="0"/>
              </a:spcBef>
              <a:spcAft>
                <a:spcPts val="0"/>
              </a:spcAft>
              <a:buClr>
                <a:schemeClr val="dk2"/>
              </a:buClr>
              <a:buSzPts val="1200"/>
              <a:buNone/>
              <a:defRPr sz="1200">
                <a:solidFill>
                  <a:schemeClr val="dk2"/>
                </a:solidFill>
              </a:defRPr>
            </a:lvl8pPr>
            <a:lvl9pPr lvl="8" algn="r" rtl="0">
              <a:spcBef>
                <a:spcPts val="0"/>
              </a:spcBef>
              <a:spcAft>
                <a:spcPts val="0"/>
              </a:spcAft>
              <a:buClr>
                <a:schemeClr val="dk2"/>
              </a:buClr>
              <a:buSzPts val="1200"/>
              <a:buNone/>
              <a:defRPr sz="1200">
                <a:solidFill>
                  <a:schemeClr val="dk2"/>
                </a:solidFill>
              </a:defRPr>
            </a:lvl9pPr>
          </a:lstStyle>
          <a:p>
            <a:endParaRPr/>
          </a:p>
        </p:txBody>
      </p:sp>
      <p:sp>
        <p:nvSpPr>
          <p:cNvPr id="744" name="Google Shape;744;p59"/>
          <p:cNvSpPr txBox="1">
            <a:spLocks noGrp="1"/>
          </p:cNvSpPr>
          <p:nvPr>
            <p:ph type="subTitle" idx="2"/>
          </p:nvPr>
        </p:nvSpPr>
        <p:spPr>
          <a:xfrm>
            <a:off x="207775" y="3395750"/>
            <a:ext cx="2074200" cy="510600"/>
          </a:xfrm>
          <a:prstGeom prst="rect">
            <a:avLst/>
          </a:prstGeom>
        </p:spPr>
        <p:txBody>
          <a:bodyPr spcFirstLastPara="1" wrap="square" lIns="91425" tIns="91425" rIns="91425" bIns="91425" anchor="ctr" anchorCtr="0">
            <a:normAutofit/>
          </a:bodyPr>
          <a:lstStyle>
            <a:lvl1pPr lvl="0" algn="r" rtl="0">
              <a:spcBef>
                <a:spcPts val="0"/>
              </a:spcBef>
              <a:spcAft>
                <a:spcPts val="0"/>
              </a:spcAft>
              <a:buClr>
                <a:schemeClr val="dk2"/>
              </a:buClr>
              <a:buSzPts val="1200"/>
              <a:buNone/>
              <a:defRPr sz="1200">
                <a:solidFill>
                  <a:schemeClr val="dk2"/>
                </a:solidFill>
              </a:defRPr>
            </a:lvl1pPr>
            <a:lvl2pPr lvl="1" algn="r" rtl="0">
              <a:spcBef>
                <a:spcPts val="0"/>
              </a:spcBef>
              <a:spcAft>
                <a:spcPts val="0"/>
              </a:spcAft>
              <a:buClr>
                <a:schemeClr val="dk2"/>
              </a:buClr>
              <a:buSzPts val="1200"/>
              <a:buNone/>
              <a:defRPr sz="1200">
                <a:solidFill>
                  <a:schemeClr val="dk2"/>
                </a:solidFill>
              </a:defRPr>
            </a:lvl2pPr>
            <a:lvl3pPr lvl="2" algn="r" rtl="0">
              <a:spcBef>
                <a:spcPts val="0"/>
              </a:spcBef>
              <a:spcAft>
                <a:spcPts val="0"/>
              </a:spcAft>
              <a:buClr>
                <a:schemeClr val="dk2"/>
              </a:buClr>
              <a:buSzPts val="1200"/>
              <a:buNone/>
              <a:defRPr sz="1200">
                <a:solidFill>
                  <a:schemeClr val="dk2"/>
                </a:solidFill>
              </a:defRPr>
            </a:lvl3pPr>
            <a:lvl4pPr lvl="3" algn="r" rtl="0">
              <a:spcBef>
                <a:spcPts val="0"/>
              </a:spcBef>
              <a:spcAft>
                <a:spcPts val="0"/>
              </a:spcAft>
              <a:buClr>
                <a:schemeClr val="dk2"/>
              </a:buClr>
              <a:buSzPts val="1200"/>
              <a:buNone/>
              <a:defRPr sz="1200">
                <a:solidFill>
                  <a:schemeClr val="dk2"/>
                </a:solidFill>
              </a:defRPr>
            </a:lvl4pPr>
            <a:lvl5pPr lvl="4" algn="r" rtl="0">
              <a:spcBef>
                <a:spcPts val="0"/>
              </a:spcBef>
              <a:spcAft>
                <a:spcPts val="0"/>
              </a:spcAft>
              <a:buClr>
                <a:schemeClr val="dk2"/>
              </a:buClr>
              <a:buSzPts val="1200"/>
              <a:buNone/>
              <a:defRPr sz="1200">
                <a:solidFill>
                  <a:schemeClr val="dk2"/>
                </a:solidFill>
              </a:defRPr>
            </a:lvl5pPr>
            <a:lvl6pPr lvl="5" algn="r" rtl="0">
              <a:spcBef>
                <a:spcPts val="0"/>
              </a:spcBef>
              <a:spcAft>
                <a:spcPts val="0"/>
              </a:spcAft>
              <a:buClr>
                <a:schemeClr val="dk2"/>
              </a:buClr>
              <a:buSzPts val="1200"/>
              <a:buNone/>
              <a:defRPr sz="1200">
                <a:solidFill>
                  <a:schemeClr val="dk2"/>
                </a:solidFill>
              </a:defRPr>
            </a:lvl6pPr>
            <a:lvl7pPr lvl="6" algn="r" rtl="0">
              <a:spcBef>
                <a:spcPts val="0"/>
              </a:spcBef>
              <a:spcAft>
                <a:spcPts val="0"/>
              </a:spcAft>
              <a:buClr>
                <a:schemeClr val="dk2"/>
              </a:buClr>
              <a:buSzPts val="1200"/>
              <a:buNone/>
              <a:defRPr sz="1200">
                <a:solidFill>
                  <a:schemeClr val="dk2"/>
                </a:solidFill>
              </a:defRPr>
            </a:lvl7pPr>
            <a:lvl8pPr lvl="7" algn="r" rtl="0">
              <a:spcBef>
                <a:spcPts val="0"/>
              </a:spcBef>
              <a:spcAft>
                <a:spcPts val="0"/>
              </a:spcAft>
              <a:buClr>
                <a:schemeClr val="dk2"/>
              </a:buClr>
              <a:buSzPts val="1200"/>
              <a:buNone/>
              <a:defRPr sz="1200">
                <a:solidFill>
                  <a:schemeClr val="dk2"/>
                </a:solidFill>
              </a:defRPr>
            </a:lvl8pPr>
            <a:lvl9pPr lvl="8" algn="r" rtl="0">
              <a:spcBef>
                <a:spcPts val="0"/>
              </a:spcBef>
              <a:spcAft>
                <a:spcPts val="0"/>
              </a:spcAft>
              <a:buClr>
                <a:schemeClr val="dk2"/>
              </a:buClr>
              <a:buSzPts val="1200"/>
              <a:buNone/>
              <a:defRPr sz="1200">
                <a:solidFill>
                  <a:schemeClr val="dk2"/>
                </a:solidFill>
              </a:defRPr>
            </a:lvl9pPr>
          </a:lstStyle>
          <a:p>
            <a:endParaRPr/>
          </a:p>
        </p:txBody>
      </p:sp>
      <p:sp>
        <p:nvSpPr>
          <p:cNvPr id="745" name="Google Shape;745;p59"/>
          <p:cNvSpPr txBox="1">
            <a:spLocks noGrp="1"/>
          </p:cNvSpPr>
          <p:nvPr>
            <p:ph type="subTitle" idx="3"/>
          </p:nvPr>
        </p:nvSpPr>
        <p:spPr>
          <a:xfrm>
            <a:off x="6913375" y="935225"/>
            <a:ext cx="2074200" cy="5106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dk2"/>
              </a:buClr>
              <a:buSzPts val="1200"/>
              <a:buNone/>
              <a:defRPr sz="1200">
                <a:solidFill>
                  <a:schemeClr val="dk2"/>
                </a:solidFill>
              </a:defRPr>
            </a:lvl1pPr>
            <a:lvl2pPr lvl="1" rtl="0">
              <a:spcBef>
                <a:spcPts val="0"/>
              </a:spcBef>
              <a:spcAft>
                <a:spcPts val="0"/>
              </a:spcAft>
              <a:buClr>
                <a:schemeClr val="dk2"/>
              </a:buClr>
              <a:buSzPts val="1200"/>
              <a:buNone/>
              <a:defRPr sz="1200">
                <a:solidFill>
                  <a:schemeClr val="dk2"/>
                </a:solidFill>
              </a:defRPr>
            </a:lvl2pPr>
            <a:lvl3pPr lvl="2" rtl="0">
              <a:spcBef>
                <a:spcPts val="0"/>
              </a:spcBef>
              <a:spcAft>
                <a:spcPts val="0"/>
              </a:spcAft>
              <a:buClr>
                <a:schemeClr val="dk2"/>
              </a:buClr>
              <a:buSzPts val="1200"/>
              <a:buNone/>
              <a:defRPr sz="1200">
                <a:solidFill>
                  <a:schemeClr val="dk2"/>
                </a:solidFill>
              </a:defRPr>
            </a:lvl3pPr>
            <a:lvl4pPr lvl="3" rtl="0">
              <a:spcBef>
                <a:spcPts val="0"/>
              </a:spcBef>
              <a:spcAft>
                <a:spcPts val="0"/>
              </a:spcAft>
              <a:buClr>
                <a:schemeClr val="dk2"/>
              </a:buClr>
              <a:buSzPts val="1200"/>
              <a:buNone/>
              <a:defRPr sz="1200">
                <a:solidFill>
                  <a:schemeClr val="dk2"/>
                </a:solidFill>
              </a:defRPr>
            </a:lvl4pPr>
            <a:lvl5pPr lvl="4" rtl="0">
              <a:spcBef>
                <a:spcPts val="0"/>
              </a:spcBef>
              <a:spcAft>
                <a:spcPts val="0"/>
              </a:spcAft>
              <a:buClr>
                <a:schemeClr val="dk2"/>
              </a:buClr>
              <a:buSzPts val="1200"/>
              <a:buNone/>
              <a:defRPr sz="1200">
                <a:solidFill>
                  <a:schemeClr val="dk2"/>
                </a:solidFill>
              </a:defRPr>
            </a:lvl5pPr>
            <a:lvl6pPr lvl="5" rtl="0">
              <a:spcBef>
                <a:spcPts val="0"/>
              </a:spcBef>
              <a:spcAft>
                <a:spcPts val="0"/>
              </a:spcAft>
              <a:buClr>
                <a:schemeClr val="dk2"/>
              </a:buClr>
              <a:buSzPts val="1200"/>
              <a:buNone/>
              <a:defRPr sz="1200">
                <a:solidFill>
                  <a:schemeClr val="dk2"/>
                </a:solidFill>
              </a:defRPr>
            </a:lvl6pPr>
            <a:lvl7pPr lvl="6" rtl="0">
              <a:spcBef>
                <a:spcPts val="0"/>
              </a:spcBef>
              <a:spcAft>
                <a:spcPts val="0"/>
              </a:spcAft>
              <a:buClr>
                <a:schemeClr val="dk2"/>
              </a:buClr>
              <a:buSzPts val="1200"/>
              <a:buNone/>
              <a:defRPr sz="1200">
                <a:solidFill>
                  <a:schemeClr val="dk2"/>
                </a:solidFill>
              </a:defRPr>
            </a:lvl7pPr>
            <a:lvl8pPr lvl="7" rtl="0">
              <a:spcBef>
                <a:spcPts val="0"/>
              </a:spcBef>
              <a:spcAft>
                <a:spcPts val="0"/>
              </a:spcAft>
              <a:buClr>
                <a:schemeClr val="dk2"/>
              </a:buClr>
              <a:buSzPts val="1200"/>
              <a:buNone/>
              <a:defRPr sz="1200">
                <a:solidFill>
                  <a:schemeClr val="dk2"/>
                </a:solidFill>
              </a:defRPr>
            </a:lvl8pPr>
            <a:lvl9pPr lvl="8" rtl="0">
              <a:spcBef>
                <a:spcPts val="0"/>
              </a:spcBef>
              <a:spcAft>
                <a:spcPts val="0"/>
              </a:spcAft>
              <a:buClr>
                <a:schemeClr val="dk2"/>
              </a:buClr>
              <a:buSzPts val="1200"/>
              <a:buNone/>
              <a:defRPr sz="1200">
                <a:solidFill>
                  <a:schemeClr val="dk2"/>
                </a:solidFill>
              </a:defRPr>
            </a:lvl9pPr>
          </a:lstStyle>
          <a:p>
            <a:endParaRPr/>
          </a:p>
        </p:txBody>
      </p:sp>
      <p:sp>
        <p:nvSpPr>
          <p:cNvPr id="746" name="Google Shape;746;p59"/>
          <p:cNvSpPr txBox="1">
            <a:spLocks noGrp="1"/>
          </p:cNvSpPr>
          <p:nvPr>
            <p:ph type="subTitle" idx="4"/>
          </p:nvPr>
        </p:nvSpPr>
        <p:spPr>
          <a:xfrm>
            <a:off x="6913375" y="3373625"/>
            <a:ext cx="2074200" cy="5106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dk2"/>
              </a:buClr>
              <a:buSzPts val="1200"/>
              <a:buNone/>
              <a:defRPr sz="1200">
                <a:solidFill>
                  <a:schemeClr val="dk2"/>
                </a:solidFill>
              </a:defRPr>
            </a:lvl1pPr>
            <a:lvl2pPr lvl="1" rtl="0">
              <a:spcBef>
                <a:spcPts val="0"/>
              </a:spcBef>
              <a:spcAft>
                <a:spcPts val="0"/>
              </a:spcAft>
              <a:buClr>
                <a:schemeClr val="dk2"/>
              </a:buClr>
              <a:buSzPts val="1200"/>
              <a:buNone/>
              <a:defRPr sz="1200">
                <a:solidFill>
                  <a:schemeClr val="dk2"/>
                </a:solidFill>
              </a:defRPr>
            </a:lvl2pPr>
            <a:lvl3pPr lvl="2" rtl="0">
              <a:spcBef>
                <a:spcPts val="0"/>
              </a:spcBef>
              <a:spcAft>
                <a:spcPts val="0"/>
              </a:spcAft>
              <a:buClr>
                <a:schemeClr val="dk2"/>
              </a:buClr>
              <a:buSzPts val="1200"/>
              <a:buNone/>
              <a:defRPr sz="1200">
                <a:solidFill>
                  <a:schemeClr val="dk2"/>
                </a:solidFill>
              </a:defRPr>
            </a:lvl3pPr>
            <a:lvl4pPr lvl="3" rtl="0">
              <a:spcBef>
                <a:spcPts val="0"/>
              </a:spcBef>
              <a:spcAft>
                <a:spcPts val="0"/>
              </a:spcAft>
              <a:buClr>
                <a:schemeClr val="dk2"/>
              </a:buClr>
              <a:buSzPts val="1200"/>
              <a:buNone/>
              <a:defRPr sz="1200">
                <a:solidFill>
                  <a:schemeClr val="dk2"/>
                </a:solidFill>
              </a:defRPr>
            </a:lvl4pPr>
            <a:lvl5pPr lvl="4" rtl="0">
              <a:spcBef>
                <a:spcPts val="0"/>
              </a:spcBef>
              <a:spcAft>
                <a:spcPts val="0"/>
              </a:spcAft>
              <a:buClr>
                <a:schemeClr val="dk2"/>
              </a:buClr>
              <a:buSzPts val="1200"/>
              <a:buNone/>
              <a:defRPr sz="1200">
                <a:solidFill>
                  <a:schemeClr val="dk2"/>
                </a:solidFill>
              </a:defRPr>
            </a:lvl5pPr>
            <a:lvl6pPr lvl="5" rtl="0">
              <a:spcBef>
                <a:spcPts val="0"/>
              </a:spcBef>
              <a:spcAft>
                <a:spcPts val="0"/>
              </a:spcAft>
              <a:buClr>
                <a:schemeClr val="dk2"/>
              </a:buClr>
              <a:buSzPts val="1200"/>
              <a:buNone/>
              <a:defRPr sz="1200">
                <a:solidFill>
                  <a:schemeClr val="dk2"/>
                </a:solidFill>
              </a:defRPr>
            </a:lvl6pPr>
            <a:lvl7pPr lvl="6" rtl="0">
              <a:spcBef>
                <a:spcPts val="0"/>
              </a:spcBef>
              <a:spcAft>
                <a:spcPts val="0"/>
              </a:spcAft>
              <a:buClr>
                <a:schemeClr val="dk2"/>
              </a:buClr>
              <a:buSzPts val="1200"/>
              <a:buNone/>
              <a:defRPr sz="1200">
                <a:solidFill>
                  <a:schemeClr val="dk2"/>
                </a:solidFill>
              </a:defRPr>
            </a:lvl7pPr>
            <a:lvl8pPr lvl="7" rtl="0">
              <a:spcBef>
                <a:spcPts val="0"/>
              </a:spcBef>
              <a:spcAft>
                <a:spcPts val="0"/>
              </a:spcAft>
              <a:buClr>
                <a:schemeClr val="dk2"/>
              </a:buClr>
              <a:buSzPts val="1200"/>
              <a:buNone/>
              <a:defRPr sz="1200">
                <a:solidFill>
                  <a:schemeClr val="dk2"/>
                </a:solidFill>
              </a:defRPr>
            </a:lvl8pPr>
            <a:lvl9pPr lvl="8" rtl="0">
              <a:spcBef>
                <a:spcPts val="0"/>
              </a:spcBef>
              <a:spcAft>
                <a:spcPts val="0"/>
              </a:spcAft>
              <a:buClr>
                <a:schemeClr val="dk2"/>
              </a:buClr>
              <a:buSzPts val="1200"/>
              <a:buNone/>
              <a:defRPr sz="1200">
                <a:solidFill>
                  <a:schemeClr val="dk2"/>
                </a:solidFill>
              </a:defRPr>
            </a:lvl9pPr>
          </a:lstStyle>
          <a:p>
            <a:endParaRPr/>
          </a:p>
        </p:txBody>
      </p:sp>
      <p:sp>
        <p:nvSpPr>
          <p:cNvPr id="747" name="Google Shape;747;p59"/>
          <p:cNvSpPr txBox="1">
            <a:spLocks noGrp="1"/>
          </p:cNvSpPr>
          <p:nvPr>
            <p:ph type="subTitle" idx="5"/>
          </p:nvPr>
        </p:nvSpPr>
        <p:spPr>
          <a:xfrm>
            <a:off x="3789175" y="1996575"/>
            <a:ext cx="1447200" cy="9819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400"/>
              <a:buNone/>
              <a:defRPr sz="1400" b="1">
                <a:solidFill>
                  <a:schemeClr val="lt2"/>
                </a:solidFill>
              </a:defRPr>
            </a:lvl1pPr>
            <a:lvl2pPr lvl="1" algn="ctr" rtl="0">
              <a:spcBef>
                <a:spcPts val="0"/>
              </a:spcBef>
              <a:spcAft>
                <a:spcPts val="0"/>
              </a:spcAft>
              <a:buClr>
                <a:schemeClr val="lt2"/>
              </a:buClr>
              <a:buSzPts val="1400"/>
              <a:buNone/>
              <a:defRPr b="1">
                <a:solidFill>
                  <a:schemeClr val="lt2"/>
                </a:solidFill>
              </a:defRPr>
            </a:lvl2pPr>
            <a:lvl3pPr lvl="2" algn="ctr" rtl="0">
              <a:spcBef>
                <a:spcPts val="0"/>
              </a:spcBef>
              <a:spcAft>
                <a:spcPts val="0"/>
              </a:spcAft>
              <a:buClr>
                <a:schemeClr val="lt2"/>
              </a:buClr>
              <a:buSzPts val="1400"/>
              <a:buNone/>
              <a:defRPr b="1">
                <a:solidFill>
                  <a:schemeClr val="lt2"/>
                </a:solidFill>
              </a:defRPr>
            </a:lvl3pPr>
            <a:lvl4pPr lvl="3" algn="ctr" rtl="0">
              <a:spcBef>
                <a:spcPts val="0"/>
              </a:spcBef>
              <a:spcAft>
                <a:spcPts val="0"/>
              </a:spcAft>
              <a:buClr>
                <a:schemeClr val="lt2"/>
              </a:buClr>
              <a:buSzPts val="1400"/>
              <a:buNone/>
              <a:defRPr b="1">
                <a:solidFill>
                  <a:schemeClr val="lt2"/>
                </a:solidFill>
              </a:defRPr>
            </a:lvl4pPr>
            <a:lvl5pPr lvl="4" algn="ctr" rtl="0">
              <a:spcBef>
                <a:spcPts val="0"/>
              </a:spcBef>
              <a:spcAft>
                <a:spcPts val="0"/>
              </a:spcAft>
              <a:buClr>
                <a:schemeClr val="lt2"/>
              </a:buClr>
              <a:buSzPts val="1400"/>
              <a:buNone/>
              <a:defRPr b="1">
                <a:solidFill>
                  <a:schemeClr val="lt2"/>
                </a:solidFill>
              </a:defRPr>
            </a:lvl5pPr>
            <a:lvl6pPr lvl="5" algn="ctr" rtl="0">
              <a:spcBef>
                <a:spcPts val="0"/>
              </a:spcBef>
              <a:spcAft>
                <a:spcPts val="0"/>
              </a:spcAft>
              <a:buClr>
                <a:schemeClr val="lt2"/>
              </a:buClr>
              <a:buSzPts val="1400"/>
              <a:buNone/>
              <a:defRPr b="1">
                <a:solidFill>
                  <a:schemeClr val="lt2"/>
                </a:solidFill>
              </a:defRPr>
            </a:lvl6pPr>
            <a:lvl7pPr lvl="6" algn="ctr" rtl="0">
              <a:spcBef>
                <a:spcPts val="0"/>
              </a:spcBef>
              <a:spcAft>
                <a:spcPts val="0"/>
              </a:spcAft>
              <a:buClr>
                <a:schemeClr val="lt2"/>
              </a:buClr>
              <a:buSzPts val="1400"/>
              <a:buNone/>
              <a:defRPr b="1">
                <a:solidFill>
                  <a:schemeClr val="lt2"/>
                </a:solidFill>
              </a:defRPr>
            </a:lvl7pPr>
            <a:lvl8pPr lvl="7" algn="ctr" rtl="0">
              <a:spcBef>
                <a:spcPts val="0"/>
              </a:spcBef>
              <a:spcAft>
                <a:spcPts val="0"/>
              </a:spcAft>
              <a:buClr>
                <a:schemeClr val="lt2"/>
              </a:buClr>
              <a:buSzPts val="1400"/>
              <a:buNone/>
              <a:defRPr b="1">
                <a:solidFill>
                  <a:schemeClr val="lt2"/>
                </a:solidFill>
              </a:defRPr>
            </a:lvl8pPr>
            <a:lvl9pPr lvl="8" algn="ctr" rtl="0">
              <a:spcBef>
                <a:spcPts val="0"/>
              </a:spcBef>
              <a:spcAft>
                <a:spcPts val="0"/>
              </a:spcAft>
              <a:buClr>
                <a:schemeClr val="lt2"/>
              </a:buClr>
              <a:buSzPts val="1400"/>
              <a:buNone/>
              <a:defRPr b="1">
                <a:solidFill>
                  <a:schemeClr val="lt2"/>
                </a:solidFill>
              </a:defRPr>
            </a:lvl9pPr>
          </a:lstStyle>
          <a:p>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matchingName="Diseño personalizado 31">
  <p:cSld name="CUSTOM_30">
    <p:spTree>
      <p:nvGrpSpPr>
        <p:cNvPr id="1" name="Shape 748"/>
        <p:cNvGrpSpPr/>
        <p:nvPr/>
      </p:nvGrpSpPr>
      <p:grpSpPr>
        <a:xfrm>
          <a:off x="0" y="0"/>
          <a:ext cx="0" cy="0"/>
          <a:chOff x="0" y="0"/>
          <a:chExt cx="0" cy="0"/>
        </a:xfrm>
      </p:grpSpPr>
      <p:sp>
        <p:nvSpPr>
          <p:cNvPr id="749" name="Google Shape;749;p60"/>
          <p:cNvSpPr/>
          <p:nvPr/>
        </p:nvSpPr>
        <p:spPr>
          <a:xfrm>
            <a:off x="5517814" y="1387888"/>
            <a:ext cx="1459500" cy="14646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60"/>
          <p:cNvSpPr/>
          <p:nvPr/>
        </p:nvSpPr>
        <p:spPr>
          <a:xfrm>
            <a:off x="3860164" y="1387888"/>
            <a:ext cx="1459500" cy="14646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60"/>
          <p:cNvSpPr/>
          <p:nvPr/>
        </p:nvSpPr>
        <p:spPr>
          <a:xfrm>
            <a:off x="5181283" y="1723123"/>
            <a:ext cx="535692" cy="829501"/>
          </a:xfrm>
          <a:custGeom>
            <a:avLst/>
            <a:gdLst/>
            <a:ahLst/>
            <a:cxnLst/>
            <a:rect l="l" t="t" r="r" b="b"/>
            <a:pathLst>
              <a:path w="15124" h="23419" extrusionOk="0">
                <a:moveTo>
                  <a:pt x="0" y="0"/>
                </a:moveTo>
                <a:lnTo>
                  <a:pt x="8128" y="11730"/>
                </a:lnTo>
                <a:lnTo>
                  <a:pt x="0" y="23418"/>
                </a:lnTo>
                <a:lnTo>
                  <a:pt x="7038" y="23418"/>
                </a:lnTo>
                <a:lnTo>
                  <a:pt x="15124" y="11730"/>
                </a:lnTo>
                <a:lnTo>
                  <a:pt x="703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60"/>
          <p:cNvSpPr/>
          <p:nvPr/>
        </p:nvSpPr>
        <p:spPr>
          <a:xfrm>
            <a:off x="4995306" y="1723123"/>
            <a:ext cx="535692" cy="829501"/>
          </a:xfrm>
          <a:custGeom>
            <a:avLst/>
            <a:gdLst/>
            <a:ahLst/>
            <a:cxnLst/>
            <a:rect l="l" t="t" r="r" b="b"/>
            <a:pathLst>
              <a:path w="15124" h="23419" extrusionOk="0">
                <a:moveTo>
                  <a:pt x="0" y="0"/>
                </a:moveTo>
                <a:lnTo>
                  <a:pt x="8086" y="11730"/>
                </a:lnTo>
                <a:lnTo>
                  <a:pt x="0" y="23418"/>
                </a:lnTo>
                <a:lnTo>
                  <a:pt x="7038" y="23418"/>
                </a:lnTo>
                <a:lnTo>
                  <a:pt x="15124" y="11730"/>
                </a:lnTo>
                <a:lnTo>
                  <a:pt x="703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60"/>
          <p:cNvSpPr/>
          <p:nvPr/>
        </p:nvSpPr>
        <p:spPr>
          <a:xfrm>
            <a:off x="2168314" y="1387888"/>
            <a:ext cx="1459500" cy="14646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60"/>
          <p:cNvSpPr/>
          <p:nvPr/>
        </p:nvSpPr>
        <p:spPr>
          <a:xfrm>
            <a:off x="3489433" y="1723123"/>
            <a:ext cx="535692" cy="829501"/>
          </a:xfrm>
          <a:custGeom>
            <a:avLst/>
            <a:gdLst/>
            <a:ahLst/>
            <a:cxnLst/>
            <a:rect l="l" t="t" r="r" b="b"/>
            <a:pathLst>
              <a:path w="15124" h="23419" extrusionOk="0">
                <a:moveTo>
                  <a:pt x="0" y="0"/>
                </a:moveTo>
                <a:lnTo>
                  <a:pt x="8128" y="11730"/>
                </a:lnTo>
                <a:lnTo>
                  <a:pt x="0" y="23418"/>
                </a:lnTo>
                <a:lnTo>
                  <a:pt x="7038" y="23418"/>
                </a:lnTo>
                <a:lnTo>
                  <a:pt x="15124" y="11730"/>
                </a:lnTo>
                <a:lnTo>
                  <a:pt x="703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60"/>
          <p:cNvSpPr/>
          <p:nvPr/>
        </p:nvSpPr>
        <p:spPr>
          <a:xfrm>
            <a:off x="3303456" y="1723123"/>
            <a:ext cx="535692" cy="829501"/>
          </a:xfrm>
          <a:custGeom>
            <a:avLst/>
            <a:gdLst/>
            <a:ahLst/>
            <a:cxnLst/>
            <a:rect l="l" t="t" r="r" b="b"/>
            <a:pathLst>
              <a:path w="15124" h="23419" extrusionOk="0">
                <a:moveTo>
                  <a:pt x="0" y="0"/>
                </a:moveTo>
                <a:lnTo>
                  <a:pt x="8086" y="11730"/>
                </a:lnTo>
                <a:lnTo>
                  <a:pt x="0" y="23418"/>
                </a:lnTo>
                <a:lnTo>
                  <a:pt x="7038" y="23418"/>
                </a:lnTo>
                <a:lnTo>
                  <a:pt x="15124" y="11730"/>
                </a:lnTo>
                <a:lnTo>
                  <a:pt x="703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60"/>
          <p:cNvSpPr/>
          <p:nvPr/>
        </p:nvSpPr>
        <p:spPr>
          <a:xfrm>
            <a:off x="490289" y="1387888"/>
            <a:ext cx="1459500" cy="14646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60"/>
          <p:cNvSpPr/>
          <p:nvPr/>
        </p:nvSpPr>
        <p:spPr>
          <a:xfrm>
            <a:off x="1811408" y="1723123"/>
            <a:ext cx="535692" cy="829501"/>
          </a:xfrm>
          <a:custGeom>
            <a:avLst/>
            <a:gdLst/>
            <a:ahLst/>
            <a:cxnLst/>
            <a:rect l="l" t="t" r="r" b="b"/>
            <a:pathLst>
              <a:path w="15124" h="23419" extrusionOk="0">
                <a:moveTo>
                  <a:pt x="0" y="0"/>
                </a:moveTo>
                <a:lnTo>
                  <a:pt x="8128" y="11730"/>
                </a:lnTo>
                <a:lnTo>
                  <a:pt x="0" y="23418"/>
                </a:lnTo>
                <a:lnTo>
                  <a:pt x="7038" y="23418"/>
                </a:lnTo>
                <a:lnTo>
                  <a:pt x="15124" y="11730"/>
                </a:lnTo>
                <a:lnTo>
                  <a:pt x="703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60"/>
          <p:cNvSpPr/>
          <p:nvPr/>
        </p:nvSpPr>
        <p:spPr>
          <a:xfrm>
            <a:off x="1625431" y="1723123"/>
            <a:ext cx="535692" cy="829501"/>
          </a:xfrm>
          <a:custGeom>
            <a:avLst/>
            <a:gdLst/>
            <a:ahLst/>
            <a:cxnLst/>
            <a:rect l="l" t="t" r="r" b="b"/>
            <a:pathLst>
              <a:path w="15124" h="23419" extrusionOk="0">
                <a:moveTo>
                  <a:pt x="0" y="0"/>
                </a:moveTo>
                <a:lnTo>
                  <a:pt x="8086" y="11730"/>
                </a:lnTo>
                <a:lnTo>
                  <a:pt x="0" y="23418"/>
                </a:lnTo>
                <a:lnTo>
                  <a:pt x="7038" y="23418"/>
                </a:lnTo>
                <a:lnTo>
                  <a:pt x="15124" y="11730"/>
                </a:lnTo>
                <a:lnTo>
                  <a:pt x="703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60"/>
          <p:cNvSpPr/>
          <p:nvPr/>
        </p:nvSpPr>
        <p:spPr>
          <a:xfrm>
            <a:off x="7194214" y="1387888"/>
            <a:ext cx="1459500" cy="14646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60"/>
          <p:cNvSpPr/>
          <p:nvPr/>
        </p:nvSpPr>
        <p:spPr>
          <a:xfrm>
            <a:off x="6857683" y="1723123"/>
            <a:ext cx="535692" cy="829501"/>
          </a:xfrm>
          <a:custGeom>
            <a:avLst/>
            <a:gdLst/>
            <a:ahLst/>
            <a:cxnLst/>
            <a:rect l="l" t="t" r="r" b="b"/>
            <a:pathLst>
              <a:path w="15124" h="23419" extrusionOk="0">
                <a:moveTo>
                  <a:pt x="0" y="0"/>
                </a:moveTo>
                <a:lnTo>
                  <a:pt x="8128" y="11730"/>
                </a:lnTo>
                <a:lnTo>
                  <a:pt x="0" y="23418"/>
                </a:lnTo>
                <a:lnTo>
                  <a:pt x="7038" y="23418"/>
                </a:lnTo>
                <a:lnTo>
                  <a:pt x="15124" y="11730"/>
                </a:lnTo>
                <a:lnTo>
                  <a:pt x="703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60"/>
          <p:cNvSpPr/>
          <p:nvPr/>
        </p:nvSpPr>
        <p:spPr>
          <a:xfrm>
            <a:off x="6671706" y="1723123"/>
            <a:ext cx="535692" cy="829501"/>
          </a:xfrm>
          <a:custGeom>
            <a:avLst/>
            <a:gdLst/>
            <a:ahLst/>
            <a:cxnLst/>
            <a:rect l="l" t="t" r="r" b="b"/>
            <a:pathLst>
              <a:path w="15124" h="23419" extrusionOk="0">
                <a:moveTo>
                  <a:pt x="0" y="0"/>
                </a:moveTo>
                <a:lnTo>
                  <a:pt x="8086" y="11730"/>
                </a:lnTo>
                <a:lnTo>
                  <a:pt x="0" y="23418"/>
                </a:lnTo>
                <a:lnTo>
                  <a:pt x="7038" y="23418"/>
                </a:lnTo>
                <a:lnTo>
                  <a:pt x="15124" y="11730"/>
                </a:lnTo>
                <a:lnTo>
                  <a:pt x="703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60"/>
          <p:cNvSpPr txBox="1">
            <a:spLocks noGrp="1"/>
          </p:cNvSpPr>
          <p:nvPr>
            <p:ph type="subTitle" idx="1"/>
          </p:nvPr>
        </p:nvSpPr>
        <p:spPr>
          <a:xfrm>
            <a:off x="490375" y="935225"/>
            <a:ext cx="1459500" cy="510600"/>
          </a:xfrm>
          <a:prstGeom prst="rect">
            <a:avLst/>
          </a:prstGeom>
        </p:spPr>
        <p:txBody>
          <a:bodyPr spcFirstLastPara="1" wrap="square" lIns="91425" tIns="91425" rIns="91425" bIns="91425" anchor="b" anchorCtr="0">
            <a:normAutofit/>
          </a:bodyPr>
          <a:lstStyle>
            <a:lvl1pPr lvl="0" algn="ctr" rtl="0">
              <a:spcBef>
                <a:spcPts val="0"/>
              </a:spcBef>
              <a:spcAft>
                <a:spcPts val="0"/>
              </a:spcAft>
              <a:buClr>
                <a:schemeClr val="dk2"/>
              </a:buClr>
              <a:buSzPts val="1200"/>
              <a:buNone/>
              <a:defRPr sz="1200" b="1">
                <a:solidFill>
                  <a:schemeClr val="dk2"/>
                </a:solidFill>
              </a:defRPr>
            </a:lvl1pPr>
            <a:lvl2pPr lvl="1" algn="ctr" rtl="0">
              <a:spcBef>
                <a:spcPts val="0"/>
              </a:spcBef>
              <a:spcAft>
                <a:spcPts val="0"/>
              </a:spcAft>
              <a:buClr>
                <a:schemeClr val="dk2"/>
              </a:buClr>
              <a:buSzPts val="1200"/>
              <a:buNone/>
              <a:defRPr sz="1200" b="1">
                <a:solidFill>
                  <a:schemeClr val="dk2"/>
                </a:solidFill>
              </a:defRPr>
            </a:lvl2pPr>
            <a:lvl3pPr lvl="2" algn="ctr" rtl="0">
              <a:spcBef>
                <a:spcPts val="0"/>
              </a:spcBef>
              <a:spcAft>
                <a:spcPts val="0"/>
              </a:spcAft>
              <a:buClr>
                <a:schemeClr val="dk2"/>
              </a:buClr>
              <a:buSzPts val="1200"/>
              <a:buNone/>
              <a:defRPr sz="1200" b="1">
                <a:solidFill>
                  <a:schemeClr val="dk2"/>
                </a:solidFill>
              </a:defRPr>
            </a:lvl3pPr>
            <a:lvl4pPr lvl="3" algn="ctr" rtl="0">
              <a:spcBef>
                <a:spcPts val="0"/>
              </a:spcBef>
              <a:spcAft>
                <a:spcPts val="0"/>
              </a:spcAft>
              <a:buClr>
                <a:schemeClr val="dk2"/>
              </a:buClr>
              <a:buSzPts val="1200"/>
              <a:buNone/>
              <a:defRPr sz="1200" b="1">
                <a:solidFill>
                  <a:schemeClr val="dk2"/>
                </a:solidFill>
              </a:defRPr>
            </a:lvl4pPr>
            <a:lvl5pPr lvl="4" algn="ctr" rtl="0">
              <a:spcBef>
                <a:spcPts val="0"/>
              </a:spcBef>
              <a:spcAft>
                <a:spcPts val="0"/>
              </a:spcAft>
              <a:buClr>
                <a:schemeClr val="dk2"/>
              </a:buClr>
              <a:buSzPts val="1200"/>
              <a:buNone/>
              <a:defRPr sz="1200" b="1">
                <a:solidFill>
                  <a:schemeClr val="dk2"/>
                </a:solidFill>
              </a:defRPr>
            </a:lvl5pPr>
            <a:lvl6pPr lvl="5" algn="ctr" rtl="0">
              <a:spcBef>
                <a:spcPts val="0"/>
              </a:spcBef>
              <a:spcAft>
                <a:spcPts val="0"/>
              </a:spcAft>
              <a:buClr>
                <a:schemeClr val="dk2"/>
              </a:buClr>
              <a:buSzPts val="1200"/>
              <a:buNone/>
              <a:defRPr sz="1200" b="1">
                <a:solidFill>
                  <a:schemeClr val="dk2"/>
                </a:solidFill>
              </a:defRPr>
            </a:lvl6pPr>
            <a:lvl7pPr lvl="6" algn="ctr" rtl="0">
              <a:spcBef>
                <a:spcPts val="0"/>
              </a:spcBef>
              <a:spcAft>
                <a:spcPts val="0"/>
              </a:spcAft>
              <a:buClr>
                <a:schemeClr val="dk2"/>
              </a:buClr>
              <a:buSzPts val="1200"/>
              <a:buNone/>
              <a:defRPr sz="1200" b="1">
                <a:solidFill>
                  <a:schemeClr val="dk2"/>
                </a:solidFill>
              </a:defRPr>
            </a:lvl7pPr>
            <a:lvl8pPr lvl="7" algn="ctr" rtl="0">
              <a:spcBef>
                <a:spcPts val="0"/>
              </a:spcBef>
              <a:spcAft>
                <a:spcPts val="0"/>
              </a:spcAft>
              <a:buClr>
                <a:schemeClr val="dk2"/>
              </a:buClr>
              <a:buSzPts val="1200"/>
              <a:buNone/>
              <a:defRPr sz="1200" b="1">
                <a:solidFill>
                  <a:schemeClr val="dk2"/>
                </a:solidFill>
              </a:defRPr>
            </a:lvl8pPr>
            <a:lvl9pPr lvl="8" algn="ctr" rtl="0">
              <a:spcBef>
                <a:spcPts val="0"/>
              </a:spcBef>
              <a:spcAft>
                <a:spcPts val="0"/>
              </a:spcAft>
              <a:buClr>
                <a:schemeClr val="dk2"/>
              </a:buClr>
              <a:buSzPts val="1200"/>
              <a:buNone/>
              <a:defRPr sz="1200" b="1">
                <a:solidFill>
                  <a:schemeClr val="dk2"/>
                </a:solidFill>
              </a:defRPr>
            </a:lvl9pPr>
          </a:lstStyle>
          <a:p>
            <a:endParaRPr/>
          </a:p>
        </p:txBody>
      </p:sp>
      <p:sp>
        <p:nvSpPr>
          <p:cNvPr id="763" name="Google Shape;763;p60"/>
          <p:cNvSpPr txBox="1">
            <a:spLocks noGrp="1"/>
          </p:cNvSpPr>
          <p:nvPr>
            <p:ph type="subTitle" idx="2"/>
          </p:nvPr>
        </p:nvSpPr>
        <p:spPr>
          <a:xfrm>
            <a:off x="2166775" y="935225"/>
            <a:ext cx="1459500" cy="510600"/>
          </a:xfrm>
          <a:prstGeom prst="rect">
            <a:avLst/>
          </a:prstGeom>
        </p:spPr>
        <p:txBody>
          <a:bodyPr spcFirstLastPara="1" wrap="square" lIns="91425" tIns="91425" rIns="91425" bIns="91425" anchor="b" anchorCtr="0">
            <a:normAutofit/>
          </a:bodyPr>
          <a:lstStyle>
            <a:lvl1pPr lvl="0" algn="ctr" rtl="0">
              <a:spcBef>
                <a:spcPts val="0"/>
              </a:spcBef>
              <a:spcAft>
                <a:spcPts val="0"/>
              </a:spcAft>
              <a:buClr>
                <a:schemeClr val="dk2"/>
              </a:buClr>
              <a:buSzPts val="1200"/>
              <a:buNone/>
              <a:defRPr sz="1200" b="1">
                <a:solidFill>
                  <a:schemeClr val="dk2"/>
                </a:solidFill>
              </a:defRPr>
            </a:lvl1pPr>
            <a:lvl2pPr lvl="1" algn="ctr" rtl="0">
              <a:spcBef>
                <a:spcPts val="0"/>
              </a:spcBef>
              <a:spcAft>
                <a:spcPts val="0"/>
              </a:spcAft>
              <a:buClr>
                <a:schemeClr val="dk2"/>
              </a:buClr>
              <a:buSzPts val="1200"/>
              <a:buNone/>
              <a:defRPr sz="1200" b="1">
                <a:solidFill>
                  <a:schemeClr val="dk2"/>
                </a:solidFill>
              </a:defRPr>
            </a:lvl2pPr>
            <a:lvl3pPr lvl="2" algn="ctr" rtl="0">
              <a:spcBef>
                <a:spcPts val="0"/>
              </a:spcBef>
              <a:spcAft>
                <a:spcPts val="0"/>
              </a:spcAft>
              <a:buClr>
                <a:schemeClr val="dk2"/>
              </a:buClr>
              <a:buSzPts val="1200"/>
              <a:buNone/>
              <a:defRPr sz="1200" b="1">
                <a:solidFill>
                  <a:schemeClr val="dk2"/>
                </a:solidFill>
              </a:defRPr>
            </a:lvl3pPr>
            <a:lvl4pPr lvl="3" algn="ctr" rtl="0">
              <a:spcBef>
                <a:spcPts val="0"/>
              </a:spcBef>
              <a:spcAft>
                <a:spcPts val="0"/>
              </a:spcAft>
              <a:buClr>
                <a:schemeClr val="dk2"/>
              </a:buClr>
              <a:buSzPts val="1200"/>
              <a:buNone/>
              <a:defRPr sz="1200" b="1">
                <a:solidFill>
                  <a:schemeClr val="dk2"/>
                </a:solidFill>
              </a:defRPr>
            </a:lvl4pPr>
            <a:lvl5pPr lvl="4" algn="ctr" rtl="0">
              <a:spcBef>
                <a:spcPts val="0"/>
              </a:spcBef>
              <a:spcAft>
                <a:spcPts val="0"/>
              </a:spcAft>
              <a:buClr>
                <a:schemeClr val="dk2"/>
              </a:buClr>
              <a:buSzPts val="1200"/>
              <a:buNone/>
              <a:defRPr sz="1200" b="1">
                <a:solidFill>
                  <a:schemeClr val="dk2"/>
                </a:solidFill>
              </a:defRPr>
            </a:lvl5pPr>
            <a:lvl6pPr lvl="5" algn="ctr" rtl="0">
              <a:spcBef>
                <a:spcPts val="0"/>
              </a:spcBef>
              <a:spcAft>
                <a:spcPts val="0"/>
              </a:spcAft>
              <a:buClr>
                <a:schemeClr val="dk2"/>
              </a:buClr>
              <a:buSzPts val="1200"/>
              <a:buNone/>
              <a:defRPr sz="1200" b="1">
                <a:solidFill>
                  <a:schemeClr val="dk2"/>
                </a:solidFill>
              </a:defRPr>
            </a:lvl6pPr>
            <a:lvl7pPr lvl="6" algn="ctr" rtl="0">
              <a:spcBef>
                <a:spcPts val="0"/>
              </a:spcBef>
              <a:spcAft>
                <a:spcPts val="0"/>
              </a:spcAft>
              <a:buClr>
                <a:schemeClr val="dk2"/>
              </a:buClr>
              <a:buSzPts val="1200"/>
              <a:buNone/>
              <a:defRPr sz="1200" b="1">
                <a:solidFill>
                  <a:schemeClr val="dk2"/>
                </a:solidFill>
              </a:defRPr>
            </a:lvl7pPr>
            <a:lvl8pPr lvl="7" algn="ctr" rtl="0">
              <a:spcBef>
                <a:spcPts val="0"/>
              </a:spcBef>
              <a:spcAft>
                <a:spcPts val="0"/>
              </a:spcAft>
              <a:buClr>
                <a:schemeClr val="dk2"/>
              </a:buClr>
              <a:buSzPts val="1200"/>
              <a:buNone/>
              <a:defRPr sz="1200" b="1">
                <a:solidFill>
                  <a:schemeClr val="dk2"/>
                </a:solidFill>
              </a:defRPr>
            </a:lvl8pPr>
            <a:lvl9pPr lvl="8" algn="ctr" rtl="0">
              <a:spcBef>
                <a:spcPts val="0"/>
              </a:spcBef>
              <a:spcAft>
                <a:spcPts val="0"/>
              </a:spcAft>
              <a:buClr>
                <a:schemeClr val="dk2"/>
              </a:buClr>
              <a:buSzPts val="1200"/>
              <a:buNone/>
              <a:defRPr sz="1200" b="1">
                <a:solidFill>
                  <a:schemeClr val="dk2"/>
                </a:solidFill>
              </a:defRPr>
            </a:lvl9pPr>
          </a:lstStyle>
          <a:p>
            <a:endParaRPr/>
          </a:p>
        </p:txBody>
      </p:sp>
      <p:sp>
        <p:nvSpPr>
          <p:cNvPr id="764" name="Google Shape;764;p60"/>
          <p:cNvSpPr txBox="1">
            <a:spLocks noGrp="1"/>
          </p:cNvSpPr>
          <p:nvPr>
            <p:ph type="subTitle" idx="3"/>
          </p:nvPr>
        </p:nvSpPr>
        <p:spPr>
          <a:xfrm>
            <a:off x="3843175" y="935225"/>
            <a:ext cx="1459500" cy="510600"/>
          </a:xfrm>
          <a:prstGeom prst="rect">
            <a:avLst/>
          </a:prstGeom>
        </p:spPr>
        <p:txBody>
          <a:bodyPr spcFirstLastPara="1" wrap="square" lIns="91425" tIns="91425" rIns="91425" bIns="91425" anchor="b" anchorCtr="0">
            <a:normAutofit/>
          </a:bodyPr>
          <a:lstStyle>
            <a:lvl1pPr lvl="0" algn="ctr" rtl="0">
              <a:spcBef>
                <a:spcPts val="0"/>
              </a:spcBef>
              <a:spcAft>
                <a:spcPts val="0"/>
              </a:spcAft>
              <a:buClr>
                <a:schemeClr val="dk2"/>
              </a:buClr>
              <a:buSzPts val="1200"/>
              <a:buNone/>
              <a:defRPr sz="1200" b="1">
                <a:solidFill>
                  <a:schemeClr val="dk2"/>
                </a:solidFill>
              </a:defRPr>
            </a:lvl1pPr>
            <a:lvl2pPr lvl="1" algn="ctr" rtl="0">
              <a:spcBef>
                <a:spcPts val="0"/>
              </a:spcBef>
              <a:spcAft>
                <a:spcPts val="0"/>
              </a:spcAft>
              <a:buClr>
                <a:schemeClr val="dk2"/>
              </a:buClr>
              <a:buSzPts val="1200"/>
              <a:buNone/>
              <a:defRPr sz="1200" b="1">
                <a:solidFill>
                  <a:schemeClr val="dk2"/>
                </a:solidFill>
              </a:defRPr>
            </a:lvl2pPr>
            <a:lvl3pPr lvl="2" algn="ctr" rtl="0">
              <a:spcBef>
                <a:spcPts val="0"/>
              </a:spcBef>
              <a:spcAft>
                <a:spcPts val="0"/>
              </a:spcAft>
              <a:buClr>
                <a:schemeClr val="dk2"/>
              </a:buClr>
              <a:buSzPts val="1200"/>
              <a:buNone/>
              <a:defRPr sz="1200" b="1">
                <a:solidFill>
                  <a:schemeClr val="dk2"/>
                </a:solidFill>
              </a:defRPr>
            </a:lvl3pPr>
            <a:lvl4pPr lvl="3" algn="ctr" rtl="0">
              <a:spcBef>
                <a:spcPts val="0"/>
              </a:spcBef>
              <a:spcAft>
                <a:spcPts val="0"/>
              </a:spcAft>
              <a:buClr>
                <a:schemeClr val="dk2"/>
              </a:buClr>
              <a:buSzPts val="1200"/>
              <a:buNone/>
              <a:defRPr sz="1200" b="1">
                <a:solidFill>
                  <a:schemeClr val="dk2"/>
                </a:solidFill>
              </a:defRPr>
            </a:lvl4pPr>
            <a:lvl5pPr lvl="4" algn="ctr" rtl="0">
              <a:spcBef>
                <a:spcPts val="0"/>
              </a:spcBef>
              <a:spcAft>
                <a:spcPts val="0"/>
              </a:spcAft>
              <a:buClr>
                <a:schemeClr val="dk2"/>
              </a:buClr>
              <a:buSzPts val="1200"/>
              <a:buNone/>
              <a:defRPr sz="1200" b="1">
                <a:solidFill>
                  <a:schemeClr val="dk2"/>
                </a:solidFill>
              </a:defRPr>
            </a:lvl5pPr>
            <a:lvl6pPr lvl="5" algn="ctr" rtl="0">
              <a:spcBef>
                <a:spcPts val="0"/>
              </a:spcBef>
              <a:spcAft>
                <a:spcPts val="0"/>
              </a:spcAft>
              <a:buClr>
                <a:schemeClr val="dk2"/>
              </a:buClr>
              <a:buSzPts val="1200"/>
              <a:buNone/>
              <a:defRPr sz="1200" b="1">
                <a:solidFill>
                  <a:schemeClr val="dk2"/>
                </a:solidFill>
              </a:defRPr>
            </a:lvl6pPr>
            <a:lvl7pPr lvl="6" algn="ctr" rtl="0">
              <a:spcBef>
                <a:spcPts val="0"/>
              </a:spcBef>
              <a:spcAft>
                <a:spcPts val="0"/>
              </a:spcAft>
              <a:buClr>
                <a:schemeClr val="dk2"/>
              </a:buClr>
              <a:buSzPts val="1200"/>
              <a:buNone/>
              <a:defRPr sz="1200" b="1">
                <a:solidFill>
                  <a:schemeClr val="dk2"/>
                </a:solidFill>
              </a:defRPr>
            </a:lvl7pPr>
            <a:lvl8pPr lvl="7" algn="ctr" rtl="0">
              <a:spcBef>
                <a:spcPts val="0"/>
              </a:spcBef>
              <a:spcAft>
                <a:spcPts val="0"/>
              </a:spcAft>
              <a:buClr>
                <a:schemeClr val="dk2"/>
              </a:buClr>
              <a:buSzPts val="1200"/>
              <a:buNone/>
              <a:defRPr sz="1200" b="1">
                <a:solidFill>
                  <a:schemeClr val="dk2"/>
                </a:solidFill>
              </a:defRPr>
            </a:lvl8pPr>
            <a:lvl9pPr lvl="8" algn="ctr" rtl="0">
              <a:spcBef>
                <a:spcPts val="0"/>
              </a:spcBef>
              <a:spcAft>
                <a:spcPts val="0"/>
              </a:spcAft>
              <a:buClr>
                <a:schemeClr val="dk2"/>
              </a:buClr>
              <a:buSzPts val="1200"/>
              <a:buNone/>
              <a:defRPr sz="1200" b="1">
                <a:solidFill>
                  <a:schemeClr val="dk2"/>
                </a:solidFill>
              </a:defRPr>
            </a:lvl9pPr>
          </a:lstStyle>
          <a:p>
            <a:endParaRPr/>
          </a:p>
        </p:txBody>
      </p:sp>
      <p:sp>
        <p:nvSpPr>
          <p:cNvPr id="765" name="Google Shape;765;p60"/>
          <p:cNvSpPr txBox="1">
            <a:spLocks noGrp="1"/>
          </p:cNvSpPr>
          <p:nvPr>
            <p:ph type="subTitle" idx="4"/>
          </p:nvPr>
        </p:nvSpPr>
        <p:spPr>
          <a:xfrm>
            <a:off x="5519575" y="935225"/>
            <a:ext cx="1459500" cy="510600"/>
          </a:xfrm>
          <a:prstGeom prst="rect">
            <a:avLst/>
          </a:prstGeom>
        </p:spPr>
        <p:txBody>
          <a:bodyPr spcFirstLastPara="1" wrap="square" lIns="91425" tIns="91425" rIns="91425" bIns="91425" anchor="b" anchorCtr="0">
            <a:normAutofit/>
          </a:bodyPr>
          <a:lstStyle>
            <a:lvl1pPr lvl="0" algn="ctr" rtl="0">
              <a:spcBef>
                <a:spcPts val="0"/>
              </a:spcBef>
              <a:spcAft>
                <a:spcPts val="0"/>
              </a:spcAft>
              <a:buClr>
                <a:schemeClr val="dk2"/>
              </a:buClr>
              <a:buSzPts val="1200"/>
              <a:buNone/>
              <a:defRPr sz="1200" b="1">
                <a:solidFill>
                  <a:schemeClr val="dk2"/>
                </a:solidFill>
              </a:defRPr>
            </a:lvl1pPr>
            <a:lvl2pPr lvl="1" algn="ctr" rtl="0">
              <a:spcBef>
                <a:spcPts val="0"/>
              </a:spcBef>
              <a:spcAft>
                <a:spcPts val="0"/>
              </a:spcAft>
              <a:buClr>
                <a:schemeClr val="dk2"/>
              </a:buClr>
              <a:buSzPts val="1200"/>
              <a:buNone/>
              <a:defRPr sz="1200" b="1">
                <a:solidFill>
                  <a:schemeClr val="dk2"/>
                </a:solidFill>
              </a:defRPr>
            </a:lvl2pPr>
            <a:lvl3pPr lvl="2" algn="ctr" rtl="0">
              <a:spcBef>
                <a:spcPts val="0"/>
              </a:spcBef>
              <a:spcAft>
                <a:spcPts val="0"/>
              </a:spcAft>
              <a:buClr>
                <a:schemeClr val="dk2"/>
              </a:buClr>
              <a:buSzPts val="1200"/>
              <a:buNone/>
              <a:defRPr sz="1200" b="1">
                <a:solidFill>
                  <a:schemeClr val="dk2"/>
                </a:solidFill>
              </a:defRPr>
            </a:lvl3pPr>
            <a:lvl4pPr lvl="3" algn="ctr" rtl="0">
              <a:spcBef>
                <a:spcPts val="0"/>
              </a:spcBef>
              <a:spcAft>
                <a:spcPts val="0"/>
              </a:spcAft>
              <a:buClr>
                <a:schemeClr val="dk2"/>
              </a:buClr>
              <a:buSzPts val="1200"/>
              <a:buNone/>
              <a:defRPr sz="1200" b="1">
                <a:solidFill>
                  <a:schemeClr val="dk2"/>
                </a:solidFill>
              </a:defRPr>
            </a:lvl4pPr>
            <a:lvl5pPr lvl="4" algn="ctr" rtl="0">
              <a:spcBef>
                <a:spcPts val="0"/>
              </a:spcBef>
              <a:spcAft>
                <a:spcPts val="0"/>
              </a:spcAft>
              <a:buClr>
                <a:schemeClr val="dk2"/>
              </a:buClr>
              <a:buSzPts val="1200"/>
              <a:buNone/>
              <a:defRPr sz="1200" b="1">
                <a:solidFill>
                  <a:schemeClr val="dk2"/>
                </a:solidFill>
              </a:defRPr>
            </a:lvl5pPr>
            <a:lvl6pPr lvl="5" algn="ctr" rtl="0">
              <a:spcBef>
                <a:spcPts val="0"/>
              </a:spcBef>
              <a:spcAft>
                <a:spcPts val="0"/>
              </a:spcAft>
              <a:buClr>
                <a:schemeClr val="dk2"/>
              </a:buClr>
              <a:buSzPts val="1200"/>
              <a:buNone/>
              <a:defRPr sz="1200" b="1">
                <a:solidFill>
                  <a:schemeClr val="dk2"/>
                </a:solidFill>
              </a:defRPr>
            </a:lvl6pPr>
            <a:lvl7pPr lvl="6" algn="ctr" rtl="0">
              <a:spcBef>
                <a:spcPts val="0"/>
              </a:spcBef>
              <a:spcAft>
                <a:spcPts val="0"/>
              </a:spcAft>
              <a:buClr>
                <a:schemeClr val="dk2"/>
              </a:buClr>
              <a:buSzPts val="1200"/>
              <a:buNone/>
              <a:defRPr sz="1200" b="1">
                <a:solidFill>
                  <a:schemeClr val="dk2"/>
                </a:solidFill>
              </a:defRPr>
            </a:lvl7pPr>
            <a:lvl8pPr lvl="7" algn="ctr" rtl="0">
              <a:spcBef>
                <a:spcPts val="0"/>
              </a:spcBef>
              <a:spcAft>
                <a:spcPts val="0"/>
              </a:spcAft>
              <a:buClr>
                <a:schemeClr val="dk2"/>
              </a:buClr>
              <a:buSzPts val="1200"/>
              <a:buNone/>
              <a:defRPr sz="1200" b="1">
                <a:solidFill>
                  <a:schemeClr val="dk2"/>
                </a:solidFill>
              </a:defRPr>
            </a:lvl8pPr>
            <a:lvl9pPr lvl="8" algn="ctr" rtl="0">
              <a:spcBef>
                <a:spcPts val="0"/>
              </a:spcBef>
              <a:spcAft>
                <a:spcPts val="0"/>
              </a:spcAft>
              <a:buClr>
                <a:schemeClr val="dk2"/>
              </a:buClr>
              <a:buSzPts val="1200"/>
              <a:buNone/>
              <a:defRPr sz="1200" b="1">
                <a:solidFill>
                  <a:schemeClr val="dk2"/>
                </a:solidFill>
              </a:defRPr>
            </a:lvl9pPr>
          </a:lstStyle>
          <a:p>
            <a:endParaRPr/>
          </a:p>
        </p:txBody>
      </p:sp>
      <p:sp>
        <p:nvSpPr>
          <p:cNvPr id="766" name="Google Shape;766;p60"/>
          <p:cNvSpPr txBox="1">
            <a:spLocks noGrp="1"/>
          </p:cNvSpPr>
          <p:nvPr>
            <p:ph type="subTitle" idx="5"/>
          </p:nvPr>
        </p:nvSpPr>
        <p:spPr>
          <a:xfrm>
            <a:off x="7195975" y="935225"/>
            <a:ext cx="1459500" cy="510600"/>
          </a:xfrm>
          <a:prstGeom prst="rect">
            <a:avLst/>
          </a:prstGeom>
        </p:spPr>
        <p:txBody>
          <a:bodyPr spcFirstLastPara="1" wrap="square" lIns="91425" tIns="91425" rIns="91425" bIns="91425" anchor="b" anchorCtr="0">
            <a:normAutofit/>
          </a:bodyPr>
          <a:lstStyle>
            <a:lvl1pPr lvl="0" algn="ctr" rtl="0">
              <a:spcBef>
                <a:spcPts val="0"/>
              </a:spcBef>
              <a:spcAft>
                <a:spcPts val="0"/>
              </a:spcAft>
              <a:buClr>
                <a:schemeClr val="dk2"/>
              </a:buClr>
              <a:buSzPts val="1200"/>
              <a:buNone/>
              <a:defRPr sz="1200" b="1">
                <a:solidFill>
                  <a:schemeClr val="dk2"/>
                </a:solidFill>
              </a:defRPr>
            </a:lvl1pPr>
            <a:lvl2pPr lvl="1" algn="ctr" rtl="0">
              <a:spcBef>
                <a:spcPts val="0"/>
              </a:spcBef>
              <a:spcAft>
                <a:spcPts val="0"/>
              </a:spcAft>
              <a:buClr>
                <a:schemeClr val="dk2"/>
              </a:buClr>
              <a:buSzPts val="1200"/>
              <a:buNone/>
              <a:defRPr sz="1200" b="1">
                <a:solidFill>
                  <a:schemeClr val="dk2"/>
                </a:solidFill>
              </a:defRPr>
            </a:lvl2pPr>
            <a:lvl3pPr lvl="2" algn="ctr" rtl="0">
              <a:spcBef>
                <a:spcPts val="0"/>
              </a:spcBef>
              <a:spcAft>
                <a:spcPts val="0"/>
              </a:spcAft>
              <a:buClr>
                <a:schemeClr val="dk2"/>
              </a:buClr>
              <a:buSzPts val="1200"/>
              <a:buNone/>
              <a:defRPr sz="1200" b="1">
                <a:solidFill>
                  <a:schemeClr val="dk2"/>
                </a:solidFill>
              </a:defRPr>
            </a:lvl3pPr>
            <a:lvl4pPr lvl="3" algn="ctr" rtl="0">
              <a:spcBef>
                <a:spcPts val="0"/>
              </a:spcBef>
              <a:spcAft>
                <a:spcPts val="0"/>
              </a:spcAft>
              <a:buClr>
                <a:schemeClr val="dk2"/>
              </a:buClr>
              <a:buSzPts val="1200"/>
              <a:buNone/>
              <a:defRPr sz="1200" b="1">
                <a:solidFill>
                  <a:schemeClr val="dk2"/>
                </a:solidFill>
              </a:defRPr>
            </a:lvl4pPr>
            <a:lvl5pPr lvl="4" algn="ctr" rtl="0">
              <a:spcBef>
                <a:spcPts val="0"/>
              </a:spcBef>
              <a:spcAft>
                <a:spcPts val="0"/>
              </a:spcAft>
              <a:buClr>
                <a:schemeClr val="dk2"/>
              </a:buClr>
              <a:buSzPts val="1200"/>
              <a:buNone/>
              <a:defRPr sz="1200" b="1">
                <a:solidFill>
                  <a:schemeClr val="dk2"/>
                </a:solidFill>
              </a:defRPr>
            </a:lvl5pPr>
            <a:lvl6pPr lvl="5" algn="ctr" rtl="0">
              <a:spcBef>
                <a:spcPts val="0"/>
              </a:spcBef>
              <a:spcAft>
                <a:spcPts val="0"/>
              </a:spcAft>
              <a:buClr>
                <a:schemeClr val="dk2"/>
              </a:buClr>
              <a:buSzPts val="1200"/>
              <a:buNone/>
              <a:defRPr sz="1200" b="1">
                <a:solidFill>
                  <a:schemeClr val="dk2"/>
                </a:solidFill>
              </a:defRPr>
            </a:lvl6pPr>
            <a:lvl7pPr lvl="6" algn="ctr" rtl="0">
              <a:spcBef>
                <a:spcPts val="0"/>
              </a:spcBef>
              <a:spcAft>
                <a:spcPts val="0"/>
              </a:spcAft>
              <a:buClr>
                <a:schemeClr val="dk2"/>
              </a:buClr>
              <a:buSzPts val="1200"/>
              <a:buNone/>
              <a:defRPr sz="1200" b="1">
                <a:solidFill>
                  <a:schemeClr val="dk2"/>
                </a:solidFill>
              </a:defRPr>
            </a:lvl7pPr>
            <a:lvl8pPr lvl="7" algn="ctr" rtl="0">
              <a:spcBef>
                <a:spcPts val="0"/>
              </a:spcBef>
              <a:spcAft>
                <a:spcPts val="0"/>
              </a:spcAft>
              <a:buClr>
                <a:schemeClr val="dk2"/>
              </a:buClr>
              <a:buSzPts val="1200"/>
              <a:buNone/>
              <a:defRPr sz="1200" b="1">
                <a:solidFill>
                  <a:schemeClr val="dk2"/>
                </a:solidFill>
              </a:defRPr>
            </a:lvl8pPr>
            <a:lvl9pPr lvl="8" algn="ctr" rtl="0">
              <a:spcBef>
                <a:spcPts val="0"/>
              </a:spcBef>
              <a:spcAft>
                <a:spcPts val="0"/>
              </a:spcAft>
              <a:buClr>
                <a:schemeClr val="dk2"/>
              </a:buClr>
              <a:buSzPts val="1200"/>
              <a:buNone/>
              <a:defRPr sz="1200" b="1">
                <a:solidFill>
                  <a:schemeClr val="dk2"/>
                </a:solidFill>
              </a:defRPr>
            </a:lvl9pPr>
          </a:lstStyle>
          <a:p>
            <a:endParaRPr/>
          </a:p>
        </p:txBody>
      </p:sp>
      <p:sp>
        <p:nvSpPr>
          <p:cNvPr id="767" name="Google Shape;767;p60"/>
          <p:cNvSpPr txBox="1">
            <a:spLocks noGrp="1"/>
          </p:cNvSpPr>
          <p:nvPr>
            <p:ph type="subTitle" idx="6"/>
          </p:nvPr>
        </p:nvSpPr>
        <p:spPr>
          <a:xfrm>
            <a:off x="490375" y="2840225"/>
            <a:ext cx="1459500" cy="1291800"/>
          </a:xfrm>
          <a:prstGeom prst="rect">
            <a:avLst/>
          </a:prstGeom>
        </p:spPr>
        <p:txBody>
          <a:bodyPr spcFirstLastPara="1" wrap="square" lIns="91425" tIns="91425" rIns="91425" bIns="91425" anchor="t" anchorCtr="0">
            <a:normAutofit/>
          </a:bodyPr>
          <a:lstStyle>
            <a:lvl1pPr lvl="0" algn="ctr" rtl="0">
              <a:spcBef>
                <a:spcPts val="0"/>
              </a:spcBef>
              <a:spcAft>
                <a:spcPts val="0"/>
              </a:spcAft>
              <a:buClr>
                <a:schemeClr val="dk2"/>
              </a:buClr>
              <a:buSzPts val="1000"/>
              <a:buNone/>
              <a:defRPr sz="1000">
                <a:solidFill>
                  <a:schemeClr val="dk2"/>
                </a:solidFill>
              </a:defRPr>
            </a:lvl1pPr>
            <a:lvl2pPr lvl="1" algn="ctr" rtl="0">
              <a:spcBef>
                <a:spcPts val="0"/>
              </a:spcBef>
              <a:spcAft>
                <a:spcPts val="0"/>
              </a:spcAft>
              <a:buClr>
                <a:schemeClr val="dk2"/>
              </a:buClr>
              <a:buSzPts val="1000"/>
              <a:buNone/>
              <a:defRPr sz="1000">
                <a:solidFill>
                  <a:schemeClr val="dk2"/>
                </a:solidFill>
              </a:defRPr>
            </a:lvl2pPr>
            <a:lvl3pPr lvl="2" algn="ctr" rtl="0">
              <a:spcBef>
                <a:spcPts val="0"/>
              </a:spcBef>
              <a:spcAft>
                <a:spcPts val="0"/>
              </a:spcAft>
              <a:buClr>
                <a:schemeClr val="dk2"/>
              </a:buClr>
              <a:buSzPts val="1000"/>
              <a:buNone/>
              <a:defRPr sz="1000">
                <a:solidFill>
                  <a:schemeClr val="dk2"/>
                </a:solidFill>
              </a:defRPr>
            </a:lvl3pPr>
            <a:lvl4pPr lvl="3" algn="ctr" rtl="0">
              <a:spcBef>
                <a:spcPts val="0"/>
              </a:spcBef>
              <a:spcAft>
                <a:spcPts val="0"/>
              </a:spcAft>
              <a:buClr>
                <a:schemeClr val="dk2"/>
              </a:buClr>
              <a:buSzPts val="1000"/>
              <a:buNone/>
              <a:defRPr sz="1000">
                <a:solidFill>
                  <a:schemeClr val="dk2"/>
                </a:solidFill>
              </a:defRPr>
            </a:lvl4pPr>
            <a:lvl5pPr lvl="4" algn="ctr" rtl="0">
              <a:spcBef>
                <a:spcPts val="0"/>
              </a:spcBef>
              <a:spcAft>
                <a:spcPts val="0"/>
              </a:spcAft>
              <a:buClr>
                <a:schemeClr val="dk2"/>
              </a:buClr>
              <a:buSzPts val="1000"/>
              <a:buNone/>
              <a:defRPr sz="1000">
                <a:solidFill>
                  <a:schemeClr val="dk2"/>
                </a:solidFill>
              </a:defRPr>
            </a:lvl5pPr>
            <a:lvl6pPr lvl="5" algn="ctr" rtl="0">
              <a:spcBef>
                <a:spcPts val="0"/>
              </a:spcBef>
              <a:spcAft>
                <a:spcPts val="0"/>
              </a:spcAft>
              <a:buClr>
                <a:schemeClr val="dk2"/>
              </a:buClr>
              <a:buSzPts val="1000"/>
              <a:buNone/>
              <a:defRPr sz="1000">
                <a:solidFill>
                  <a:schemeClr val="dk2"/>
                </a:solidFill>
              </a:defRPr>
            </a:lvl6pPr>
            <a:lvl7pPr lvl="6" algn="ctr" rtl="0">
              <a:spcBef>
                <a:spcPts val="0"/>
              </a:spcBef>
              <a:spcAft>
                <a:spcPts val="0"/>
              </a:spcAft>
              <a:buClr>
                <a:schemeClr val="dk2"/>
              </a:buClr>
              <a:buSzPts val="1000"/>
              <a:buNone/>
              <a:defRPr sz="1000">
                <a:solidFill>
                  <a:schemeClr val="dk2"/>
                </a:solidFill>
              </a:defRPr>
            </a:lvl7pPr>
            <a:lvl8pPr lvl="7" algn="ctr" rtl="0">
              <a:spcBef>
                <a:spcPts val="0"/>
              </a:spcBef>
              <a:spcAft>
                <a:spcPts val="0"/>
              </a:spcAft>
              <a:buClr>
                <a:schemeClr val="dk2"/>
              </a:buClr>
              <a:buSzPts val="1000"/>
              <a:buNone/>
              <a:defRPr sz="1000">
                <a:solidFill>
                  <a:schemeClr val="dk2"/>
                </a:solidFill>
              </a:defRPr>
            </a:lvl8pPr>
            <a:lvl9pPr lvl="8" algn="ctr" rtl="0">
              <a:spcBef>
                <a:spcPts val="0"/>
              </a:spcBef>
              <a:spcAft>
                <a:spcPts val="0"/>
              </a:spcAft>
              <a:buClr>
                <a:schemeClr val="dk2"/>
              </a:buClr>
              <a:buSzPts val="1000"/>
              <a:buNone/>
              <a:defRPr sz="1000">
                <a:solidFill>
                  <a:schemeClr val="dk2"/>
                </a:solidFill>
              </a:defRPr>
            </a:lvl9pPr>
          </a:lstStyle>
          <a:p>
            <a:endParaRPr/>
          </a:p>
        </p:txBody>
      </p:sp>
      <p:sp>
        <p:nvSpPr>
          <p:cNvPr id="768" name="Google Shape;768;p60"/>
          <p:cNvSpPr txBox="1">
            <a:spLocks noGrp="1"/>
          </p:cNvSpPr>
          <p:nvPr>
            <p:ph type="subTitle" idx="7"/>
          </p:nvPr>
        </p:nvSpPr>
        <p:spPr>
          <a:xfrm>
            <a:off x="2166775" y="2840225"/>
            <a:ext cx="1459500" cy="1291800"/>
          </a:xfrm>
          <a:prstGeom prst="rect">
            <a:avLst/>
          </a:prstGeom>
        </p:spPr>
        <p:txBody>
          <a:bodyPr spcFirstLastPara="1" wrap="square" lIns="91425" tIns="91425" rIns="91425" bIns="91425" anchor="t" anchorCtr="0">
            <a:normAutofit/>
          </a:bodyPr>
          <a:lstStyle>
            <a:lvl1pPr lvl="0" algn="ctr" rtl="0">
              <a:spcBef>
                <a:spcPts val="0"/>
              </a:spcBef>
              <a:spcAft>
                <a:spcPts val="0"/>
              </a:spcAft>
              <a:buClr>
                <a:schemeClr val="dk2"/>
              </a:buClr>
              <a:buSzPts val="1000"/>
              <a:buNone/>
              <a:defRPr sz="1000">
                <a:solidFill>
                  <a:schemeClr val="dk2"/>
                </a:solidFill>
              </a:defRPr>
            </a:lvl1pPr>
            <a:lvl2pPr lvl="1" algn="ctr" rtl="0">
              <a:spcBef>
                <a:spcPts val="0"/>
              </a:spcBef>
              <a:spcAft>
                <a:spcPts val="0"/>
              </a:spcAft>
              <a:buClr>
                <a:schemeClr val="dk2"/>
              </a:buClr>
              <a:buSzPts val="1000"/>
              <a:buNone/>
              <a:defRPr sz="1000">
                <a:solidFill>
                  <a:schemeClr val="dk2"/>
                </a:solidFill>
              </a:defRPr>
            </a:lvl2pPr>
            <a:lvl3pPr lvl="2" algn="ctr" rtl="0">
              <a:spcBef>
                <a:spcPts val="0"/>
              </a:spcBef>
              <a:spcAft>
                <a:spcPts val="0"/>
              </a:spcAft>
              <a:buClr>
                <a:schemeClr val="dk2"/>
              </a:buClr>
              <a:buSzPts val="1000"/>
              <a:buNone/>
              <a:defRPr sz="1000">
                <a:solidFill>
                  <a:schemeClr val="dk2"/>
                </a:solidFill>
              </a:defRPr>
            </a:lvl3pPr>
            <a:lvl4pPr lvl="3" algn="ctr" rtl="0">
              <a:spcBef>
                <a:spcPts val="0"/>
              </a:spcBef>
              <a:spcAft>
                <a:spcPts val="0"/>
              </a:spcAft>
              <a:buClr>
                <a:schemeClr val="dk2"/>
              </a:buClr>
              <a:buSzPts val="1000"/>
              <a:buNone/>
              <a:defRPr sz="1000">
                <a:solidFill>
                  <a:schemeClr val="dk2"/>
                </a:solidFill>
              </a:defRPr>
            </a:lvl4pPr>
            <a:lvl5pPr lvl="4" algn="ctr" rtl="0">
              <a:spcBef>
                <a:spcPts val="0"/>
              </a:spcBef>
              <a:spcAft>
                <a:spcPts val="0"/>
              </a:spcAft>
              <a:buClr>
                <a:schemeClr val="dk2"/>
              </a:buClr>
              <a:buSzPts val="1000"/>
              <a:buNone/>
              <a:defRPr sz="1000">
                <a:solidFill>
                  <a:schemeClr val="dk2"/>
                </a:solidFill>
              </a:defRPr>
            </a:lvl5pPr>
            <a:lvl6pPr lvl="5" algn="ctr" rtl="0">
              <a:spcBef>
                <a:spcPts val="0"/>
              </a:spcBef>
              <a:spcAft>
                <a:spcPts val="0"/>
              </a:spcAft>
              <a:buClr>
                <a:schemeClr val="dk2"/>
              </a:buClr>
              <a:buSzPts val="1000"/>
              <a:buNone/>
              <a:defRPr sz="1000">
                <a:solidFill>
                  <a:schemeClr val="dk2"/>
                </a:solidFill>
              </a:defRPr>
            </a:lvl6pPr>
            <a:lvl7pPr lvl="6" algn="ctr" rtl="0">
              <a:spcBef>
                <a:spcPts val="0"/>
              </a:spcBef>
              <a:spcAft>
                <a:spcPts val="0"/>
              </a:spcAft>
              <a:buClr>
                <a:schemeClr val="dk2"/>
              </a:buClr>
              <a:buSzPts val="1000"/>
              <a:buNone/>
              <a:defRPr sz="1000">
                <a:solidFill>
                  <a:schemeClr val="dk2"/>
                </a:solidFill>
              </a:defRPr>
            </a:lvl7pPr>
            <a:lvl8pPr lvl="7" algn="ctr" rtl="0">
              <a:spcBef>
                <a:spcPts val="0"/>
              </a:spcBef>
              <a:spcAft>
                <a:spcPts val="0"/>
              </a:spcAft>
              <a:buClr>
                <a:schemeClr val="dk2"/>
              </a:buClr>
              <a:buSzPts val="1000"/>
              <a:buNone/>
              <a:defRPr sz="1000">
                <a:solidFill>
                  <a:schemeClr val="dk2"/>
                </a:solidFill>
              </a:defRPr>
            </a:lvl8pPr>
            <a:lvl9pPr lvl="8" algn="ctr" rtl="0">
              <a:spcBef>
                <a:spcPts val="0"/>
              </a:spcBef>
              <a:spcAft>
                <a:spcPts val="0"/>
              </a:spcAft>
              <a:buClr>
                <a:schemeClr val="dk2"/>
              </a:buClr>
              <a:buSzPts val="1000"/>
              <a:buNone/>
              <a:defRPr sz="1000">
                <a:solidFill>
                  <a:schemeClr val="dk2"/>
                </a:solidFill>
              </a:defRPr>
            </a:lvl9pPr>
          </a:lstStyle>
          <a:p>
            <a:endParaRPr/>
          </a:p>
        </p:txBody>
      </p:sp>
      <p:sp>
        <p:nvSpPr>
          <p:cNvPr id="769" name="Google Shape;769;p60"/>
          <p:cNvSpPr txBox="1">
            <a:spLocks noGrp="1"/>
          </p:cNvSpPr>
          <p:nvPr>
            <p:ph type="subTitle" idx="8"/>
          </p:nvPr>
        </p:nvSpPr>
        <p:spPr>
          <a:xfrm>
            <a:off x="3843175" y="2840225"/>
            <a:ext cx="1459500" cy="1291800"/>
          </a:xfrm>
          <a:prstGeom prst="rect">
            <a:avLst/>
          </a:prstGeom>
        </p:spPr>
        <p:txBody>
          <a:bodyPr spcFirstLastPara="1" wrap="square" lIns="91425" tIns="91425" rIns="91425" bIns="91425" anchor="t" anchorCtr="0">
            <a:normAutofit/>
          </a:bodyPr>
          <a:lstStyle>
            <a:lvl1pPr lvl="0" algn="ctr" rtl="0">
              <a:spcBef>
                <a:spcPts val="0"/>
              </a:spcBef>
              <a:spcAft>
                <a:spcPts val="0"/>
              </a:spcAft>
              <a:buClr>
                <a:schemeClr val="dk2"/>
              </a:buClr>
              <a:buSzPts val="1000"/>
              <a:buNone/>
              <a:defRPr sz="1000">
                <a:solidFill>
                  <a:schemeClr val="dk2"/>
                </a:solidFill>
              </a:defRPr>
            </a:lvl1pPr>
            <a:lvl2pPr lvl="1" algn="ctr" rtl="0">
              <a:spcBef>
                <a:spcPts val="0"/>
              </a:spcBef>
              <a:spcAft>
                <a:spcPts val="0"/>
              </a:spcAft>
              <a:buClr>
                <a:schemeClr val="dk2"/>
              </a:buClr>
              <a:buSzPts val="1000"/>
              <a:buNone/>
              <a:defRPr sz="1000">
                <a:solidFill>
                  <a:schemeClr val="dk2"/>
                </a:solidFill>
              </a:defRPr>
            </a:lvl2pPr>
            <a:lvl3pPr lvl="2" algn="ctr" rtl="0">
              <a:spcBef>
                <a:spcPts val="0"/>
              </a:spcBef>
              <a:spcAft>
                <a:spcPts val="0"/>
              </a:spcAft>
              <a:buClr>
                <a:schemeClr val="dk2"/>
              </a:buClr>
              <a:buSzPts val="1000"/>
              <a:buNone/>
              <a:defRPr sz="1000">
                <a:solidFill>
                  <a:schemeClr val="dk2"/>
                </a:solidFill>
              </a:defRPr>
            </a:lvl3pPr>
            <a:lvl4pPr lvl="3" algn="ctr" rtl="0">
              <a:spcBef>
                <a:spcPts val="0"/>
              </a:spcBef>
              <a:spcAft>
                <a:spcPts val="0"/>
              </a:spcAft>
              <a:buClr>
                <a:schemeClr val="dk2"/>
              </a:buClr>
              <a:buSzPts val="1000"/>
              <a:buNone/>
              <a:defRPr sz="1000">
                <a:solidFill>
                  <a:schemeClr val="dk2"/>
                </a:solidFill>
              </a:defRPr>
            </a:lvl4pPr>
            <a:lvl5pPr lvl="4" algn="ctr" rtl="0">
              <a:spcBef>
                <a:spcPts val="0"/>
              </a:spcBef>
              <a:spcAft>
                <a:spcPts val="0"/>
              </a:spcAft>
              <a:buClr>
                <a:schemeClr val="dk2"/>
              </a:buClr>
              <a:buSzPts val="1000"/>
              <a:buNone/>
              <a:defRPr sz="1000">
                <a:solidFill>
                  <a:schemeClr val="dk2"/>
                </a:solidFill>
              </a:defRPr>
            </a:lvl5pPr>
            <a:lvl6pPr lvl="5" algn="ctr" rtl="0">
              <a:spcBef>
                <a:spcPts val="0"/>
              </a:spcBef>
              <a:spcAft>
                <a:spcPts val="0"/>
              </a:spcAft>
              <a:buClr>
                <a:schemeClr val="dk2"/>
              </a:buClr>
              <a:buSzPts val="1000"/>
              <a:buNone/>
              <a:defRPr sz="1000">
                <a:solidFill>
                  <a:schemeClr val="dk2"/>
                </a:solidFill>
              </a:defRPr>
            </a:lvl6pPr>
            <a:lvl7pPr lvl="6" algn="ctr" rtl="0">
              <a:spcBef>
                <a:spcPts val="0"/>
              </a:spcBef>
              <a:spcAft>
                <a:spcPts val="0"/>
              </a:spcAft>
              <a:buClr>
                <a:schemeClr val="dk2"/>
              </a:buClr>
              <a:buSzPts val="1000"/>
              <a:buNone/>
              <a:defRPr sz="1000">
                <a:solidFill>
                  <a:schemeClr val="dk2"/>
                </a:solidFill>
              </a:defRPr>
            </a:lvl7pPr>
            <a:lvl8pPr lvl="7" algn="ctr" rtl="0">
              <a:spcBef>
                <a:spcPts val="0"/>
              </a:spcBef>
              <a:spcAft>
                <a:spcPts val="0"/>
              </a:spcAft>
              <a:buClr>
                <a:schemeClr val="dk2"/>
              </a:buClr>
              <a:buSzPts val="1000"/>
              <a:buNone/>
              <a:defRPr sz="1000">
                <a:solidFill>
                  <a:schemeClr val="dk2"/>
                </a:solidFill>
              </a:defRPr>
            </a:lvl8pPr>
            <a:lvl9pPr lvl="8" algn="ctr" rtl="0">
              <a:spcBef>
                <a:spcPts val="0"/>
              </a:spcBef>
              <a:spcAft>
                <a:spcPts val="0"/>
              </a:spcAft>
              <a:buClr>
                <a:schemeClr val="dk2"/>
              </a:buClr>
              <a:buSzPts val="1000"/>
              <a:buNone/>
              <a:defRPr sz="1000">
                <a:solidFill>
                  <a:schemeClr val="dk2"/>
                </a:solidFill>
              </a:defRPr>
            </a:lvl9pPr>
          </a:lstStyle>
          <a:p>
            <a:endParaRPr/>
          </a:p>
        </p:txBody>
      </p:sp>
      <p:sp>
        <p:nvSpPr>
          <p:cNvPr id="770" name="Google Shape;770;p60"/>
          <p:cNvSpPr txBox="1">
            <a:spLocks noGrp="1"/>
          </p:cNvSpPr>
          <p:nvPr>
            <p:ph type="subTitle" idx="9"/>
          </p:nvPr>
        </p:nvSpPr>
        <p:spPr>
          <a:xfrm>
            <a:off x="5519575" y="2840225"/>
            <a:ext cx="1459500" cy="1291800"/>
          </a:xfrm>
          <a:prstGeom prst="rect">
            <a:avLst/>
          </a:prstGeom>
        </p:spPr>
        <p:txBody>
          <a:bodyPr spcFirstLastPara="1" wrap="square" lIns="91425" tIns="91425" rIns="91425" bIns="91425" anchor="t" anchorCtr="0">
            <a:normAutofit/>
          </a:bodyPr>
          <a:lstStyle>
            <a:lvl1pPr lvl="0" algn="ctr" rtl="0">
              <a:spcBef>
                <a:spcPts val="0"/>
              </a:spcBef>
              <a:spcAft>
                <a:spcPts val="0"/>
              </a:spcAft>
              <a:buClr>
                <a:schemeClr val="dk2"/>
              </a:buClr>
              <a:buSzPts val="1000"/>
              <a:buNone/>
              <a:defRPr sz="1000">
                <a:solidFill>
                  <a:schemeClr val="dk2"/>
                </a:solidFill>
              </a:defRPr>
            </a:lvl1pPr>
            <a:lvl2pPr lvl="1" algn="ctr" rtl="0">
              <a:spcBef>
                <a:spcPts val="0"/>
              </a:spcBef>
              <a:spcAft>
                <a:spcPts val="0"/>
              </a:spcAft>
              <a:buClr>
                <a:schemeClr val="dk2"/>
              </a:buClr>
              <a:buSzPts val="1000"/>
              <a:buNone/>
              <a:defRPr sz="1000">
                <a:solidFill>
                  <a:schemeClr val="dk2"/>
                </a:solidFill>
              </a:defRPr>
            </a:lvl2pPr>
            <a:lvl3pPr lvl="2" algn="ctr" rtl="0">
              <a:spcBef>
                <a:spcPts val="0"/>
              </a:spcBef>
              <a:spcAft>
                <a:spcPts val="0"/>
              </a:spcAft>
              <a:buClr>
                <a:schemeClr val="dk2"/>
              </a:buClr>
              <a:buSzPts val="1000"/>
              <a:buNone/>
              <a:defRPr sz="1000">
                <a:solidFill>
                  <a:schemeClr val="dk2"/>
                </a:solidFill>
              </a:defRPr>
            </a:lvl3pPr>
            <a:lvl4pPr lvl="3" algn="ctr" rtl="0">
              <a:spcBef>
                <a:spcPts val="0"/>
              </a:spcBef>
              <a:spcAft>
                <a:spcPts val="0"/>
              </a:spcAft>
              <a:buClr>
                <a:schemeClr val="dk2"/>
              </a:buClr>
              <a:buSzPts val="1000"/>
              <a:buNone/>
              <a:defRPr sz="1000">
                <a:solidFill>
                  <a:schemeClr val="dk2"/>
                </a:solidFill>
              </a:defRPr>
            </a:lvl4pPr>
            <a:lvl5pPr lvl="4" algn="ctr" rtl="0">
              <a:spcBef>
                <a:spcPts val="0"/>
              </a:spcBef>
              <a:spcAft>
                <a:spcPts val="0"/>
              </a:spcAft>
              <a:buClr>
                <a:schemeClr val="dk2"/>
              </a:buClr>
              <a:buSzPts val="1000"/>
              <a:buNone/>
              <a:defRPr sz="1000">
                <a:solidFill>
                  <a:schemeClr val="dk2"/>
                </a:solidFill>
              </a:defRPr>
            </a:lvl5pPr>
            <a:lvl6pPr lvl="5" algn="ctr" rtl="0">
              <a:spcBef>
                <a:spcPts val="0"/>
              </a:spcBef>
              <a:spcAft>
                <a:spcPts val="0"/>
              </a:spcAft>
              <a:buClr>
                <a:schemeClr val="dk2"/>
              </a:buClr>
              <a:buSzPts val="1000"/>
              <a:buNone/>
              <a:defRPr sz="1000">
                <a:solidFill>
                  <a:schemeClr val="dk2"/>
                </a:solidFill>
              </a:defRPr>
            </a:lvl6pPr>
            <a:lvl7pPr lvl="6" algn="ctr" rtl="0">
              <a:spcBef>
                <a:spcPts val="0"/>
              </a:spcBef>
              <a:spcAft>
                <a:spcPts val="0"/>
              </a:spcAft>
              <a:buClr>
                <a:schemeClr val="dk2"/>
              </a:buClr>
              <a:buSzPts val="1000"/>
              <a:buNone/>
              <a:defRPr sz="1000">
                <a:solidFill>
                  <a:schemeClr val="dk2"/>
                </a:solidFill>
              </a:defRPr>
            </a:lvl7pPr>
            <a:lvl8pPr lvl="7" algn="ctr" rtl="0">
              <a:spcBef>
                <a:spcPts val="0"/>
              </a:spcBef>
              <a:spcAft>
                <a:spcPts val="0"/>
              </a:spcAft>
              <a:buClr>
                <a:schemeClr val="dk2"/>
              </a:buClr>
              <a:buSzPts val="1000"/>
              <a:buNone/>
              <a:defRPr sz="1000">
                <a:solidFill>
                  <a:schemeClr val="dk2"/>
                </a:solidFill>
              </a:defRPr>
            </a:lvl8pPr>
            <a:lvl9pPr lvl="8" algn="ctr" rtl="0">
              <a:spcBef>
                <a:spcPts val="0"/>
              </a:spcBef>
              <a:spcAft>
                <a:spcPts val="0"/>
              </a:spcAft>
              <a:buClr>
                <a:schemeClr val="dk2"/>
              </a:buClr>
              <a:buSzPts val="1000"/>
              <a:buNone/>
              <a:defRPr sz="1000">
                <a:solidFill>
                  <a:schemeClr val="dk2"/>
                </a:solidFill>
              </a:defRPr>
            </a:lvl9pPr>
          </a:lstStyle>
          <a:p>
            <a:endParaRPr/>
          </a:p>
        </p:txBody>
      </p:sp>
      <p:sp>
        <p:nvSpPr>
          <p:cNvPr id="771" name="Google Shape;771;p60"/>
          <p:cNvSpPr txBox="1">
            <a:spLocks noGrp="1"/>
          </p:cNvSpPr>
          <p:nvPr>
            <p:ph type="subTitle" idx="13"/>
          </p:nvPr>
        </p:nvSpPr>
        <p:spPr>
          <a:xfrm>
            <a:off x="7195975" y="2840225"/>
            <a:ext cx="1459500" cy="1291800"/>
          </a:xfrm>
          <a:prstGeom prst="rect">
            <a:avLst/>
          </a:prstGeom>
        </p:spPr>
        <p:txBody>
          <a:bodyPr spcFirstLastPara="1" wrap="square" lIns="91425" tIns="91425" rIns="91425" bIns="91425" anchor="t" anchorCtr="0">
            <a:normAutofit/>
          </a:bodyPr>
          <a:lstStyle>
            <a:lvl1pPr lvl="0" algn="ctr" rtl="0">
              <a:spcBef>
                <a:spcPts val="0"/>
              </a:spcBef>
              <a:spcAft>
                <a:spcPts val="0"/>
              </a:spcAft>
              <a:buClr>
                <a:schemeClr val="dk2"/>
              </a:buClr>
              <a:buSzPts val="1000"/>
              <a:buNone/>
              <a:defRPr sz="1000">
                <a:solidFill>
                  <a:schemeClr val="dk2"/>
                </a:solidFill>
              </a:defRPr>
            </a:lvl1pPr>
            <a:lvl2pPr lvl="1" algn="ctr" rtl="0">
              <a:spcBef>
                <a:spcPts val="0"/>
              </a:spcBef>
              <a:spcAft>
                <a:spcPts val="0"/>
              </a:spcAft>
              <a:buClr>
                <a:schemeClr val="dk2"/>
              </a:buClr>
              <a:buSzPts val="1000"/>
              <a:buNone/>
              <a:defRPr sz="1000">
                <a:solidFill>
                  <a:schemeClr val="dk2"/>
                </a:solidFill>
              </a:defRPr>
            </a:lvl2pPr>
            <a:lvl3pPr lvl="2" algn="ctr" rtl="0">
              <a:spcBef>
                <a:spcPts val="0"/>
              </a:spcBef>
              <a:spcAft>
                <a:spcPts val="0"/>
              </a:spcAft>
              <a:buClr>
                <a:schemeClr val="dk2"/>
              </a:buClr>
              <a:buSzPts val="1000"/>
              <a:buNone/>
              <a:defRPr sz="1000">
                <a:solidFill>
                  <a:schemeClr val="dk2"/>
                </a:solidFill>
              </a:defRPr>
            </a:lvl3pPr>
            <a:lvl4pPr lvl="3" algn="ctr" rtl="0">
              <a:spcBef>
                <a:spcPts val="0"/>
              </a:spcBef>
              <a:spcAft>
                <a:spcPts val="0"/>
              </a:spcAft>
              <a:buClr>
                <a:schemeClr val="dk2"/>
              </a:buClr>
              <a:buSzPts val="1000"/>
              <a:buNone/>
              <a:defRPr sz="1000">
                <a:solidFill>
                  <a:schemeClr val="dk2"/>
                </a:solidFill>
              </a:defRPr>
            </a:lvl4pPr>
            <a:lvl5pPr lvl="4" algn="ctr" rtl="0">
              <a:spcBef>
                <a:spcPts val="0"/>
              </a:spcBef>
              <a:spcAft>
                <a:spcPts val="0"/>
              </a:spcAft>
              <a:buClr>
                <a:schemeClr val="dk2"/>
              </a:buClr>
              <a:buSzPts val="1000"/>
              <a:buNone/>
              <a:defRPr sz="1000">
                <a:solidFill>
                  <a:schemeClr val="dk2"/>
                </a:solidFill>
              </a:defRPr>
            </a:lvl5pPr>
            <a:lvl6pPr lvl="5" algn="ctr" rtl="0">
              <a:spcBef>
                <a:spcPts val="0"/>
              </a:spcBef>
              <a:spcAft>
                <a:spcPts val="0"/>
              </a:spcAft>
              <a:buClr>
                <a:schemeClr val="dk2"/>
              </a:buClr>
              <a:buSzPts val="1000"/>
              <a:buNone/>
              <a:defRPr sz="1000">
                <a:solidFill>
                  <a:schemeClr val="dk2"/>
                </a:solidFill>
              </a:defRPr>
            </a:lvl6pPr>
            <a:lvl7pPr lvl="6" algn="ctr" rtl="0">
              <a:spcBef>
                <a:spcPts val="0"/>
              </a:spcBef>
              <a:spcAft>
                <a:spcPts val="0"/>
              </a:spcAft>
              <a:buClr>
                <a:schemeClr val="dk2"/>
              </a:buClr>
              <a:buSzPts val="1000"/>
              <a:buNone/>
              <a:defRPr sz="1000">
                <a:solidFill>
                  <a:schemeClr val="dk2"/>
                </a:solidFill>
              </a:defRPr>
            </a:lvl7pPr>
            <a:lvl8pPr lvl="7" algn="ctr" rtl="0">
              <a:spcBef>
                <a:spcPts val="0"/>
              </a:spcBef>
              <a:spcAft>
                <a:spcPts val="0"/>
              </a:spcAft>
              <a:buClr>
                <a:schemeClr val="dk2"/>
              </a:buClr>
              <a:buSzPts val="1000"/>
              <a:buNone/>
              <a:defRPr sz="1000">
                <a:solidFill>
                  <a:schemeClr val="dk2"/>
                </a:solidFill>
              </a:defRPr>
            </a:lvl8pPr>
            <a:lvl9pPr lvl="8" algn="ctr" rtl="0">
              <a:spcBef>
                <a:spcPts val="0"/>
              </a:spcBef>
              <a:spcAft>
                <a:spcPts val="0"/>
              </a:spcAft>
              <a:buClr>
                <a:schemeClr val="dk2"/>
              </a:buClr>
              <a:buSzPts val="1000"/>
              <a:buNone/>
              <a:defRPr sz="1000">
                <a:solidFill>
                  <a:schemeClr val="dk2"/>
                </a:solidFill>
              </a:defRPr>
            </a:lvl9pPr>
          </a:lstStyle>
          <a:p>
            <a:endParaRPr/>
          </a:p>
        </p:txBody>
      </p:sp>
      <p:sp>
        <p:nvSpPr>
          <p:cNvPr id="772" name="Google Shape;772;p60"/>
          <p:cNvSpPr txBox="1">
            <a:spLocks noGrp="1"/>
          </p:cNvSpPr>
          <p:nvPr>
            <p:ph type="subTitle" idx="14"/>
          </p:nvPr>
        </p:nvSpPr>
        <p:spPr>
          <a:xfrm>
            <a:off x="588775" y="1849625"/>
            <a:ext cx="1073700" cy="5106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000"/>
              <a:buNone/>
              <a:defRPr sz="1000" b="1">
                <a:solidFill>
                  <a:schemeClr val="lt2"/>
                </a:solidFill>
              </a:defRPr>
            </a:lvl1pPr>
            <a:lvl2pPr lvl="1" algn="ctr" rtl="0">
              <a:spcBef>
                <a:spcPts val="0"/>
              </a:spcBef>
              <a:spcAft>
                <a:spcPts val="0"/>
              </a:spcAft>
              <a:buClr>
                <a:schemeClr val="lt2"/>
              </a:buClr>
              <a:buSzPts val="1000"/>
              <a:buNone/>
              <a:defRPr sz="1000" b="1">
                <a:solidFill>
                  <a:schemeClr val="lt2"/>
                </a:solidFill>
              </a:defRPr>
            </a:lvl2pPr>
            <a:lvl3pPr lvl="2" algn="ctr" rtl="0">
              <a:spcBef>
                <a:spcPts val="0"/>
              </a:spcBef>
              <a:spcAft>
                <a:spcPts val="0"/>
              </a:spcAft>
              <a:buClr>
                <a:schemeClr val="lt2"/>
              </a:buClr>
              <a:buSzPts val="1000"/>
              <a:buNone/>
              <a:defRPr sz="1000" b="1">
                <a:solidFill>
                  <a:schemeClr val="lt2"/>
                </a:solidFill>
              </a:defRPr>
            </a:lvl3pPr>
            <a:lvl4pPr lvl="3" algn="ctr" rtl="0">
              <a:spcBef>
                <a:spcPts val="0"/>
              </a:spcBef>
              <a:spcAft>
                <a:spcPts val="0"/>
              </a:spcAft>
              <a:buClr>
                <a:schemeClr val="lt2"/>
              </a:buClr>
              <a:buSzPts val="1000"/>
              <a:buNone/>
              <a:defRPr sz="1000" b="1">
                <a:solidFill>
                  <a:schemeClr val="lt2"/>
                </a:solidFill>
              </a:defRPr>
            </a:lvl4pPr>
            <a:lvl5pPr lvl="4" algn="ctr" rtl="0">
              <a:spcBef>
                <a:spcPts val="0"/>
              </a:spcBef>
              <a:spcAft>
                <a:spcPts val="0"/>
              </a:spcAft>
              <a:buClr>
                <a:schemeClr val="lt2"/>
              </a:buClr>
              <a:buSzPts val="1000"/>
              <a:buNone/>
              <a:defRPr sz="1000" b="1">
                <a:solidFill>
                  <a:schemeClr val="lt2"/>
                </a:solidFill>
              </a:defRPr>
            </a:lvl5pPr>
            <a:lvl6pPr lvl="5" algn="ctr" rtl="0">
              <a:spcBef>
                <a:spcPts val="0"/>
              </a:spcBef>
              <a:spcAft>
                <a:spcPts val="0"/>
              </a:spcAft>
              <a:buClr>
                <a:schemeClr val="lt2"/>
              </a:buClr>
              <a:buSzPts val="1000"/>
              <a:buNone/>
              <a:defRPr sz="1000" b="1">
                <a:solidFill>
                  <a:schemeClr val="lt2"/>
                </a:solidFill>
              </a:defRPr>
            </a:lvl6pPr>
            <a:lvl7pPr lvl="6" algn="ctr" rtl="0">
              <a:spcBef>
                <a:spcPts val="0"/>
              </a:spcBef>
              <a:spcAft>
                <a:spcPts val="0"/>
              </a:spcAft>
              <a:buClr>
                <a:schemeClr val="lt2"/>
              </a:buClr>
              <a:buSzPts val="1000"/>
              <a:buNone/>
              <a:defRPr sz="1000" b="1">
                <a:solidFill>
                  <a:schemeClr val="lt2"/>
                </a:solidFill>
              </a:defRPr>
            </a:lvl7pPr>
            <a:lvl8pPr lvl="7" algn="ctr" rtl="0">
              <a:spcBef>
                <a:spcPts val="0"/>
              </a:spcBef>
              <a:spcAft>
                <a:spcPts val="0"/>
              </a:spcAft>
              <a:buClr>
                <a:schemeClr val="lt2"/>
              </a:buClr>
              <a:buSzPts val="1000"/>
              <a:buNone/>
              <a:defRPr sz="1000" b="1">
                <a:solidFill>
                  <a:schemeClr val="lt2"/>
                </a:solidFill>
              </a:defRPr>
            </a:lvl8pPr>
            <a:lvl9pPr lvl="8" algn="ctr" rtl="0">
              <a:spcBef>
                <a:spcPts val="0"/>
              </a:spcBef>
              <a:spcAft>
                <a:spcPts val="0"/>
              </a:spcAft>
              <a:buClr>
                <a:schemeClr val="lt2"/>
              </a:buClr>
              <a:buSzPts val="1000"/>
              <a:buNone/>
              <a:defRPr sz="1000" b="1">
                <a:solidFill>
                  <a:schemeClr val="lt2"/>
                </a:solidFill>
              </a:defRPr>
            </a:lvl9pPr>
          </a:lstStyle>
          <a:p>
            <a:endParaRPr/>
          </a:p>
        </p:txBody>
      </p:sp>
      <p:sp>
        <p:nvSpPr>
          <p:cNvPr id="773" name="Google Shape;773;p60"/>
          <p:cNvSpPr txBox="1">
            <a:spLocks noGrp="1"/>
          </p:cNvSpPr>
          <p:nvPr>
            <p:ph type="subTitle" idx="15"/>
          </p:nvPr>
        </p:nvSpPr>
        <p:spPr>
          <a:xfrm>
            <a:off x="2265175" y="1849625"/>
            <a:ext cx="1073700" cy="5106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000"/>
              <a:buNone/>
              <a:defRPr sz="1000" b="1">
                <a:solidFill>
                  <a:schemeClr val="lt2"/>
                </a:solidFill>
              </a:defRPr>
            </a:lvl1pPr>
            <a:lvl2pPr lvl="1" algn="ctr" rtl="0">
              <a:spcBef>
                <a:spcPts val="0"/>
              </a:spcBef>
              <a:spcAft>
                <a:spcPts val="0"/>
              </a:spcAft>
              <a:buClr>
                <a:schemeClr val="lt2"/>
              </a:buClr>
              <a:buSzPts val="1000"/>
              <a:buNone/>
              <a:defRPr sz="1000" b="1">
                <a:solidFill>
                  <a:schemeClr val="lt2"/>
                </a:solidFill>
              </a:defRPr>
            </a:lvl2pPr>
            <a:lvl3pPr lvl="2" algn="ctr" rtl="0">
              <a:spcBef>
                <a:spcPts val="0"/>
              </a:spcBef>
              <a:spcAft>
                <a:spcPts val="0"/>
              </a:spcAft>
              <a:buClr>
                <a:schemeClr val="lt2"/>
              </a:buClr>
              <a:buSzPts val="1000"/>
              <a:buNone/>
              <a:defRPr sz="1000" b="1">
                <a:solidFill>
                  <a:schemeClr val="lt2"/>
                </a:solidFill>
              </a:defRPr>
            </a:lvl3pPr>
            <a:lvl4pPr lvl="3" algn="ctr" rtl="0">
              <a:spcBef>
                <a:spcPts val="0"/>
              </a:spcBef>
              <a:spcAft>
                <a:spcPts val="0"/>
              </a:spcAft>
              <a:buClr>
                <a:schemeClr val="lt2"/>
              </a:buClr>
              <a:buSzPts val="1000"/>
              <a:buNone/>
              <a:defRPr sz="1000" b="1">
                <a:solidFill>
                  <a:schemeClr val="lt2"/>
                </a:solidFill>
              </a:defRPr>
            </a:lvl4pPr>
            <a:lvl5pPr lvl="4" algn="ctr" rtl="0">
              <a:spcBef>
                <a:spcPts val="0"/>
              </a:spcBef>
              <a:spcAft>
                <a:spcPts val="0"/>
              </a:spcAft>
              <a:buClr>
                <a:schemeClr val="lt2"/>
              </a:buClr>
              <a:buSzPts val="1000"/>
              <a:buNone/>
              <a:defRPr sz="1000" b="1">
                <a:solidFill>
                  <a:schemeClr val="lt2"/>
                </a:solidFill>
              </a:defRPr>
            </a:lvl5pPr>
            <a:lvl6pPr lvl="5" algn="ctr" rtl="0">
              <a:spcBef>
                <a:spcPts val="0"/>
              </a:spcBef>
              <a:spcAft>
                <a:spcPts val="0"/>
              </a:spcAft>
              <a:buClr>
                <a:schemeClr val="lt2"/>
              </a:buClr>
              <a:buSzPts val="1000"/>
              <a:buNone/>
              <a:defRPr sz="1000" b="1">
                <a:solidFill>
                  <a:schemeClr val="lt2"/>
                </a:solidFill>
              </a:defRPr>
            </a:lvl6pPr>
            <a:lvl7pPr lvl="6" algn="ctr" rtl="0">
              <a:spcBef>
                <a:spcPts val="0"/>
              </a:spcBef>
              <a:spcAft>
                <a:spcPts val="0"/>
              </a:spcAft>
              <a:buClr>
                <a:schemeClr val="lt2"/>
              </a:buClr>
              <a:buSzPts val="1000"/>
              <a:buNone/>
              <a:defRPr sz="1000" b="1">
                <a:solidFill>
                  <a:schemeClr val="lt2"/>
                </a:solidFill>
              </a:defRPr>
            </a:lvl7pPr>
            <a:lvl8pPr lvl="7" algn="ctr" rtl="0">
              <a:spcBef>
                <a:spcPts val="0"/>
              </a:spcBef>
              <a:spcAft>
                <a:spcPts val="0"/>
              </a:spcAft>
              <a:buClr>
                <a:schemeClr val="lt2"/>
              </a:buClr>
              <a:buSzPts val="1000"/>
              <a:buNone/>
              <a:defRPr sz="1000" b="1">
                <a:solidFill>
                  <a:schemeClr val="lt2"/>
                </a:solidFill>
              </a:defRPr>
            </a:lvl8pPr>
            <a:lvl9pPr lvl="8" algn="ctr" rtl="0">
              <a:spcBef>
                <a:spcPts val="0"/>
              </a:spcBef>
              <a:spcAft>
                <a:spcPts val="0"/>
              </a:spcAft>
              <a:buClr>
                <a:schemeClr val="lt2"/>
              </a:buClr>
              <a:buSzPts val="1000"/>
              <a:buNone/>
              <a:defRPr sz="1000" b="1">
                <a:solidFill>
                  <a:schemeClr val="lt2"/>
                </a:solidFill>
              </a:defRPr>
            </a:lvl9pPr>
          </a:lstStyle>
          <a:p>
            <a:endParaRPr/>
          </a:p>
        </p:txBody>
      </p:sp>
      <p:sp>
        <p:nvSpPr>
          <p:cNvPr id="774" name="Google Shape;774;p60"/>
          <p:cNvSpPr txBox="1">
            <a:spLocks noGrp="1"/>
          </p:cNvSpPr>
          <p:nvPr>
            <p:ph type="subTitle" idx="16"/>
          </p:nvPr>
        </p:nvSpPr>
        <p:spPr>
          <a:xfrm>
            <a:off x="3941575" y="1849625"/>
            <a:ext cx="1073700" cy="5106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000"/>
              <a:buNone/>
              <a:defRPr sz="1000" b="1">
                <a:solidFill>
                  <a:schemeClr val="lt2"/>
                </a:solidFill>
              </a:defRPr>
            </a:lvl1pPr>
            <a:lvl2pPr lvl="1" algn="ctr" rtl="0">
              <a:spcBef>
                <a:spcPts val="0"/>
              </a:spcBef>
              <a:spcAft>
                <a:spcPts val="0"/>
              </a:spcAft>
              <a:buClr>
                <a:schemeClr val="lt2"/>
              </a:buClr>
              <a:buSzPts val="1000"/>
              <a:buNone/>
              <a:defRPr sz="1000" b="1">
                <a:solidFill>
                  <a:schemeClr val="lt2"/>
                </a:solidFill>
              </a:defRPr>
            </a:lvl2pPr>
            <a:lvl3pPr lvl="2" algn="ctr" rtl="0">
              <a:spcBef>
                <a:spcPts val="0"/>
              </a:spcBef>
              <a:spcAft>
                <a:spcPts val="0"/>
              </a:spcAft>
              <a:buClr>
                <a:schemeClr val="lt2"/>
              </a:buClr>
              <a:buSzPts val="1000"/>
              <a:buNone/>
              <a:defRPr sz="1000" b="1">
                <a:solidFill>
                  <a:schemeClr val="lt2"/>
                </a:solidFill>
              </a:defRPr>
            </a:lvl3pPr>
            <a:lvl4pPr lvl="3" algn="ctr" rtl="0">
              <a:spcBef>
                <a:spcPts val="0"/>
              </a:spcBef>
              <a:spcAft>
                <a:spcPts val="0"/>
              </a:spcAft>
              <a:buClr>
                <a:schemeClr val="lt2"/>
              </a:buClr>
              <a:buSzPts val="1000"/>
              <a:buNone/>
              <a:defRPr sz="1000" b="1">
                <a:solidFill>
                  <a:schemeClr val="lt2"/>
                </a:solidFill>
              </a:defRPr>
            </a:lvl4pPr>
            <a:lvl5pPr lvl="4" algn="ctr" rtl="0">
              <a:spcBef>
                <a:spcPts val="0"/>
              </a:spcBef>
              <a:spcAft>
                <a:spcPts val="0"/>
              </a:spcAft>
              <a:buClr>
                <a:schemeClr val="lt2"/>
              </a:buClr>
              <a:buSzPts val="1000"/>
              <a:buNone/>
              <a:defRPr sz="1000" b="1">
                <a:solidFill>
                  <a:schemeClr val="lt2"/>
                </a:solidFill>
              </a:defRPr>
            </a:lvl5pPr>
            <a:lvl6pPr lvl="5" algn="ctr" rtl="0">
              <a:spcBef>
                <a:spcPts val="0"/>
              </a:spcBef>
              <a:spcAft>
                <a:spcPts val="0"/>
              </a:spcAft>
              <a:buClr>
                <a:schemeClr val="lt2"/>
              </a:buClr>
              <a:buSzPts val="1000"/>
              <a:buNone/>
              <a:defRPr sz="1000" b="1">
                <a:solidFill>
                  <a:schemeClr val="lt2"/>
                </a:solidFill>
              </a:defRPr>
            </a:lvl6pPr>
            <a:lvl7pPr lvl="6" algn="ctr" rtl="0">
              <a:spcBef>
                <a:spcPts val="0"/>
              </a:spcBef>
              <a:spcAft>
                <a:spcPts val="0"/>
              </a:spcAft>
              <a:buClr>
                <a:schemeClr val="lt2"/>
              </a:buClr>
              <a:buSzPts val="1000"/>
              <a:buNone/>
              <a:defRPr sz="1000" b="1">
                <a:solidFill>
                  <a:schemeClr val="lt2"/>
                </a:solidFill>
              </a:defRPr>
            </a:lvl7pPr>
            <a:lvl8pPr lvl="7" algn="ctr" rtl="0">
              <a:spcBef>
                <a:spcPts val="0"/>
              </a:spcBef>
              <a:spcAft>
                <a:spcPts val="0"/>
              </a:spcAft>
              <a:buClr>
                <a:schemeClr val="lt2"/>
              </a:buClr>
              <a:buSzPts val="1000"/>
              <a:buNone/>
              <a:defRPr sz="1000" b="1">
                <a:solidFill>
                  <a:schemeClr val="lt2"/>
                </a:solidFill>
              </a:defRPr>
            </a:lvl8pPr>
            <a:lvl9pPr lvl="8" algn="ctr" rtl="0">
              <a:spcBef>
                <a:spcPts val="0"/>
              </a:spcBef>
              <a:spcAft>
                <a:spcPts val="0"/>
              </a:spcAft>
              <a:buClr>
                <a:schemeClr val="lt2"/>
              </a:buClr>
              <a:buSzPts val="1000"/>
              <a:buNone/>
              <a:defRPr sz="1000" b="1">
                <a:solidFill>
                  <a:schemeClr val="lt2"/>
                </a:solidFill>
              </a:defRPr>
            </a:lvl9pPr>
          </a:lstStyle>
          <a:p>
            <a:endParaRPr/>
          </a:p>
        </p:txBody>
      </p:sp>
      <p:sp>
        <p:nvSpPr>
          <p:cNvPr id="775" name="Google Shape;775;p60"/>
          <p:cNvSpPr txBox="1">
            <a:spLocks noGrp="1"/>
          </p:cNvSpPr>
          <p:nvPr>
            <p:ph type="subTitle" idx="17"/>
          </p:nvPr>
        </p:nvSpPr>
        <p:spPr>
          <a:xfrm>
            <a:off x="5617975" y="1849625"/>
            <a:ext cx="1073700" cy="5106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000"/>
              <a:buNone/>
              <a:defRPr sz="1000" b="1">
                <a:solidFill>
                  <a:schemeClr val="lt2"/>
                </a:solidFill>
              </a:defRPr>
            </a:lvl1pPr>
            <a:lvl2pPr lvl="1" algn="ctr" rtl="0">
              <a:spcBef>
                <a:spcPts val="0"/>
              </a:spcBef>
              <a:spcAft>
                <a:spcPts val="0"/>
              </a:spcAft>
              <a:buClr>
                <a:schemeClr val="lt2"/>
              </a:buClr>
              <a:buSzPts val="1000"/>
              <a:buNone/>
              <a:defRPr sz="1000" b="1">
                <a:solidFill>
                  <a:schemeClr val="lt2"/>
                </a:solidFill>
              </a:defRPr>
            </a:lvl2pPr>
            <a:lvl3pPr lvl="2" algn="ctr" rtl="0">
              <a:spcBef>
                <a:spcPts val="0"/>
              </a:spcBef>
              <a:spcAft>
                <a:spcPts val="0"/>
              </a:spcAft>
              <a:buClr>
                <a:schemeClr val="lt2"/>
              </a:buClr>
              <a:buSzPts val="1000"/>
              <a:buNone/>
              <a:defRPr sz="1000" b="1">
                <a:solidFill>
                  <a:schemeClr val="lt2"/>
                </a:solidFill>
              </a:defRPr>
            </a:lvl3pPr>
            <a:lvl4pPr lvl="3" algn="ctr" rtl="0">
              <a:spcBef>
                <a:spcPts val="0"/>
              </a:spcBef>
              <a:spcAft>
                <a:spcPts val="0"/>
              </a:spcAft>
              <a:buClr>
                <a:schemeClr val="lt2"/>
              </a:buClr>
              <a:buSzPts val="1000"/>
              <a:buNone/>
              <a:defRPr sz="1000" b="1">
                <a:solidFill>
                  <a:schemeClr val="lt2"/>
                </a:solidFill>
              </a:defRPr>
            </a:lvl4pPr>
            <a:lvl5pPr lvl="4" algn="ctr" rtl="0">
              <a:spcBef>
                <a:spcPts val="0"/>
              </a:spcBef>
              <a:spcAft>
                <a:spcPts val="0"/>
              </a:spcAft>
              <a:buClr>
                <a:schemeClr val="lt2"/>
              </a:buClr>
              <a:buSzPts val="1000"/>
              <a:buNone/>
              <a:defRPr sz="1000" b="1">
                <a:solidFill>
                  <a:schemeClr val="lt2"/>
                </a:solidFill>
              </a:defRPr>
            </a:lvl5pPr>
            <a:lvl6pPr lvl="5" algn="ctr" rtl="0">
              <a:spcBef>
                <a:spcPts val="0"/>
              </a:spcBef>
              <a:spcAft>
                <a:spcPts val="0"/>
              </a:spcAft>
              <a:buClr>
                <a:schemeClr val="lt2"/>
              </a:buClr>
              <a:buSzPts val="1000"/>
              <a:buNone/>
              <a:defRPr sz="1000" b="1">
                <a:solidFill>
                  <a:schemeClr val="lt2"/>
                </a:solidFill>
              </a:defRPr>
            </a:lvl6pPr>
            <a:lvl7pPr lvl="6" algn="ctr" rtl="0">
              <a:spcBef>
                <a:spcPts val="0"/>
              </a:spcBef>
              <a:spcAft>
                <a:spcPts val="0"/>
              </a:spcAft>
              <a:buClr>
                <a:schemeClr val="lt2"/>
              </a:buClr>
              <a:buSzPts val="1000"/>
              <a:buNone/>
              <a:defRPr sz="1000" b="1">
                <a:solidFill>
                  <a:schemeClr val="lt2"/>
                </a:solidFill>
              </a:defRPr>
            </a:lvl7pPr>
            <a:lvl8pPr lvl="7" algn="ctr" rtl="0">
              <a:spcBef>
                <a:spcPts val="0"/>
              </a:spcBef>
              <a:spcAft>
                <a:spcPts val="0"/>
              </a:spcAft>
              <a:buClr>
                <a:schemeClr val="lt2"/>
              </a:buClr>
              <a:buSzPts val="1000"/>
              <a:buNone/>
              <a:defRPr sz="1000" b="1">
                <a:solidFill>
                  <a:schemeClr val="lt2"/>
                </a:solidFill>
              </a:defRPr>
            </a:lvl8pPr>
            <a:lvl9pPr lvl="8" algn="ctr" rtl="0">
              <a:spcBef>
                <a:spcPts val="0"/>
              </a:spcBef>
              <a:spcAft>
                <a:spcPts val="0"/>
              </a:spcAft>
              <a:buClr>
                <a:schemeClr val="lt2"/>
              </a:buClr>
              <a:buSzPts val="1000"/>
              <a:buNone/>
              <a:defRPr sz="1000" b="1">
                <a:solidFill>
                  <a:schemeClr val="lt2"/>
                </a:solidFill>
              </a:defRPr>
            </a:lvl9pPr>
          </a:lstStyle>
          <a:p>
            <a:endParaRPr/>
          </a:p>
        </p:txBody>
      </p:sp>
      <p:sp>
        <p:nvSpPr>
          <p:cNvPr id="776" name="Google Shape;776;p60"/>
          <p:cNvSpPr txBox="1">
            <a:spLocks noGrp="1"/>
          </p:cNvSpPr>
          <p:nvPr>
            <p:ph type="subTitle" idx="18"/>
          </p:nvPr>
        </p:nvSpPr>
        <p:spPr>
          <a:xfrm>
            <a:off x="7370575" y="1849625"/>
            <a:ext cx="1073700" cy="5106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000"/>
              <a:buNone/>
              <a:defRPr sz="1000" b="1">
                <a:solidFill>
                  <a:schemeClr val="lt2"/>
                </a:solidFill>
              </a:defRPr>
            </a:lvl1pPr>
            <a:lvl2pPr lvl="1" algn="ctr" rtl="0">
              <a:spcBef>
                <a:spcPts val="0"/>
              </a:spcBef>
              <a:spcAft>
                <a:spcPts val="0"/>
              </a:spcAft>
              <a:buClr>
                <a:schemeClr val="lt2"/>
              </a:buClr>
              <a:buSzPts val="1000"/>
              <a:buNone/>
              <a:defRPr sz="1000" b="1">
                <a:solidFill>
                  <a:schemeClr val="lt2"/>
                </a:solidFill>
              </a:defRPr>
            </a:lvl2pPr>
            <a:lvl3pPr lvl="2" algn="ctr" rtl="0">
              <a:spcBef>
                <a:spcPts val="0"/>
              </a:spcBef>
              <a:spcAft>
                <a:spcPts val="0"/>
              </a:spcAft>
              <a:buClr>
                <a:schemeClr val="lt2"/>
              </a:buClr>
              <a:buSzPts val="1000"/>
              <a:buNone/>
              <a:defRPr sz="1000" b="1">
                <a:solidFill>
                  <a:schemeClr val="lt2"/>
                </a:solidFill>
              </a:defRPr>
            </a:lvl3pPr>
            <a:lvl4pPr lvl="3" algn="ctr" rtl="0">
              <a:spcBef>
                <a:spcPts val="0"/>
              </a:spcBef>
              <a:spcAft>
                <a:spcPts val="0"/>
              </a:spcAft>
              <a:buClr>
                <a:schemeClr val="lt2"/>
              </a:buClr>
              <a:buSzPts val="1000"/>
              <a:buNone/>
              <a:defRPr sz="1000" b="1">
                <a:solidFill>
                  <a:schemeClr val="lt2"/>
                </a:solidFill>
              </a:defRPr>
            </a:lvl4pPr>
            <a:lvl5pPr lvl="4" algn="ctr" rtl="0">
              <a:spcBef>
                <a:spcPts val="0"/>
              </a:spcBef>
              <a:spcAft>
                <a:spcPts val="0"/>
              </a:spcAft>
              <a:buClr>
                <a:schemeClr val="lt2"/>
              </a:buClr>
              <a:buSzPts val="1000"/>
              <a:buNone/>
              <a:defRPr sz="1000" b="1">
                <a:solidFill>
                  <a:schemeClr val="lt2"/>
                </a:solidFill>
              </a:defRPr>
            </a:lvl5pPr>
            <a:lvl6pPr lvl="5" algn="ctr" rtl="0">
              <a:spcBef>
                <a:spcPts val="0"/>
              </a:spcBef>
              <a:spcAft>
                <a:spcPts val="0"/>
              </a:spcAft>
              <a:buClr>
                <a:schemeClr val="lt2"/>
              </a:buClr>
              <a:buSzPts val="1000"/>
              <a:buNone/>
              <a:defRPr sz="1000" b="1">
                <a:solidFill>
                  <a:schemeClr val="lt2"/>
                </a:solidFill>
              </a:defRPr>
            </a:lvl6pPr>
            <a:lvl7pPr lvl="6" algn="ctr" rtl="0">
              <a:spcBef>
                <a:spcPts val="0"/>
              </a:spcBef>
              <a:spcAft>
                <a:spcPts val="0"/>
              </a:spcAft>
              <a:buClr>
                <a:schemeClr val="lt2"/>
              </a:buClr>
              <a:buSzPts val="1000"/>
              <a:buNone/>
              <a:defRPr sz="1000" b="1">
                <a:solidFill>
                  <a:schemeClr val="lt2"/>
                </a:solidFill>
              </a:defRPr>
            </a:lvl7pPr>
            <a:lvl8pPr lvl="7" algn="ctr" rtl="0">
              <a:spcBef>
                <a:spcPts val="0"/>
              </a:spcBef>
              <a:spcAft>
                <a:spcPts val="0"/>
              </a:spcAft>
              <a:buClr>
                <a:schemeClr val="lt2"/>
              </a:buClr>
              <a:buSzPts val="1000"/>
              <a:buNone/>
              <a:defRPr sz="1000" b="1">
                <a:solidFill>
                  <a:schemeClr val="lt2"/>
                </a:solidFill>
              </a:defRPr>
            </a:lvl8pPr>
            <a:lvl9pPr lvl="8" algn="ctr" rtl="0">
              <a:spcBef>
                <a:spcPts val="0"/>
              </a:spcBef>
              <a:spcAft>
                <a:spcPts val="0"/>
              </a:spcAft>
              <a:buClr>
                <a:schemeClr val="lt2"/>
              </a:buClr>
              <a:buSzPts val="1000"/>
              <a:buNone/>
              <a:defRPr sz="1000" b="1">
                <a:solidFill>
                  <a:schemeClr val="lt2"/>
                </a:solidFil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Diseño personalizado 3 3">
  <p:cSld name="CUSTOM_2_3">
    <p:spTree>
      <p:nvGrpSpPr>
        <p:cNvPr id="1" name="Shape 21"/>
        <p:cNvGrpSpPr/>
        <p:nvPr/>
      </p:nvGrpSpPr>
      <p:grpSpPr>
        <a:xfrm>
          <a:off x="0" y="0"/>
          <a:ext cx="0" cy="0"/>
          <a:chOff x="0" y="0"/>
          <a:chExt cx="0" cy="0"/>
        </a:xfrm>
      </p:grpSpPr>
      <p:sp>
        <p:nvSpPr>
          <p:cNvPr id="22" name="Google Shape;22;p7"/>
          <p:cNvSpPr txBox="1">
            <a:spLocks noGrp="1"/>
          </p:cNvSpPr>
          <p:nvPr>
            <p:ph type="title"/>
          </p:nvPr>
        </p:nvSpPr>
        <p:spPr>
          <a:xfrm>
            <a:off x="311700" y="2285400"/>
            <a:ext cx="8520600" cy="5727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accent4"/>
              </a:buClr>
              <a:buSzPts val="3400"/>
              <a:buFont typeface="Roboto"/>
              <a:buNone/>
              <a:defRPr sz="3400" b="1">
                <a:solidFill>
                  <a:schemeClr val="accent4"/>
                </a:solidFill>
                <a:latin typeface="Roboto"/>
                <a:ea typeface="Roboto"/>
                <a:cs typeface="Roboto"/>
                <a:sym typeface="Roboto"/>
              </a:defRPr>
            </a:lvl1pPr>
            <a:lvl2pPr lvl="1" algn="ctr" rtl="0">
              <a:spcBef>
                <a:spcPts val="0"/>
              </a:spcBef>
              <a:spcAft>
                <a:spcPts val="0"/>
              </a:spcAft>
              <a:buClr>
                <a:schemeClr val="accent1"/>
              </a:buClr>
              <a:buSzPts val="3400"/>
              <a:buFont typeface="Roboto"/>
              <a:buNone/>
              <a:defRPr sz="3400" b="1">
                <a:solidFill>
                  <a:schemeClr val="accent1"/>
                </a:solidFill>
                <a:latin typeface="Roboto"/>
                <a:ea typeface="Roboto"/>
                <a:cs typeface="Roboto"/>
                <a:sym typeface="Roboto"/>
              </a:defRPr>
            </a:lvl2pPr>
            <a:lvl3pPr lvl="2" algn="ctr" rtl="0">
              <a:spcBef>
                <a:spcPts val="0"/>
              </a:spcBef>
              <a:spcAft>
                <a:spcPts val="0"/>
              </a:spcAft>
              <a:buClr>
                <a:schemeClr val="accent1"/>
              </a:buClr>
              <a:buSzPts val="3400"/>
              <a:buFont typeface="Roboto"/>
              <a:buNone/>
              <a:defRPr sz="3400" b="1">
                <a:solidFill>
                  <a:schemeClr val="accent1"/>
                </a:solidFill>
                <a:latin typeface="Roboto"/>
                <a:ea typeface="Roboto"/>
                <a:cs typeface="Roboto"/>
                <a:sym typeface="Roboto"/>
              </a:defRPr>
            </a:lvl3pPr>
            <a:lvl4pPr lvl="3" algn="ctr" rtl="0">
              <a:spcBef>
                <a:spcPts val="0"/>
              </a:spcBef>
              <a:spcAft>
                <a:spcPts val="0"/>
              </a:spcAft>
              <a:buClr>
                <a:schemeClr val="accent1"/>
              </a:buClr>
              <a:buSzPts val="3400"/>
              <a:buFont typeface="Roboto"/>
              <a:buNone/>
              <a:defRPr sz="3400" b="1">
                <a:solidFill>
                  <a:schemeClr val="accent1"/>
                </a:solidFill>
                <a:latin typeface="Roboto"/>
                <a:ea typeface="Roboto"/>
                <a:cs typeface="Roboto"/>
                <a:sym typeface="Roboto"/>
              </a:defRPr>
            </a:lvl4pPr>
            <a:lvl5pPr lvl="4" algn="ctr" rtl="0">
              <a:spcBef>
                <a:spcPts val="0"/>
              </a:spcBef>
              <a:spcAft>
                <a:spcPts val="0"/>
              </a:spcAft>
              <a:buClr>
                <a:schemeClr val="accent1"/>
              </a:buClr>
              <a:buSzPts val="3400"/>
              <a:buFont typeface="Roboto"/>
              <a:buNone/>
              <a:defRPr sz="3400" b="1">
                <a:solidFill>
                  <a:schemeClr val="accent1"/>
                </a:solidFill>
                <a:latin typeface="Roboto"/>
                <a:ea typeface="Roboto"/>
                <a:cs typeface="Roboto"/>
                <a:sym typeface="Roboto"/>
              </a:defRPr>
            </a:lvl5pPr>
            <a:lvl6pPr lvl="5" algn="ctr" rtl="0">
              <a:spcBef>
                <a:spcPts val="0"/>
              </a:spcBef>
              <a:spcAft>
                <a:spcPts val="0"/>
              </a:spcAft>
              <a:buClr>
                <a:schemeClr val="accent1"/>
              </a:buClr>
              <a:buSzPts val="3400"/>
              <a:buFont typeface="Roboto"/>
              <a:buNone/>
              <a:defRPr sz="3400" b="1">
                <a:solidFill>
                  <a:schemeClr val="accent1"/>
                </a:solidFill>
                <a:latin typeface="Roboto"/>
                <a:ea typeface="Roboto"/>
                <a:cs typeface="Roboto"/>
                <a:sym typeface="Roboto"/>
              </a:defRPr>
            </a:lvl6pPr>
            <a:lvl7pPr lvl="6" algn="ctr" rtl="0">
              <a:spcBef>
                <a:spcPts val="0"/>
              </a:spcBef>
              <a:spcAft>
                <a:spcPts val="0"/>
              </a:spcAft>
              <a:buClr>
                <a:schemeClr val="accent1"/>
              </a:buClr>
              <a:buSzPts val="3400"/>
              <a:buFont typeface="Roboto"/>
              <a:buNone/>
              <a:defRPr sz="3400" b="1">
                <a:solidFill>
                  <a:schemeClr val="accent1"/>
                </a:solidFill>
                <a:latin typeface="Roboto"/>
                <a:ea typeface="Roboto"/>
                <a:cs typeface="Roboto"/>
                <a:sym typeface="Roboto"/>
              </a:defRPr>
            </a:lvl7pPr>
            <a:lvl8pPr lvl="7" algn="ctr" rtl="0">
              <a:spcBef>
                <a:spcPts val="0"/>
              </a:spcBef>
              <a:spcAft>
                <a:spcPts val="0"/>
              </a:spcAft>
              <a:buClr>
                <a:schemeClr val="accent1"/>
              </a:buClr>
              <a:buSzPts val="3400"/>
              <a:buFont typeface="Roboto"/>
              <a:buNone/>
              <a:defRPr sz="3400" b="1">
                <a:solidFill>
                  <a:schemeClr val="accent1"/>
                </a:solidFill>
                <a:latin typeface="Roboto"/>
                <a:ea typeface="Roboto"/>
                <a:cs typeface="Roboto"/>
                <a:sym typeface="Roboto"/>
              </a:defRPr>
            </a:lvl8pPr>
            <a:lvl9pPr lvl="8" algn="ctr" rtl="0">
              <a:spcBef>
                <a:spcPts val="0"/>
              </a:spcBef>
              <a:spcAft>
                <a:spcPts val="0"/>
              </a:spcAft>
              <a:buClr>
                <a:schemeClr val="accent1"/>
              </a:buClr>
              <a:buSzPts val="3400"/>
              <a:buFont typeface="Roboto"/>
              <a:buNone/>
              <a:defRPr sz="3400" b="1">
                <a:solidFill>
                  <a:schemeClr val="accent1"/>
                </a:solidFill>
                <a:latin typeface="Roboto"/>
                <a:ea typeface="Roboto"/>
                <a:cs typeface="Roboto"/>
                <a:sym typeface="Roboto"/>
              </a:defRPr>
            </a:lvl9pPr>
          </a:lstStyle>
          <a:p>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matchingName="Diseño personalizado 31 2">
  <p:cSld name="CUSTOM_30_2">
    <p:spTree>
      <p:nvGrpSpPr>
        <p:cNvPr id="1" name="Shape 777"/>
        <p:cNvGrpSpPr/>
        <p:nvPr/>
      </p:nvGrpSpPr>
      <p:grpSpPr>
        <a:xfrm>
          <a:off x="0" y="0"/>
          <a:ext cx="0" cy="0"/>
          <a:chOff x="0" y="0"/>
          <a:chExt cx="0" cy="0"/>
        </a:xfrm>
      </p:grpSpPr>
      <p:sp>
        <p:nvSpPr>
          <p:cNvPr id="778" name="Google Shape;778;p61"/>
          <p:cNvSpPr/>
          <p:nvPr/>
        </p:nvSpPr>
        <p:spPr>
          <a:xfrm>
            <a:off x="6279814" y="1387888"/>
            <a:ext cx="1459500" cy="14646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61"/>
          <p:cNvSpPr/>
          <p:nvPr/>
        </p:nvSpPr>
        <p:spPr>
          <a:xfrm>
            <a:off x="4622164" y="1387888"/>
            <a:ext cx="1459500" cy="14646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61"/>
          <p:cNvSpPr/>
          <p:nvPr/>
        </p:nvSpPr>
        <p:spPr>
          <a:xfrm>
            <a:off x="5943283" y="1723123"/>
            <a:ext cx="535692" cy="829501"/>
          </a:xfrm>
          <a:custGeom>
            <a:avLst/>
            <a:gdLst/>
            <a:ahLst/>
            <a:cxnLst/>
            <a:rect l="l" t="t" r="r" b="b"/>
            <a:pathLst>
              <a:path w="15124" h="23419" extrusionOk="0">
                <a:moveTo>
                  <a:pt x="0" y="0"/>
                </a:moveTo>
                <a:lnTo>
                  <a:pt x="8128" y="11730"/>
                </a:lnTo>
                <a:lnTo>
                  <a:pt x="0" y="23418"/>
                </a:lnTo>
                <a:lnTo>
                  <a:pt x="7038" y="23418"/>
                </a:lnTo>
                <a:lnTo>
                  <a:pt x="15124" y="11730"/>
                </a:lnTo>
                <a:lnTo>
                  <a:pt x="703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61"/>
          <p:cNvSpPr/>
          <p:nvPr/>
        </p:nvSpPr>
        <p:spPr>
          <a:xfrm>
            <a:off x="5757306" y="1723123"/>
            <a:ext cx="535692" cy="829501"/>
          </a:xfrm>
          <a:custGeom>
            <a:avLst/>
            <a:gdLst/>
            <a:ahLst/>
            <a:cxnLst/>
            <a:rect l="l" t="t" r="r" b="b"/>
            <a:pathLst>
              <a:path w="15124" h="23419" extrusionOk="0">
                <a:moveTo>
                  <a:pt x="0" y="0"/>
                </a:moveTo>
                <a:lnTo>
                  <a:pt x="8086" y="11730"/>
                </a:lnTo>
                <a:lnTo>
                  <a:pt x="0" y="23418"/>
                </a:lnTo>
                <a:lnTo>
                  <a:pt x="7038" y="23418"/>
                </a:lnTo>
                <a:lnTo>
                  <a:pt x="15124" y="11730"/>
                </a:lnTo>
                <a:lnTo>
                  <a:pt x="703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61"/>
          <p:cNvSpPr/>
          <p:nvPr/>
        </p:nvSpPr>
        <p:spPr>
          <a:xfrm>
            <a:off x="2930314" y="1387888"/>
            <a:ext cx="1459500" cy="14646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61"/>
          <p:cNvSpPr/>
          <p:nvPr/>
        </p:nvSpPr>
        <p:spPr>
          <a:xfrm>
            <a:off x="4251433" y="1723123"/>
            <a:ext cx="535692" cy="829501"/>
          </a:xfrm>
          <a:custGeom>
            <a:avLst/>
            <a:gdLst/>
            <a:ahLst/>
            <a:cxnLst/>
            <a:rect l="l" t="t" r="r" b="b"/>
            <a:pathLst>
              <a:path w="15124" h="23419" extrusionOk="0">
                <a:moveTo>
                  <a:pt x="0" y="0"/>
                </a:moveTo>
                <a:lnTo>
                  <a:pt x="8128" y="11730"/>
                </a:lnTo>
                <a:lnTo>
                  <a:pt x="0" y="23418"/>
                </a:lnTo>
                <a:lnTo>
                  <a:pt x="7038" y="23418"/>
                </a:lnTo>
                <a:lnTo>
                  <a:pt x="15124" y="11730"/>
                </a:lnTo>
                <a:lnTo>
                  <a:pt x="703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61"/>
          <p:cNvSpPr/>
          <p:nvPr/>
        </p:nvSpPr>
        <p:spPr>
          <a:xfrm>
            <a:off x="4065456" y="1723123"/>
            <a:ext cx="535692" cy="829501"/>
          </a:xfrm>
          <a:custGeom>
            <a:avLst/>
            <a:gdLst/>
            <a:ahLst/>
            <a:cxnLst/>
            <a:rect l="l" t="t" r="r" b="b"/>
            <a:pathLst>
              <a:path w="15124" h="23419" extrusionOk="0">
                <a:moveTo>
                  <a:pt x="0" y="0"/>
                </a:moveTo>
                <a:lnTo>
                  <a:pt x="8086" y="11730"/>
                </a:lnTo>
                <a:lnTo>
                  <a:pt x="0" y="23418"/>
                </a:lnTo>
                <a:lnTo>
                  <a:pt x="7038" y="23418"/>
                </a:lnTo>
                <a:lnTo>
                  <a:pt x="15124" y="11730"/>
                </a:lnTo>
                <a:lnTo>
                  <a:pt x="703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61"/>
          <p:cNvSpPr/>
          <p:nvPr/>
        </p:nvSpPr>
        <p:spPr>
          <a:xfrm>
            <a:off x="1252289" y="1387888"/>
            <a:ext cx="1459500" cy="14646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61"/>
          <p:cNvSpPr/>
          <p:nvPr/>
        </p:nvSpPr>
        <p:spPr>
          <a:xfrm>
            <a:off x="2573408" y="1723123"/>
            <a:ext cx="535692" cy="829501"/>
          </a:xfrm>
          <a:custGeom>
            <a:avLst/>
            <a:gdLst/>
            <a:ahLst/>
            <a:cxnLst/>
            <a:rect l="l" t="t" r="r" b="b"/>
            <a:pathLst>
              <a:path w="15124" h="23419" extrusionOk="0">
                <a:moveTo>
                  <a:pt x="0" y="0"/>
                </a:moveTo>
                <a:lnTo>
                  <a:pt x="8128" y="11730"/>
                </a:lnTo>
                <a:lnTo>
                  <a:pt x="0" y="23418"/>
                </a:lnTo>
                <a:lnTo>
                  <a:pt x="7038" y="23418"/>
                </a:lnTo>
                <a:lnTo>
                  <a:pt x="15124" y="11730"/>
                </a:lnTo>
                <a:lnTo>
                  <a:pt x="703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61"/>
          <p:cNvSpPr/>
          <p:nvPr/>
        </p:nvSpPr>
        <p:spPr>
          <a:xfrm>
            <a:off x="2387431" y="1723123"/>
            <a:ext cx="535692" cy="829501"/>
          </a:xfrm>
          <a:custGeom>
            <a:avLst/>
            <a:gdLst/>
            <a:ahLst/>
            <a:cxnLst/>
            <a:rect l="l" t="t" r="r" b="b"/>
            <a:pathLst>
              <a:path w="15124" h="23419" extrusionOk="0">
                <a:moveTo>
                  <a:pt x="0" y="0"/>
                </a:moveTo>
                <a:lnTo>
                  <a:pt x="8086" y="11730"/>
                </a:lnTo>
                <a:lnTo>
                  <a:pt x="0" y="23418"/>
                </a:lnTo>
                <a:lnTo>
                  <a:pt x="7038" y="23418"/>
                </a:lnTo>
                <a:lnTo>
                  <a:pt x="15124" y="11730"/>
                </a:lnTo>
                <a:lnTo>
                  <a:pt x="703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61"/>
          <p:cNvSpPr txBox="1">
            <a:spLocks noGrp="1"/>
          </p:cNvSpPr>
          <p:nvPr>
            <p:ph type="subTitle" idx="1"/>
          </p:nvPr>
        </p:nvSpPr>
        <p:spPr>
          <a:xfrm>
            <a:off x="1252375" y="935225"/>
            <a:ext cx="1459500" cy="510600"/>
          </a:xfrm>
          <a:prstGeom prst="rect">
            <a:avLst/>
          </a:prstGeom>
        </p:spPr>
        <p:txBody>
          <a:bodyPr spcFirstLastPara="1" wrap="square" lIns="91425" tIns="91425" rIns="91425" bIns="91425" anchor="b" anchorCtr="0">
            <a:normAutofit/>
          </a:bodyPr>
          <a:lstStyle>
            <a:lvl1pPr lvl="0" algn="ctr" rtl="0">
              <a:spcBef>
                <a:spcPts val="0"/>
              </a:spcBef>
              <a:spcAft>
                <a:spcPts val="0"/>
              </a:spcAft>
              <a:buClr>
                <a:schemeClr val="dk2"/>
              </a:buClr>
              <a:buSzPts val="1200"/>
              <a:buNone/>
              <a:defRPr sz="1200" b="1">
                <a:solidFill>
                  <a:schemeClr val="dk2"/>
                </a:solidFill>
              </a:defRPr>
            </a:lvl1pPr>
            <a:lvl2pPr lvl="1" algn="ctr" rtl="0">
              <a:spcBef>
                <a:spcPts val="0"/>
              </a:spcBef>
              <a:spcAft>
                <a:spcPts val="0"/>
              </a:spcAft>
              <a:buClr>
                <a:schemeClr val="dk2"/>
              </a:buClr>
              <a:buSzPts val="1200"/>
              <a:buNone/>
              <a:defRPr sz="1200" b="1">
                <a:solidFill>
                  <a:schemeClr val="dk2"/>
                </a:solidFill>
              </a:defRPr>
            </a:lvl2pPr>
            <a:lvl3pPr lvl="2" algn="ctr" rtl="0">
              <a:spcBef>
                <a:spcPts val="0"/>
              </a:spcBef>
              <a:spcAft>
                <a:spcPts val="0"/>
              </a:spcAft>
              <a:buClr>
                <a:schemeClr val="dk2"/>
              </a:buClr>
              <a:buSzPts val="1200"/>
              <a:buNone/>
              <a:defRPr sz="1200" b="1">
                <a:solidFill>
                  <a:schemeClr val="dk2"/>
                </a:solidFill>
              </a:defRPr>
            </a:lvl3pPr>
            <a:lvl4pPr lvl="3" algn="ctr" rtl="0">
              <a:spcBef>
                <a:spcPts val="0"/>
              </a:spcBef>
              <a:spcAft>
                <a:spcPts val="0"/>
              </a:spcAft>
              <a:buClr>
                <a:schemeClr val="dk2"/>
              </a:buClr>
              <a:buSzPts val="1200"/>
              <a:buNone/>
              <a:defRPr sz="1200" b="1">
                <a:solidFill>
                  <a:schemeClr val="dk2"/>
                </a:solidFill>
              </a:defRPr>
            </a:lvl4pPr>
            <a:lvl5pPr lvl="4" algn="ctr" rtl="0">
              <a:spcBef>
                <a:spcPts val="0"/>
              </a:spcBef>
              <a:spcAft>
                <a:spcPts val="0"/>
              </a:spcAft>
              <a:buClr>
                <a:schemeClr val="dk2"/>
              </a:buClr>
              <a:buSzPts val="1200"/>
              <a:buNone/>
              <a:defRPr sz="1200" b="1">
                <a:solidFill>
                  <a:schemeClr val="dk2"/>
                </a:solidFill>
              </a:defRPr>
            </a:lvl5pPr>
            <a:lvl6pPr lvl="5" algn="ctr" rtl="0">
              <a:spcBef>
                <a:spcPts val="0"/>
              </a:spcBef>
              <a:spcAft>
                <a:spcPts val="0"/>
              </a:spcAft>
              <a:buClr>
                <a:schemeClr val="dk2"/>
              </a:buClr>
              <a:buSzPts val="1200"/>
              <a:buNone/>
              <a:defRPr sz="1200" b="1">
                <a:solidFill>
                  <a:schemeClr val="dk2"/>
                </a:solidFill>
              </a:defRPr>
            </a:lvl6pPr>
            <a:lvl7pPr lvl="6" algn="ctr" rtl="0">
              <a:spcBef>
                <a:spcPts val="0"/>
              </a:spcBef>
              <a:spcAft>
                <a:spcPts val="0"/>
              </a:spcAft>
              <a:buClr>
                <a:schemeClr val="dk2"/>
              </a:buClr>
              <a:buSzPts val="1200"/>
              <a:buNone/>
              <a:defRPr sz="1200" b="1">
                <a:solidFill>
                  <a:schemeClr val="dk2"/>
                </a:solidFill>
              </a:defRPr>
            </a:lvl7pPr>
            <a:lvl8pPr lvl="7" algn="ctr" rtl="0">
              <a:spcBef>
                <a:spcPts val="0"/>
              </a:spcBef>
              <a:spcAft>
                <a:spcPts val="0"/>
              </a:spcAft>
              <a:buClr>
                <a:schemeClr val="dk2"/>
              </a:buClr>
              <a:buSzPts val="1200"/>
              <a:buNone/>
              <a:defRPr sz="1200" b="1">
                <a:solidFill>
                  <a:schemeClr val="dk2"/>
                </a:solidFill>
              </a:defRPr>
            </a:lvl8pPr>
            <a:lvl9pPr lvl="8" algn="ctr" rtl="0">
              <a:spcBef>
                <a:spcPts val="0"/>
              </a:spcBef>
              <a:spcAft>
                <a:spcPts val="0"/>
              </a:spcAft>
              <a:buClr>
                <a:schemeClr val="dk2"/>
              </a:buClr>
              <a:buSzPts val="1200"/>
              <a:buNone/>
              <a:defRPr sz="1200" b="1">
                <a:solidFill>
                  <a:schemeClr val="dk2"/>
                </a:solidFill>
              </a:defRPr>
            </a:lvl9pPr>
          </a:lstStyle>
          <a:p>
            <a:endParaRPr/>
          </a:p>
        </p:txBody>
      </p:sp>
      <p:sp>
        <p:nvSpPr>
          <p:cNvPr id="789" name="Google Shape;789;p61"/>
          <p:cNvSpPr txBox="1">
            <a:spLocks noGrp="1"/>
          </p:cNvSpPr>
          <p:nvPr>
            <p:ph type="subTitle" idx="2"/>
          </p:nvPr>
        </p:nvSpPr>
        <p:spPr>
          <a:xfrm>
            <a:off x="2928775" y="935225"/>
            <a:ext cx="1459500" cy="510600"/>
          </a:xfrm>
          <a:prstGeom prst="rect">
            <a:avLst/>
          </a:prstGeom>
        </p:spPr>
        <p:txBody>
          <a:bodyPr spcFirstLastPara="1" wrap="square" lIns="91425" tIns="91425" rIns="91425" bIns="91425" anchor="b" anchorCtr="0">
            <a:normAutofit/>
          </a:bodyPr>
          <a:lstStyle>
            <a:lvl1pPr lvl="0" algn="ctr" rtl="0">
              <a:spcBef>
                <a:spcPts val="0"/>
              </a:spcBef>
              <a:spcAft>
                <a:spcPts val="0"/>
              </a:spcAft>
              <a:buClr>
                <a:schemeClr val="dk2"/>
              </a:buClr>
              <a:buSzPts val="1200"/>
              <a:buNone/>
              <a:defRPr sz="1200" b="1">
                <a:solidFill>
                  <a:schemeClr val="dk2"/>
                </a:solidFill>
              </a:defRPr>
            </a:lvl1pPr>
            <a:lvl2pPr lvl="1" algn="ctr" rtl="0">
              <a:spcBef>
                <a:spcPts val="0"/>
              </a:spcBef>
              <a:spcAft>
                <a:spcPts val="0"/>
              </a:spcAft>
              <a:buClr>
                <a:schemeClr val="dk2"/>
              </a:buClr>
              <a:buSzPts val="1200"/>
              <a:buNone/>
              <a:defRPr sz="1200" b="1">
                <a:solidFill>
                  <a:schemeClr val="dk2"/>
                </a:solidFill>
              </a:defRPr>
            </a:lvl2pPr>
            <a:lvl3pPr lvl="2" algn="ctr" rtl="0">
              <a:spcBef>
                <a:spcPts val="0"/>
              </a:spcBef>
              <a:spcAft>
                <a:spcPts val="0"/>
              </a:spcAft>
              <a:buClr>
                <a:schemeClr val="dk2"/>
              </a:buClr>
              <a:buSzPts val="1200"/>
              <a:buNone/>
              <a:defRPr sz="1200" b="1">
                <a:solidFill>
                  <a:schemeClr val="dk2"/>
                </a:solidFill>
              </a:defRPr>
            </a:lvl3pPr>
            <a:lvl4pPr lvl="3" algn="ctr" rtl="0">
              <a:spcBef>
                <a:spcPts val="0"/>
              </a:spcBef>
              <a:spcAft>
                <a:spcPts val="0"/>
              </a:spcAft>
              <a:buClr>
                <a:schemeClr val="dk2"/>
              </a:buClr>
              <a:buSzPts val="1200"/>
              <a:buNone/>
              <a:defRPr sz="1200" b="1">
                <a:solidFill>
                  <a:schemeClr val="dk2"/>
                </a:solidFill>
              </a:defRPr>
            </a:lvl4pPr>
            <a:lvl5pPr lvl="4" algn="ctr" rtl="0">
              <a:spcBef>
                <a:spcPts val="0"/>
              </a:spcBef>
              <a:spcAft>
                <a:spcPts val="0"/>
              </a:spcAft>
              <a:buClr>
                <a:schemeClr val="dk2"/>
              </a:buClr>
              <a:buSzPts val="1200"/>
              <a:buNone/>
              <a:defRPr sz="1200" b="1">
                <a:solidFill>
                  <a:schemeClr val="dk2"/>
                </a:solidFill>
              </a:defRPr>
            </a:lvl5pPr>
            <a:lvl6pPr lvl="5" algn="ctr" rtl="0">
              <a:spcBef>
                <a:spcPts val="0"/>
              </a:spcBef>
              <a:spcAft>
                <a:spcPts val="0"/>
              </a:spcAft>
              <a:buClr>
                <a:schemeClr val="dk2"/>
              </a:buClr>
              <a:buSzPts val="1200"/>
              <a:buNone/>
              <a:defRPr sz="1200" b="1">
                <a:solidFill>
                  <a:schemeClr val="dk2"/>
                </a:solidFill>
              </a:defRPr>
            </a:lvl6pPr>
            <a:lvl7pPr lvl="6" algn="ctr" rtl="0">
              <a:spcBef>
                <a:spcPts val="0"/>
              </a:spcBef>
              <a:spcAft>
                <a:spcPts val="0"/>
              </a:spcAft>
              <a:buClr>
                <a:schemeClr val="dk2"/>
              </a:buClr>
              <a:buSzPts val="1200"/>
              <a:buNone/>
              <a:defRPr sz="1200" b="1">
                <a:solidFill>
                  <a:schemeClr val="dk2"/>
                </a:solidFill>
              </a:defRPr>
            </a:lvl7pPr>
            <a:lvl8pPr lvl="7" algn="ctr" rtl="0">
              <a:spcBef>
                <a:spcPts val="0"/>
              </a:spcBef>
              <a:spcAft>
                <a:spcPts val="0"/>
              </a:spcAft>
              <a:buClr>
                <a:schemeClr val="dk2"/>
              </a:buClr>
              <a:buSzPts val="1200"/>
              <a:buNone/>
              <a:defRPr sz="1200" b="1">
                <a:solidFill>
                  <a:schemeClr val="dk2"/>
                </a:solidFill>
              </a:defRPr>
            </a:lvl8pPr>
            <a:lvl9pPr lvl="8" algn="ctr" rtl="0">
              <a:spcBef>
                <a:spcPts val="0"/>
              </a:spcBef>
              <a:spcAft>
                <a:spcPts val="0"/>
              </a:spcAft>
              <a:buClr>
                <a:schemeClr val="dk2"/>
              </a:buClr>
              <a:buSzPts val="1200"/>
              <a:buNone/>
              <a:defRPr sz="1200" b="1">
                <a:solidFill>
                  <a:schemeClr val="dk2"/>
                </a:solidFill>
              </a:defRPr>
            </a:lvl9pPr>
          </a:lstStyle>
          <a:p>
            <a:endParaRPr/>
          </a:p>
        </p:txBody>
      </p:sp>
      <p:sp>
        <p:nvSpPr>
          <p:cNvPr id="790" name="Google Shape;790;p61"/>
          <p:cNvSpPr txBox="1">
            <a:spLocks noGrp="1"/>
          </p:cNvSpPr>
          <p:nvPr>
            <p:ph type="subTitle" idx="3"/>
          </p:nvPr>
        </p:nvSpPr>
        <p:spPr>
          <a:xfrm>
            <a:off x="4605175" y="935225"/>
            <a:ext cx="1459500" cy="510600"/>
          </a:xfrm>
          <a:prstGeom prst="rect">
            <a:avLst/>
          </a:prstGeom>
        </p:spPr>
        <p:txBody>
          <a:bodyPr spcFirstLastPara="1" wrap="square" lIns="91425" tIns="91425" rIns="91425" bIns="91425" anchor="b" anchorCtr="0">
            <a:normAutofit/>
          </a:bodyPr>
          <a:lstStyle>
            <a:lvl1pPr lvl="0" algn="ctr" rtl="0">
              <a:spcBef>
                <a:spcPts val="0"/>
              </a:spcBef>
              <a:spcAft>
                <a:spcPts val="0"/>
              </a:spcAft>
              <a:buClr>
                <a:schemeClr val="dk2"/>
              </a:buClr>
              <a:buSzPts val="1200"/>
              <a:buNone/>
              <a:defRPr sz="1200" b="1">
                <a:solidFill>
                  <a:schemeClr val="dk2"/>
                </a:solidFill>
              </a:defRPr>
            </a:lvl1pPr>
            <a:lvl2pPr lvl="1" algn="ctr" rtl="0">
              <a:spcBef>
                <a:spcPts val="0"/>
              </a:spcBef>
              <a:spcAft>
                <a:spcPts val="0"/>
              </a:spcAft>
              <a:buClr>
                <a:schemeClr val="dk2"/>
              </a:buClr>
              <a:buSzPts val="1200"/>
              <a:buNone/>
              <a:defRPr sz="1200" b="1">
                <a:solidFill>
                  <a:schemeClr val="dk2"/>
                </a:solidFill>
              </a:defRPr>
            </a:lvl2pPr>
            <a:lvl3pPr lvl="2" algn="ctr" rtl="0">
              <a:spcBef>
                <a:spcPts val="0"/>
              </a:spcBef>
              <a:spcAft>
                <a:spcPts val="0"/>
              </a:spcAft>
              <a:buClr>
                <a:schemeClr val="dk2"/>
              </a:buClr>
              <a:buSzPts val="1200"/>
              <a:buNone/>
              <a:defRPr sz="1200" b="1">
                <a:solidFill>
                  <a:schemeClr val="dk2"/>
                </a:solidFill>
              </a:defRPr>
            </a:lvl3pPr>
            <a:lvl4pPr lvl="3" algn="ctr" rtl="0">
              <a:spcBef>
                <a:spcPts val="0"/>
              </a:spcBef>
              <a:spcAft>
                <a:spcPts val="0"/>
              </a:spcAft>
              <a:buClr>
                <a:schemeClr val="dk2"/>
              </a:buClr>
              <a:buSzPts val="1200"/>
              <a:buNone/>
              <a:defRPr sz="1200" b="1">
                <a:solidFill>
                  <a:schemeClr val="dk2"/>
                </a:solidFill>
              </a:defRPr>
            </a:lvl4pPr>
            <a:lvl5pPr lvl="4" algn="ctr" rtl="0">
              <a:spcBef>
                <a:spcPts val="0"/>
              </a:spcBef>
              <a:spcAft>
                <a:spcPts val="0"/>
              </a:spcAft>
              <a:buClr>
                <a:schemeClr val="dk2"/>
              </a:buClr>
              <a:buSzPts val="1200"/>
              <a:buNone/>
              <a:defRPr sz="1200" b="1">
                <a:solidFill>
                  <a:schemeClr val="dk2"/>
                </a:solidFill>
              </a:defRPr>
            </a:lvl5pPr>
            <a:lvl6pPr lvl="5" algn="ctr" rtl="0">
              <a:spcBef>
                <a:spcPts val="0"/>
              </a:spcBef>
              <a:spcAft>
                <a:spcPts val="0"/>
              </a:spcAft>
              <a:buClr>
                <a:schemeClr val="dk2"/>
              </a:buClr>
              <a:buSzPts val="1200"/>
              <a:buNone/>
              <a:defRPr sz="1200" b="1">
                <a:solidFill>
                  <a:schemeClr val="dk2"/>
                </a:solidFill>
              </a:defRPr>
            </a:lvl6pPr>
            <a:lvl7pPr lvl="6" algn="ctr" rtl="0">
              <a:spcBef>
                <a:spcPts val="0"/>
              </a:spcBef>
              <a:spcAft>
                <a:spcPts val="0"/>
              </a:spcAft>
              <a:buClr>
                <a:schemeClr val="dk2"/>
              </a:buClr>
              <a:buSzPts val="1200"/>
              <a:buNone/>
              <a:defRPr sz="1200" b="1">
                <a:solidFill>
                  <a:schemeClr val="dk2"/>
                </a:solidFill>
              </a:defRPr>
            </a:lvl7pPr>
            <a:lvl8pPr lvl="7" algn="ctr" rtl="0">
              <a:spcBef>
                <a:spcPts val="0"/>
              </a:spcBef>
              <a:spcAft>
                <a:spcPts val="0"/>
              </a:spcAft>
              <a:buClr>
                <a:schemeClr val="dk2"/>
              </a:buClr>
              <a:buSzPts val="1200"/>
              <a:buNone/>
              <a:defRPr sz="1200" b="1">
                <a:solidFill>
                  <a:schemeClr val="dk2"/>
                </a:solidFill>
              </a:defRPr>
            </a:lvl8pPr>
            <a:lvl9pPr lvl="8" algn="ctr" rtl="0">
              <a:spcBef>
                <a:spcPts val="0"/>
              </a:spcBef>
              <a:spcAft>
                <a:spcPts val="0"/>
              </a:spcAft>
              <a:buClr>
                <a:schemeClr val="dk2"/>
              </a:buClr>
              <a:buSzPts val="1200"/>
              <a:buNone/>
              <a:defRPr sz="1200" b="1">
                <a:solidFill>
                  <a:schemeClr val="dk2"/>
                </a:solidFill>
              </a:defRPr>
            </a:lvl9pPr>
          </a:lstStyle>
          <a:p>
            <a:endParaRPr/>
          </a:p>
        </p:txBody>
      </p:sp>
      <p:sp>
        <p:nvSpPr>
          <p:cNvPr id="791" name="Google Shape;791;p61"/>
          <p:cNvSpPr txBox="1">
            <a:spLocks noGrp="1"/>
          </p:cNvSpPr>
          <p:nvPr>
            <p:ph type="subTitle" idx="4"/>
          </p:nvPr>
        </p:nvSpPr>
        <p:spPr>
          <a:xfrm>
            <a:off x="6281575" y="935225"/>
            <a:ext cx="1459500" cy="510600"/>
          </a:xfrm>
          <a:prstGeom prst="rect">
            <a:avLst/>
          </a:prstGeom>
        </p:spPr>
        <p:txBody>
          <a:bodyPr spcFirstLastPara="1" wrap="square" lIns="91425" tIns="91425" rIns="91425" bIns="91425" anchor="b" anchorCtr="0">
            <a:normAutofit/>
          </a:bodyPr>
          <a:lstStyle>
            <a:lvl1pPr lvl="0" algn="ctr" rtl="0">
              <a:spcBef>
                <a:spcPts val="0"/>
              </a:spcBef>
              <a:spcAft>
                <a:spcPts val="0"/>
              </a:spcAft>
              <a:buClr>
                <a:schemeClr val="dk2"/>
              </a:buClr>
              <a:buSzPts val="1200"/>
              <a:buNone/>
              <a:defRPr sz="1200" b="1">
                <a:solidFill>
                  <a:schemeClr val="dk2"/>
                </a:solidFill>
              </a:defRPr>
            </a:lvl1pPr>
            <a:lvl2pPr lvl="1" algn="ctr" rtl="0">
              <a:spcBef>
                <a:spcPts val="0"/>
              </a:spcBef>
              <a:spcAft>
                <a:spcPts val="0"/>
              </a:spcAft>
              <a:buClr>
                <a:schemeClr val="dk2"/>
              </a:buClr>
              <a:buSzPts val="1200"/>
              <a:buNone/>
              <a:defRPr sz="1200" b="1">
                <a:solidFill>
                  <a:schemeClr val="dk2"/>
                </a:solidFill>
              </a:defRPr>
            </a:lvl2pPr>
            <a:lvl3pPr lvl="2" algn="ctr" rtl="0">
              <a:spcBef>
                <a:spcPts val="0"/>
              </a:spcBef>
              <a:spcAft>
                <a:spcPts val="0"/>
              </a:spcAft>
              <a:buClr>
                <a:schemeClr val="dk2"/>
              </a:buClr>
              <a:buSzPts val="1200"/>
              <a:buNone/>
              <a:defRPr sz="1200" b="1">
                <a:solidFill>
                  <a:schemeClr val="dk2"/>
                </a:solidFill>
              </a:defRPr>
            </a:lvl3pPr>
            <a:lvl4pPr lvl="3" algn="ctr" rtl="0">
              <a:spcBef>
                <a:spcPts val="0"/>
              </a:spcBef>
              <a:spcAft>
                <a:spcPts val="0"/>
              </a:spcAft>
              <a:buClr>
                <a:schemeClr val="dk2"/>
              </a:buClr>
              <a:buSzPts val="1200"/>
              <a:buNone/>
              <a:defRPr sz="1200" b="1">
                <a:solidFill>
                  <a:schemeClr val="dk2"/>
                </a:solidFill>
              </a:defRPr>
            </a:lvl4pPr>
            <a:lvl5pPr lvl="4" algn="ctr" rtl="0">
              <a:spcBef>
                <a:spcPts val="0"/>
              </a:spcBef>
              <a:spcAft>
                <a:spcPts val="0"/>
              </a:spcAft>
              <a:buClr>
                <a:schemeClr val="dk2"/>
              </a:buClr>
              <a:buSzPts val="1200"/>
              <a:buNone/>
              <a:defRPr sz="1200" b="1">
                <a:solidFill>
                  <a:schemeClr val="dk2"/>
                </a:solidFill>
              </a:defRPr>
            </a:lvl5pPr>
            <a:lvl6pPr lvl="5" algn="ctr" rtl="0">
              <a:spcBef>
                <a:spcPts val="0"/>
              </a:spcBef>
              <a:spcAft>
                <a:spcPts val="0"/>
              </a:spcAft>
              <a:buClr>
                <a:schemeClr val="dk2"/>
              </a:buClr>
              <a:buSzPts val="1200"/>
              <a:buNone/>
              <a:defRPr sz="1200" b="1">
                <a:solidFill>
                  <a:schemeClr val="dk2"/>
                </a:solidFill>
              </a:defRPr>
            </a:lvl6pPr>
            <a:lvl7pPr lvl="6" algn="ctr" rtl="0">
              <a:spcBef>
                <a:spcPts val="0"/>
              </a:spcBef>
              <a:spcAft>
                <a:spcPts val="0"/>
              </a:spcAft>
              <a:buClr>
                <a:schemeClr val="dk2"/>
              </a:buClr>
              <a:buSzPts val="1200"/>
              <a:buNone/>
              <a:defRPr sz="1200" b="1">
                <a:solidFill>
                  <a:schemeClr val="dk2"/>
                </a:solidFill>
              </a:defRPr>
            </a:lvl7pPr>
            <a:lvl8pPr lvl="7" algn="ctr" rtl="0">
              <a:spcBef>
                <a:spcPts val="0"/>
              </a:spcBef>
              <a:spcAft>
                <a:spcPts val="0"/>
              </a:spcAft>
              <a:buClr>
                <a:schemeClr val="dk2"/>
              </a:buClr>
              <a:buSzPts val="1200"/>
              <a:buNone/>
              <a:defRPr sz="1200" b="1">
                <a:solidFill>
                  <a:schemeClr val="dk2"/>
                </a:solidFill>
              </a:defRPr>
            </a:lvl8pPr>
            <a:lvl9pPr lvl="8" algn="ctr" rtl="0">
              <a:spcBef>
                <a:spcPts val="0"/>
              </a:spcBef>
              <a:spcAft>
                <a:spcPts val="0"/>
              </a:spcAft>
              <a:buClr>
                <a:schemeClr val="dk2"/>
              </a:buClr>
              <a:buSzPts val="1200"/>
              <a:buNone/>
              <a:defRPr sz="1200" b="1">
                <a:solidFill>
                  <a:schemeClr val="dk2"/>
                </a:solidFill>
              </a:defRPr>
            </a:lvl9pPr>
          </a:lstStyle>
          <a:p>
            <a:endParaRPr/>
          </a:p>
        </p:txBody>
      </p:sp>
      <p:sp>
        <p:nvSpPr>
          <p:cNvPr id="792" name="Google Shape;792;p61"/>
          <p:cNvSpPr txBox="1">
            <a:spLocks noGrp="1"/>
          </p:cNvSpPr>
          <p:nvPr>
            <p:ph type="subTitle" idx="5"/>
          </p:nvPr>
        </p:nvSpPr>
        <p:spPr>
          <a:xfrm>
            <a:off x="1252375" y="2840225"/>
            <a:ext cx="1459500" cy="1291800"/>
          </a:xfrm>
          <a:prstGeom prst="rect">
            <a:avLst/>
          </a:prstGeom>
        </p:spPr>
        <p:txBody>
          <a:bodyPr spcFirstLastPara="1" wrap="square" lIns="91425" tIns="91425" rIns="91425" bIns="91425" anchor="t" anchorCtr="0">
            <a:normAutofit/>
          </a:bodyPr>
          <a:lstStyle>
            <a:lvl1pPr lvl="0" algn="ctr" rtl="0">
              <a:spcBef>
                <a:spcPts val="0"/>
              </a:spcBef>
              <a:spcAft>
                <a:spcPts val="0"/>
              </a:spcAft>
              <a:buClr>
                <a:schemeClr val="dk2"/>
              </a:buClr>
              <a:buSzPts val="1000"/>
              <a:buNone/>
              <a:defRPr sz="1000">
                <a:solidFill>
                  <a:schemeClr val="dk2"/>
                </a:solidFill>
              </a:defRPr>
            </a:lvl1pPr>
            <a:lvl2pPr lvl="1" algn="ctr" rtl="0">
              <a:spcBef>
                <a:spcPts val="0"/>
              </a:spcBef>
              <a:spcAft>
                <a:spcPts val="0"/>
              </a:spcAft>
              <a:buClr>
                <a:schemeClr val="dk2"/>
              </a:buClr>
              <a:buSzPts val="1000"/>
              <a:buNone/>
              <a:defRPr sz="1000">
                <a:solidFill>
                  <a:schemeClr val="dk2"/>
                </a:solidFill>
              </a:defRPr>
            </a:lvl2pPr>
            <a:lvl3pPr lvl="2" algn="ctr" rtl="0">
              <a:spcBef>
                <a:spcPts val="0"/>
              </a:spcBef>
              <a:spcAft>
                <a:spcPts val="0"/>
              </a:spcAft>
              <a:buClr>
                <a:schemeClr val="dk2"/>
              </a:buClr>
              <a:buSzPts val="1000"/>
              <a:buNone/>
              <a:defRPr sz="1000">
                <a:solidFill>
                  <a:schemeClr val="dk2"/>
                </a:solidFill>
              </a:defRPr>
            </a:lvl3pPr>
            <a:lvl4pPr lvl="3" algn="ctr" rtl="0">
              <a:spcBef>
                <a:spcPts val="0"/>
              </a:spcBef>
              <a:spcAft>
                <a:spcPts val="0"/>
              </a:spcAft>
              <a:buClr>
                <a:schemeClr val="dk2"/>
              </a:buClr>
              <a:buSzPts val="1000"/>
              <a:buNone/>
              <a:defRPr sz="1000">
                <a:solidFill>
                  <a:schemeClr val="dk2"/>
                </a:solidFill>
              </a:defRPr>
            </a:lvl4pPr>
            <a:lvl5pPr lvl="4" algn="ctr" rtl="0">
              <a:spcBef>
                <a:spcPts val="0"/>
              </a:spcBef>
              <a:spcAft>
                <a:spcPts val="0"/>
              </a:spcAft>
              <a:buClr>
                <a:schemeClr val="dk2"/>
              </a:buClr>
              <a:buSzPts val="1000"/>
              <a:buNone/>
              <a:defRPr sz="1000">
                <a:solidFill>
                  <a:schemeClr val="dk2"/>
                </a:solidFill>
              </a:defRPr>
            </a:lvl5pPr>
            <a:lvl6pPr lvl="5" algn="ctr" rtl="0">
              <a:spcBef>
                <a:spcPts val="0"/>
              </a:spcBef>
              <a:spcAft>
                <a:spcPts val="0"/>
              </a:spcAft>
              <a:buClr>
                <a:schemeClr val="dk2"/>
              </a:buClr>
              <a:buSzPts val="1000"/>
              <a:buNone/>
              <a:defRPr sz="1000">
                <a:solidFill>
                  <a:schemeClr val="dk2"/>
                </a:solidFill>
              </a:defRPr>
            </a:lvl6pPr>
            <a:lvl7pPr lvl="6" algn="ctr" rtl="0">
              <a:spcBef>
                <a:spcPts val="0"/>
              </a:spcBef>
              <a:spcAft>
                <a:spcPts val="0"/>
              </a:spcAft>
              <a:buClr>
                <a:schemeClr val="dk2"/>
              </a:buClr>
              <a:buSzPts val="1000"/>
              <a:buNone/>
              <a:defRPr sz="1000">
                <a:solidFill>
                  <a:schemeClr val="dk2"/>
                </a:solidFill>
              </a:defRPr>
            </a:lvl7pPr>
            <a:lvl8pPr lvl="7" algn="ctr" rtl="0">
              <a:spcBef>
                <a:spcPts val="0"/>
              </a:spcBef>
              <a:spcAft>
                <a:spcPts val="0"/>
              </a:spcAft>
              <a:buClr>
                <a:schemeClr val="dk2"/>
              </a:buClr>
              <a:buSzPts val="1000"/>
              <a:buNone/>
              <a:defRPr sz="1000">
                <a:solidFill>
                  <a:schemeClr val="dk2"/>
                </a:solidFill>
              </a:defRPr>
            </a:lvl8pPr>
            <a:lvl9pPr lvl="8" algn="ctr" rtl="0">
              <a:spcBef>
                <a:spcPts val="0"/>
              </a:spcBef>
              <a:spcAft>
                <a:spcPts val="0"/>
              </a:spcAft>
              <a:buClr>
                <a:schemeClr val="dk2"/>
              </a:buClr>
              <a:buSzPts val="1000"/>
              <a:buNone/>
              <a:defRPr sz="1000">
                <a:solidFill>
                  <a:schemeClr val="dk2"/>
                </a:solidFill>
              </a:defRPr>
            </a:lvl9pPr>
          </a:lstStyle>
          <a:p>
            <a:endParaRPr/>
          </a:p>
        </p:txBody>
      </p:sp>
      <p:sp>
        <p:nvSpPr>
          <p:cNvPr id="793" name="Google Shape;793;p61"/>
          <p:cNvSpPr txBox="1">
            <a:spLocks noGrp="1"/>
          </p:cNvSpPr>
          <p:nvPr>
            <p:ph type="subTitle" idx="6"/>
          </p:nvPr>
        </p:nvSpPr>
        <p:spPr>
          <a:xfrm>
            <a:off x="2928775" y="2840225"/>
            <a:ext cx="1459500" cy="1291800"/>
          </a:xfrm>
          <a:prstGeom prst="rect">
            <a:avLst/>
          </a:prstGeom>
        </p:spPr>
        <p:txBody>
          <a:bodyPr spcFirstLastPara="1" wrap="square" lIns="91425" tIns="91425" rIns="91425" bIns="91425" anchor="t" anchorCtr="0">
            <a:normAutofit/>
          </a:bodyPr>
          <a:lstStyle>
            <a:lvl1pPr lvl="0" algn="ctr" rtl="0">
              <a:spcBef>
                <a:spcPts val="0"/>
              </a:spcBef>
              <a:spcAft>
                <a:spcPts val="0"/>
              </a:spcAft>
              <a:buClr>
                <a:schemeClr val="dk2"/>
              </a:buClr>
              <a:buSzPts val="1000"/>
              <a:buNone/>
              <a:defRPr sz="1000">
                <a:solidFill>
                  <a:schemeClr val="dk2"/>
                </a:solidFill>
              </a:defRPr>
            </a:lvl1pPr>
            <a:lvl2pPr lvl="1" algn="ctr" rtl="0">
              <a:spcBef>
                <a:spcPts val="0"/>
              </a:spcBef>
              <a:spcAft>
                <a:spcPts val="0"/>
              </a:spcAft>
              <a:buClr>
                <a:schemeClr val="dk2"/>
              </a:buClr>
              <a:buSzPts val="1000"/>
              <a:buNone/>
              <a:defRPr sz="1000">
                <a:solidFill>
                  <a:schemeClr val="dk2"/>
                </a:solidFill>
              </a:defRPr>
            </a:lvl2pPr>
            <a:lvl3pPr lvl="2" algn="ctr" rtl="0">
              <a:spcBef>
                <a:spcPts val="0"/>
              </a:spcBef>
              <a:spcAft>
                <a:spcPts val="0"/>
              </a:spcAft>
              <a:buClr>
                <a:schemeClr val="dk2"/>
              </a:buClr>
              <a:buSzPts val="1000"/>
              <a:buNone/>
              <a:defRPr sz="1000">
                <a:solidFill>
                  <a:schemeClr val="dk2"/>
                </a:solidFill>
              </a:defRPr>
            </a:lvl3pPr>
            <a:lvl4pPr lvl="3" algn="ctr" rtl="0">
              <a:spcBef>
                <a:spcPts val="0"/>
              </a:spcBef>
              <a:spcAft>
                <a:spcPts val="0"/>
              </a:spcAft>
              <a:buClr>
                <a:schemeClr val="dk2"/>
              </a:buClr>
              <a:buSzPts val="1000"/>
              <a:buNone/>
              <a:defRPr sz="1000">
                <a:solidFill>
                  <a:schemeClr val="dk2"/>
                </a:solidFill>
              </a:defRPr>
            </a:lvl4pPr>
            <a:lvl5pPr lvl="4" algn="ctr" rtl="0">
              <a:spcBef>
                <a:spcPts val="0"/>
              </a:spcBef>
              <a:spcAft>
                <a:spcPts val="0"/>
              </a:spcAft>
              <a:buClr>
                <a:schemeClr val="dk2"/>
              </a:buClr>
              <a:buSzPts val="1000"/>
              <a:buNone/>
              <a:defRPr sz="1000">
                <a:solidFill>
                  <a:schemeClr val="dk2"/>
                </a:solidFill>
              </a:defRPr>
            </a:lvl5pPr>
            <a:lvl6pPr lvl="5" algn="ctr" rtl="0">
              <a:spcBef>
                <a:spcPts val="0"/>
              </a:spcBef>
              <a:spcAft>
                <a:spcPts val="0"/>
              </a:spcAft>
              <a:buClr>
                <a:schemeClr val="dk2"/>
              </a:buClr>
              <a:buSzPts val="1000"/>
              <a:buNone/>
              <a:defRPr sz="1000">
                <a:solidFill>
                  <a:schemeClr val="dk2"/>
                </a:solidFill>
              </a:defRPr>
            </a:lvl6pPr>
            <a:lvl7pPr lvl="6" algn="ctr" rtl="0">
              <a:spcBef>
                <a:spcPts val="0"/>
              </a:spcBef>
              <a:spcAft>
                <a:spcPts val="0"/>
              </a:spcAft>
              <a:buClr>
                <a:schemeClr val="dk2"/>
              </a:buClr>
              <a:buSzPts val="1000"/>
              <a:buNone/>
              <a:defRPr sz="1000">
                <a:solidFill>
                  <a:schemeClr val="dk2"/>
                </a:solidFill>
              </a:defRPr>
            </a:lvl7pPr>
            <a:lvl8pPr lvl="7" algn="ctr" rtl="0">
              <a:spcBef>
                <a:spcPts val="0"/>
              </a:spcBef>
              <a:spcAft>
                <a:spcPts val="0"/>
              </a:spcAft>
              <a:buClr>
                <a:schemeClr val="dk2"/>
              </a:buClr>
              <a:buSzPts val="1000"/>
              <a:buNone/>
              <a:defRPr sz="1000">
                <a:solidFill>
                  <a:schemeClr val="dk2"/>
                </a:solidFill>
              </a:defRPr>
            </a:lvl8pPr>
            <a:lvl9pPr lvl="8" algn="ctr" rtl="0">
              <a:spcBef>
                <a:spcPts val="0"/>
              </a:spcBef>
              <a:spcAft>
                <a:spcPts val="0"/>
              </a:spcAft>
              <a:buClr>
                <a:schemeClr val="dk2"/>
              </a:buClr>
              <a:buSzPts val="1000"/>
              <a:buNone/>
              <a:defRPr sz="1000">
                <a:solidFill>
                  <a:schemeClr val="dk2"/>
                </a:solidFill>
              </a:defRPr>
            </a:lvl9pPr>
          </a:lstStyle>
          <a:p>
            <a:endParaRPr/>
          </a:p>
        </p:txBody>
      </p:sp>
      <p:sp>
        <p:nvSpPr>
          <p:cNvPr id="794" name="Google Shape;794;p61"/>
          <p:cNvSpPr txBox="1">
            <a:spLocks noGrp="1"/>
          </p:cNvSpPr>
          <p:nvPr>
            <p:ph type="subTitle" idx="7"/>
          </p:nvPr>
        </p:nvSpPr>
        <p:spPr>
          <a:xfrm>
            <a:off x="4605175" y="2840225"/>
            <a:ext cx="1459500" cy="1291800"/>
          </a:xfrm>
          <a:prstGeom prst="rect">
            <a:avLst/>
          </a:prstGeom>
        </p:spPr>
        <p:txBody>
          <a:bodyPr spcFirstLastPara="1" wrap="square" lIns="91425" tIns="91425" rIns="91425" bIns="91425" anchor="t" anchorCtr="0">
            <a:normAutofit/>
          </a:bodyPr>
          <a:lstStyle>
            <a:lvl1pPr lvl="0" algn="ctr" rtl="0">
              <a:spcBef>
                <a:spcPts val="0"/>
              </a:spcBef>
              <a:spcAft>
                <a:spcPts val="0"/>
              </a:spcAft>
              <a:buClr>
                <a:schemeClr val="dk2"/>
              </a:buClr>
              <a:buSzPts val="1000"/>
              <a:buNone/>
              <a:defRPr sz="1000">
                <a:solidFill>
                  <a:schemeClr val="dk2"/>
                </a:solidFill>
              </a:defRPr>
            </a:lvl1pPr>
            <a:lvl2pPr lvl="1" algn="ctr" rtl="0">
              <a:spcBef>
                <a:spcPts val="0"/>
              </a:spcBef>
              <a:spcAft>
                <a:spcPts val="0"/>
              </a:spcAft>
              <a:buClr>
                <a:schemeClr val="dk2"/>
              </a:buClr>
              <a:buSzPts val="1000"/>
              <a:buNone/>
              <a:defRPr sz="1000">
                <a:solidFill>
                  <a:schemeClr val="dk2"/>
                </a:solidFill>
              </a:defRPr>
            </a:lvl2pPr>
            <a:lvl3pPr lvl="2" algn="ctr" rtl="0">
              <a:spcBef>
                <a:spcPts val="0"/>
              </a:spcBef>
              <a:spcAft>
                <a:spcPts val="0"/>
              </a:spcAft>
              <a:buClr>
                <a:schemeClr val="dk2"/>
              </a:buClr>
              <a:buSzPts val="1000"/>
              <a:buNone/>
              <a:defRPr sz="1000">
                <a:solidFill>
                  <a:schemeClr val="dk2"/>
                </a:solidFill>
              </a:defRPr>
            </a:lvl3pPr>
            <a:lvl4pPr lvl="3" algn="ctr" rtl="0">
              <a:spcBef>
                <a:spcPts val="0"/>
              </a:spcBef>
              <a:spcAft>
                <a:spcPts val="0"/>
              </a:spcAft>
              <a:buClr>
                <a:schemeClr val="dk2"/>
              </a:buClr>
              <a:buSzPts val="1000"/>
              <a:buNone/>
              <a:defRPr sz="1000">
                <a:solidFill>
                  <a:schemeClr val="dk2"/>
                </a:solidFill>
              </a:defRPr>
            </a:lvl4pPr>
            <a:lvl5pPr lvl="4" algn="ctr" rtl="0">
              <a:spcBef>
                <a:spcPts val="0"/>
              </a:spcBef>
              <a:spcAft>
                <a:spcPts val="0"/>
              </a:spcAft>
              <a:buClr>
                <a:schemeClr val="dk2"/>
              </a:buClr>
              <a:buSzPts val="1000"/>
              <a:buNone/>
              <a:defRPr sz="1000">
                <a:solidFill>
                  <a:schemeClr val="dk2"/>
                </a:solidFill>
              </a:defRPr>
            </a:lvl5pPr>
            <a:lvl6pPr lvl="5" algn="ctr" rtl="0">
              <a:spcBef>
                <a:spcPts val="0"/>
              </a:spcBef>
              <a:spcAft>
                <a:spcPts val="0"/>
              </a:spcAft>
              <a:buClr>
                <a:schemeClr val="dk2"/>
              </a:buClr>
              <a:buSzPts val="1000"/>
              <a:buNone/>
              <a:defRPr sz="1000">
                <a:solidFill>
                  <a:schemeClr val="dk2"/>
                </a:solidFill>
              </a:defRPr>
            </a:lvl6pPr>
            <a:lvl7pPr lvl="6" algn="ctr" rtl="0">
              <a:spcBef>
                <a:spcPts val="0"/>
              </a:spcBef>
              <a:spcAft>
                <a:spcPts val="0"/>
              </a:spcAft>
              <a:buClr>
                <a:schemeClr val="dk2"/>
              </a:buClr>
              <a:buSzPts val="1000"/>
              <a:buNone/>
              <a:defRPr sz="1000">
                <a:solidFill>
                  <a:schemeClr val="dk2"/>
                </a:solidFill>
              </a:defRPr>
            </a:lvl7pPr>
            <a:lvl8pPr lvl="7" algn="ctr" rtl="0">
              <a:spcBef>
                <a:spcPts val="0"/>
              </a:spcBef>
              <a:spcAft>
                <a:spcPts val="0"/>
              </a:spcAft>
              <a:buClr>
                <a:schemeClr val="dk2"/>
              </a:buClr>
              <a:buSzPts val="1000"/>
              <a:buNone/>
              <a:defRPr sz="1000">
                <a:solidFill>
                  <a:schemeClr val="dk2"/>
                </a:solidFill>
              </a:defRPr>
            </a:lvl8pPr>
            <a:lvl9pPr lvl="8" algn="ctr" rtl="0">
              <a:spcBef>
                <a:spcPts val="0"/>
              </a:spcBef>
              <a:spcAft>
                <a:spcPts val="0"/>
              </a:spcAft>
              <a:buClr>
                <a:schemeClr val="dk2"/>
              </a:buClr>
              <a:buSzPts val="1000"/>
              <a:buNone/>
              <a:defRPr sz="1000">
                <a:solidFill>
                  <a:schemeClr val="dk2"/>
                </a:solidFill>
              </a:defRPr>
            </a:lvl9pPr>
          </a:lstStyle>
          <a:p>
            <a:endParaRPr/>
          </a:p>
        </p:txBody>
      </p:sp>
      <p:sp>
        <p:nvSpPr>
          <p:cNvPr id="795" name="Google Shape;795;p61"/>
          <p:cNvSpPr txBox="1">
            <a:spLocks noGrp="1"/>
          </p:cNvSpPr>
          <p:nvPr>
            <p:ph type="subTitle" idx="8"/>
          </p:nvPr>
        </p:nvSpPr>
        <p:spPr>
          <a:xfrm>
            <a:off x="6281575" y="2840225"/>
            <a:ext cx="1459500" cy="1291800"/>
          </a:xfrm>
          <a:prstGeom prst="rect">
            <a:avLst/>
          </a:prstGeom>
        </p:spPr>
        <p:txBody>
          <a:bodyPr spcFirstLastPara="1" wrap="square" lIns="91425" tIns="91425" rIns="91425" bIns="91425" anchor="t" anchorCtr="0">
            <a:normAutofit/>
          </a:bodyPr>
          <a:lstStyle>
            <a:lvl1pPr lvl="0" algn="ctr" rtl="0">
              <a:spcBef>
                <a:spcPts val="0"/>
              </a:spcBef>
              <a:spcAft>
                <a:spcPts val="0"/>
              </a:spcAft>
              <a:buClr>
                <a:schemeClr val="dk2"/>
              </a:buClr>
              <a:buSzPts val="1000"/>
              <a:buNone/>
              <a:defRPr sz="1000">
                <a:solidFill>
                  <a:schemeClr val="dk2"/>
                </a:solidFill>
              </a:defRPr>
            </a:lvl1pPr>
            <a:lvl2pPr lvl="1" algn="ctr" rtl="0">
              <a:spcBef>
                <a:spcPts val="0"/>
              </a:spcBef>
              <a:spcAft>
                <a:spcPts val="0"/>
              </a:spcAft>
              <a:buClr>
                <a:schemeClr val="dk2"/>
              </a:buClr>
              <a:buSzPts val="1000"/>
              <a:buNone/>
              <a:defRPr sz="1000">
                <a:solidFill>
                  <a:schemeClr val="dk2"/>
                </a:solidFill>
              </a:defRPr>
            </a:lvl2pPr>
            <a:lvl3pPr lvl="2" algn="ctr" rtl="0">
              <a:spcBef>
                <a:spcPts val="0"/>
              </a:spcBef>
              <a:spcAft>
                <a:spcPts val="0"/>
              </a:spcAft>
              <a:buClr>
                <a:schemeClr val="dk2"/>
              </a:buClr>
              <a:buSzPts val="1000"/>
              <a:buNone/>
              <a:defRPr sz="1000">
                <a:solidFill>
                  <a:schemeClr val="dk2"/>
                </a:solidFill>
              </a:defRPr>
            </a:lvl3pPr>
            <a:lvl4pPr lvl="3" algn="ctr" rtl="0">
              <a:spcBef>
                <a:spcPts val="0"/>
              </a:spcBef>
              <a:spcAft>
                <a:spcPts val="0"/>
              </a:spcAft>
              <a:buClr>
                <a:schemeClr val="dk2"/>
              </a:buClr>
              <a:buSzPts val="1000"/>
              <a:buNone/>
              <a:defRPr sz="1000">
                <a:solidFill>
                  <a:schemeClr val="dk2"/>
                </a:solidFill>
              </a:defRPr>
            </a:lvl4pPr>
            <a:lvl5pPr lvl="4" algn="ctr" rtl="0">
              <a:spcBef>
                <a:spcPts val="0"/>
              </a:spcBef>
              <a:spcAft>
                <a:spcPts val="0"/>
              </a:spcAft>
              <a:buClr>
                <a:schemeClr val="dk2"/>
              </a:buClr>
              <a:buSzPts val="1000"/>
              <a:buNone/>
              <a:defRPr sz="1000">
                <a:solidFill>
                  <a:schemeClr val="dk2"/>
                </a:solidFill>
              </a:defRPr>
            </a:lvl5pPr>
            <a:lvl6pPr lvl="5" algn="ctr" rtl="0">
              <a:spcBef>
                <a:spcPts val="0"/>
              </a:spcBef>
              <a:spcAft>
                <a:spcPts val="0"/>
              </a:spcAft>
              <a:buClr>
                <a:schemeClr val="dk2"/>
              </a:buClr>
              <a:buSzPts val="1000"/>
              <a:buNone/>
              <a:defRPr sz="1000">
                <a:solidFill>
                  <a:schemeClr val="dk2"/>
                </a:solidFill>
              </a:defRPr>
            </a:lvl6pPr>
            <a:lvl7pPr lvl="6" algn="ctr" rtl="0">
              <a:spcBef>
                <a:spcPts val="0"/>
              </a:spcBef>
              <a:spcAft>
                <a:spcPts val="0"/>
              </a:spcAft>
              <a:buClr>
                <a:schemeClr val="dk2"/>
              </a:buClr>
              <a:buSzPts val="1000"/>
              <a:buNone/>
              <a:defRPr sz="1000">
                <a:solidFill>
                  <a:schemeClr val="dk2"/>
                </a:solidFill>
              </a:defRPr>
            </a:lvl7pPr>
            <a:lvl8pPr lvl="7" algn="ctr" rtl="0">
              <a:spcBef>
                <a:spcPts val="0"/>
              </a:spcBef>
              <a:spcAft>
                <a:spcPts val="0"/>
              </a:spcAft>
              <a:buClr>
                <a:schemeClr val="dk2"/>
              </a:buClr>
              <a:buSzPts val="1000"/>
              <a:buNone/>
              <a:defRPr sz="1000">
                <a:solidFill>
                  <a:schemeClr val="dk2"/>
                </a:solidFill>
              </a:defRPr>
            </a:lvl8pPr>
            <a:lvl9pPr lvl="8" algn="ctr" rtl="0">
              <a:spcBef>
                <a:spcPts val="0"/>
              </a:spcBef>
              <a:spcAft>
                <a:spcPts val="0"/>
              </a:spcAft>
              <a:buClr>
                <a:schemeClr val="dk2"/>
              </a:buClr>
              <a:buSzPts val="1000"/>
              <a:buNone/>
              <a:defRPr sz="1000">
                <a:solidFill>
                  <a:schemeClr val="dk2"/>
                </a:solidFill>
              </a:defRPr>
            </a:lvl9pPr>
          </a:lstStyle>
          <a:p>
            <a:endParaRPr/>
          </a:p>
        </p:txBody>
      </p:sp>
      <p:sp>
        <p:nvSpPr>
          <p:cNvPr id="796" name="Google Shape;796;p61"/>
          <p:cNvSpPr txBox="1">
            <a:spLocks noGrp="1"/>
          </p:cNvSpPr>
          <p:nvPr>
            <p:ph type="subTitle" idx="9"/>
          </p:nvPr>
        </p:nvSpPr>
        <p:spPr>
          <a:xfrm>
            <a:off x="1350775" y="1849625"/>
            <a:ext cx="1073700" cy="5106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000"/>
              <a:buNone/>
              <a:defRPr sz="1000" b="1">
                <a:solidFill>
                  <a:schemeClr val="lt2"/>
                </a:solidFill>
              </a:defRPr>
            </a:lvl1pPr>
            <a:lvl2pPr lvl="1" algn="ctr" rtl="0">
              <a:spcBef>
                <a:spcPts val="0"/>
              </a:spcBef>
              <a:spcAft>
                <a:spcPts val="0"/>
              </a:spcAft>
              <a:buClr>
                <a:schemeClr val="lt2"/>
              </a:buClr>
              <a:buSzPts val="1000"/>
              <a:buNone/>
              <a:defRPr sz="1000" b="1">
                <a:solidFill>
                  <a:schemeClr val="lt2"/>
                </a:solidFill>
              </a:defRPr>
            </a:lvl2pPr>
            <a:lvl3pPr lvl="2" algn="ctr" rtl="0">
              <a:spcBef>
                <a:spcPts val="0"/>
              </a:spcBef>
              <a:spcAft>
                <a:spcPts val="0"/>
              </a:spcAft>
              <a:buClr>
                <a:schemeClr val="lt2"/>
              </a:buClr>
              <a:buSzPts val="1000"/>
              <a:buNone/>
              <a:defRPr sz="1000" b="1">
                <a:solidFill>
                  <a:schemeClr val="lt2"/>
                </a:solidFill>
              </a:defRPr>
            </a:lvl3pPr>
            <a:lvl4pPr lvl="3" algn="ctr" rtl="0">
              <a:spcBef>
                <a:spcPts val="0"/>
              </a:spcBef>
              <a:spcAft>
                <a:spcPts val="0"/>
              </a:spcAft>
              <a:buClr>
                <a:schemeClr val="lt2"/>
              </a:buClr>
              <a:buSzPts val="1000"/>
              <a:buNone/>
              <a:defRPr sz="1000" b="1">
                <a:solidFill>
                  <a:schemeClr val="lt2"/>
                </a:solidFill>
              </a:defRPr>
            </a:lvl4pPr>
            <a:lvl5pPr lvl="4" algn="ctr" rtl="0">
              <a:spcBef>
                <a:spcPts val="0"/>
              </a:spcBef>
              <a:spcAft>
                <a:spcPts val="0"/>
              </a:spcAft>
              <a:buClr>
                <a:schemeClr val="lt2"/>
              </a:buClr>
              <a:buSzPts val="1000"/>
              <a:buNone/>
              <a:defRPr sz="1000" b="1">
                <a:solidFill>
                  <a:schemeClr val="lt2"/>
                </a:solidFill>
              </a:defRPr>
            </a:lvl5pPr>
            <a:lvl6pPr lvl="5" algn="ctr" rtl="0">
              <a:spcBef>
                <a:spcPts val="0"/>
              </a:spcBef>
              <a:spcAft>
                <a:spcPts val="0"/>
              </a:spcAft>
              <a:buClr>
                <a:schemeClr val="lt2"/>
              </a:buClr>
              <a:buSzPts val="1000"/>
              <a:buNone/>
              <a:defRPr sz="1000" b="1">
                <a:solidFill>
                  <a:schemeClr val="lt2"/>
                </a:solidFill>
              </a:defRPr>
            </a:lvl6pPr>
            <a:lvl7pPr lvl="6" algn="ctr" rtl="0">
              <a:spcBef>
                <a:spcPts val="0"/>
              </a:spcBef>
              <a:spcAft>
                <a:spcPts val="0"/>
              </a:spcAft>
              <a:buClr>
                <a:schemeClr val="lt2"/>
              </a:buClr>
              <a:buSzPts val="1000"/>
              <a:buNone/>
              <a:defRPr sz="1000" b="1">
                <a:solidFill>
                  <a:schemeClr val="lt2"/>
                </a:solidFill>
              </a:defRPr>
            </a:lvl7pPr>
            <a:lvl8pPr lvl="7" algn="ctr" rtl="0">
              <a:spcBef>
                <a:spcPts val="0"/>
              </a:spcBef>
              <a:spcAft>
                <a:spcPts val="0"/>
              </a:spcAft>
              <a:buClr>
                <a:schemeClr val="lt2"/>
              </a:buClr>
              <a:buSzPts val="1000"/>
              <a:buNone/>
              <a:defRPr sz="1000" b="1">
                <a:solidFill>
                  <a:schemeClr val="lt2"/>
                </a:solidFill>
              </a:defRPr>
            </a:lvl8pPr>
            <a:lvl9pPr lvl="8" algn="ctr" rtl="0">
              <a:spcBef>
                <a:spcPts val="0"/>
              </a:spcBef>
              <a:spcAft>
                <a:spcPts val="0"/>
              </a:spcAft>
              <a:buClr>
                <a:schemeClr val="lt2"/>
              </a:buClr>
              <a:buSzPts val="1000"/>
              <a:buNone/>
              <a:defRPr sz="1000" b="1">
                <a:solidFill>
                  <a:schemeClr val="lt2"/>
                </a:solidFill>
              </a:defRPr>
            </a:lvl9pPr>
          </a:lstStyle>
          <a:p>
            <a:endParaRPr/>
          </a:p>
        </p:txBody>
      </p:sp>
      <p:sp>
        <p:nvSpPr>
          <p:cNvPr id="797" name="Google Shape;797;p61"/>
          <p:cNvSpPr txBox="1">
            <a:spLocks noGrp="1"/>
          </p:cNvSpPr>
          <p:nvPr>
            <p:ph type="subTitle" idx="13"/>
          </p:nvPr>
        </p:nvSpPr>
        <p:spPr>
          <a:xfrm>
            <a:off x="3027175" y="1849625"/>
            <a:ext cx="1073700" cy="5106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000"/>
              <a:buNone/>
              <a:defRPr sz="1000" b="1">
                <a:solidFill>
                  <a:schemeClr val="lt2"/>
                </a:solidFill>
              </a:defRPr>
            </a:lvl1pPr>
            <a:lvl2pPr lvl="1" algn="ctr" rtl="0">
              <a:spcBef>
                <a:spcPts val="0"/>
              </a:spcBef>
              <a:spcAft>
                <a:spcPts val="0"/>
              </a:spcAft>
              <a:buClr>
                <a:schemeClr val="lt2"/>
              </a:buClr>
              <a:buSzPts val="1000"/>
              <a:buNone/>
              <a:defRPr sz="1000" b="1">
                <a:solidFill>
                  <a:schemeClr val="lt2"/>
                </a:solidFill>
              </a:defRPr>
            </a:lvl2pPr>
            <a:lvl3pPr lvl="2" algn="ctr" rtl="0">
              <a:spcBef>
                <a:spcPts val="0"/>
              </a:spcBef>
              <a:spcAft>
                <a:spcPts val="0"/>
              </a:spcAft>
              <a:buClr>
                <a:schemeClr val="lt2"/>
              </a:buClr>
              <a:buSzPts val="1000"/>
              <a:buNone/>
              <a:defRPr sz="1000" b="1">
                <a:solidFill>
                  <a:schemeClr val="lt2"/>
                </a:solidFill>
              </a:defRPr>
            </a:lvl3pPr>
            <a:lvl4pPr lvl="3" algn="ctr" rtl="0">
              <a:spcBef>
                <a:spcPts val="0"/>
              </a:spcBef>
              <a:spcAft>
                <a:spcPts val="0"/>
              </a:spcAft>
              <a:buClr>
                <a:schemeClr val="lt2"/>
              </a:buClr>
              <a:buSzPts val="1000"/>
              <a:buNone/>
              <a:defRPr sz="1000" b="1">
                <a:solidFill>
                  <a:schemeClr val="lt2"/>
                </a:solidFill>
              </a:defRPr>
            </a:lvl4pPr>
            <a:lvl5pPr lvl="4" algn="ctr" rtl="0">
              <a:spcBef>
                <a:spcPts val="0"/>
              </a:spcBef>
              <a:spcAft>
                <a:spcPts val="0"/>
              </a:spcAft>
              <a:buClr>
                <a:schemeClr val="lt2"/>
              </a:buClr>
              <a:buSzPts val="1000"/>
              <a:buNone/>
              <a:defRPr sz="1000" b="1">
                <a:solidFill>
                  <a:schemeClr val="lt2"/>
                </a:solidFill>
              </a:defRPr>
            </a:lvl5pPr>
            <a:lvl6pPr lvl="5" algn="ctr" rtl="0">
              <a:spcBef>
                <a:spcPts val="0"/>
              </a:spcBef>
              <a:spcAft>
                <a:spcPts val="0"/>
              </a:spcAft>
              <a:buClr>
                <a:schemeClr val="lt2"/>
              </a:buClr>
              <a:buSzPts val="1000"/>
              <a:buNone/>
              <a:defRPr sz="1000" b="1">
                <a:solidFill>
                  <a:schemeClr val="lt2"/>
                </a:solidFill>
              </a:defRPr>
            </a:lvl6pPr>
            <a:lvl7pPr lvl="6" algn="ctr" rtl="0">
              <a:spcBef>
                <a:spcPts val="0"/>
              </a:spcBef>
              <a:spcAft>
                <a:spcPts val="0"/>
              </a:spcAft>
              <a:buClr>
                <a:schemeClr val="lt2"/>
              </a:buClr>
              <a:buSzPts val="1000"/>
              <a:buNone/>
              <a:defRPr sz="1000" b="1">
                <a:solidFill>
                  <a:schemeClr val="lt2"/>
                </a:solidFill>
              </a:defRPr>
            </a:lvl7pPr>
            <a:lvl8pPr lvl="7" algn="ctr" rtl="0">
              <a:spcBef>
                <a:spcPts val="0"/>
              </a:spcBef>
              <a:spcAft>
                <a:spcPts val="0"/>
              </a:spcAft>
              <a:buClr>
                <a:schemeClr val="lt2"/>
              </a:buClr>
              <a:buSzPts val="1000"/>
              <a:buNone/>
              <a:defRPr sz="1000" b="1">
                <a:solidFill>
                  <a:schemeClr val="lt2"/>
                </a:solidFill>
              </a:defRPr>
            </a:lvl8pPr>
            <a:lvl9pPr lvl="8" algn="ctr" rtl="0">
              <a:spcBef>
                <a:spcPts val="0"/>
              </a:spcBef>
              <a:spcAft>
                <a:spcPts val="0"/>
              </a:spcAft>
              <a:buClr>
                <a:schemeClr val="lt2"/>
              </a:buClr>
              <a:buSzPts val="1000"/>
              <a:buNone/>
              <a:defRPr sz="1000" b="1">
                <a:solidFill>
                  <a:schemeClr val="lt2"/>
                </a:solidFill>
              </a:defRPr>
            </a:lvl9pPr>
          </a:lstStyle>
          <a:p>
            <a:endParaRPr/>
          </a:p>
        </p:txBody>
      </p:sp>
      <p:sp>
        <p:nvSpPr>
          <p:cNvPr id="798" name="Google Shape;798;p61"/>
          <p:cNvSpPr txBox="1">
            <a:spLocks noGrp="1"/>
          </p:cNvSpPr>
          <p:nvPr>
            <p:ph type="subTitle" idx="14"/>
          </p:nvPr>
        </p:nvSpPr>
        <p:spPr>
          <a:xfrm>
            <a:off x="4703575" y="1849625"/>
            <a:ext cx="1073700" cy="5106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000"/>
              <a:buNone/>
              <a:defRPr sz="1000" b="1">
                <a:solidFill>
                  <a:schemeClr val="lt2"/>
                </a:solidFill>
              </a:defRPr>
            </a:lvl1pPr>
            <a:lvl2pPr lvl="1" algn="ctr" rtl="0">
              <a:spcBef>
                <a:spcPts val="0"/>
              </a:spcBef>
              <a:spcAft>
                <a:spcPts val="0"/>
              </a:spcAft>
              <a:buClr>
                <a:schemeClr val="lt2"/>
              </a:buClr>
              <a:buSzPts val="1000"/>
              <a:buNone/>
              <a:defRPr sz="1000" b="1">
                <a:solidFill>
                  <a:schemeClr val="lt2"/>
                </a:solidFill>
              </a:defRPr>
            </a:lvl2pPr>
            <a:lvl3pPr lvl="2" algn="ctr" rtl="0">
              <a:spcBef>
                <a:spcPts val="0"/>
              </a:spcBef>
              <a:spcAft>
                <a:spcPts val="0"/>
              </a:spcAft>
              <a:buClr>
                <a:schemeClr val="lt2"/>
              </a:buClr>
              <a:buSzPts val="1000"/>
              <a:buNone/>
              <a:defRPr sz="1000" b="1">
                <a:solidFill>
                  <a:schemeClr val="lt2"/>
                </a:solidFill>
              </a:defRPr>
            </a:lvl3pPr>
            <a:lvl4pPr lvl="3" algn="ctr" rtl="0">
              <a:spcBef>
                <a:spcPts val="0"/>
              </a:spcBef>
              <a:spcAft>
                <a:spcPts val="0"/>
              </a:spcAft>
              <a:buClr>
                <a:schemeClr val="lt2"/>
              </a:buClr>
              <a:buSzPts val="1000"/>
              <a:buNone/>
              <a:defRPr sz="1000" b="1">
                <a:solidFill>
                  <a:schemeClr val="lt2"/>
                </a:solidFill>
              </a:defRPr>
            </a:lvl4pPr>
            <a:lvl5pPr lvl="4" algn="ctr" rtl="0">
              <a:spcBef>
                <a:spcPts val="0"/>
              </a:spcBef>
              <a:spcAft>
                <a:spcPts val="0"/>
              </a:spcAft>
              <a:buClr>
                <a:schemeClr val="lt2"/>
              </a:buClr>
              <a:buSzPts val="1000"/>
              <a:buNone/>
              <a:defRPr sz="1000" b="1">
                <a:solidFill>
                  <a:schemeClr val="lt2"/>
                </a:solidFill>
              </a:defRPr>
            </a:lvl5pPr>
            <a:lvl6pPr lvl="5" algn="ctr" rtl="0">
              <a:spcBef>
                <a:spcPts val="0"/>
              </a:spcBef>
              <a:spcAft>
                <a:spcPts val="0"/>
              </a:spcAft>
              <a:buClr>
                <a:schemeClr val="lt2"/>
              </a:buClr>
              <a:buSzPts val="1000"/>
              <a:buNone/>
              <a:defRPr sz="1000" b="1">
                <a:solidFill>
                  <a:schemeClr val="lt2"/>
                </a:solidFill>
              </a:defRPr>
            </a:lvl6pPr>
            <a:lvl7pPr lvl="6" algn="ctr" rtl="0">
              <a:spcBef>
                <a:spcPts val="0"/>
              </a:spcBef>
              <a:spcAft>
                <a:spcPts val="0"/>
              </a:spcAft>
              <a:buClr>
                <a:schemeClr val="lt2"/>
              </a:buClr>
              <a:buSzPts val="1000"/>
              <a:buNone/>
              <a:defRPr sz="1000" b="1">
                <a:solidFill>
                  <a:schemeClr val="lt2"/>
                </a:solidFill>
              </a:defRPr>
            </a:lvl7pPr>
            <a:lvl8pPr lvl="7" algn="ctr" rtl="0">
              <a:spcBef>
                <a:spcPts val="0"/>
              </a:spcBef>
              <a:spcAft>
                <a:spcPts val="0"/>
              </a:spcAft>
              <a:buClr>
                <a:schemeClr val="lt2"/>
              </a:buClr>
              <a:buSzPts val="1000"/>
              <a:buNone/>
              <a:defRPr sz="1000" b="1">
                <a:solidFill>
                  <a:schemeClr val="lt2"/>
                </a:solidFill>
              </a:defRPr>
            </a:lvl8pPr>
            <a:lvl9pPr lvl="8" algn="ctr" rtl="0">
              <a:spcBef>
                <a:spcPts val="0"/>
              </a:spcBef>
              <a:spcAft>
                <a:spcPts val="0"/>
              </a:spcAft>
              <a:buClr>
                <a:schemeClr val="lt2"/>
              </a:buClr>
              <a:buSzPts val="1000"/>
              <a:buNone/>
              <a:defRPr sz="1000" b="1">
                <a:solidFill>
                  <a:schemeClr val="lt2"/>
                </a:solidFill>
              </a:defRPr>
            </a:lvl9pPr>
          </a:lstStyle>
          <a:p>
            <a:endParaRPr/>
          </a:p>
        </p:txBody>
      </p:sp>
      <p:sp>
        <p:nvSpPr>
          <p:cNvPr id="799" name="Google Shape;799;p61"/>
          <p:cNvSpPr txBox="1">
            <a:spLocks noGrp="1"/>
          </p:cNvSpPr>
          <p:nvPr>
            <p:ph type="subTitle" idx="15"/>
          </p:nvPr>
        </p:nvSpPr>
        <p:spPr>
          <a:xfrm>
            <a:off x="6379975" y="1849625"/>
            <a:ext cx="1073700" cy="5106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000"/>
              <a:buNone/>
              <a:defRPr sz="1000" b="1">
                <a:solidFill>
                  <a:schemeClr val="lt2"/>
                </a:solidFill>
              </a:defRPr>
            </a:lvl1pPr>
            <a:lvl2pPr lvl="1" algn="ctr" rtl="0">
              <a:spcBef>
                <a:spcPts val="0"/>
              </a:spcBef>
              <a:spcAft>
                <a:spcPts val="0"/>
              </a:spcAft>
              <a:buClr>
                <a:schemeClr val="lt2"/>
              </a:buClr>
              <a:buSzPts val="1000"/>
              <a:buNone/>
              <a:defRPr sz="1000" b="1">
                <a:solidFill>
                  <a:schemeClr val="lt2"/>
                </a:solidFill>
              </a:defRPr>
            </a:lvl2pPr>
            <a:lvl3pPr lvl="2" algn="ctr" rtl="0">
              <a:spcBef>
                <a:spcPts val="0"/>
              </a:spcBef>
              <a:spcAft>
                <a:spcPts val="0"/>
              </a:spcAft>
              <a:buClr>
                <a:schemeClr val="lt2"/>
              </a:buClr>
              <a:buSzPts val="1000"/>
              <a:buNone/>
              <a:defRPr sz="1000" b="1">
                <a:solidFill>
                  <a:schemeClr val="lt2"/>
                </a:solidFill>
              </a:defRPr>
            </a:lvl3pPr>
            <a:lvl4pPr lvl="3" algn="ctr" rtl="0">
              <a:spcBef>
                <a:spcPts val="0"/>
              </a:spcBef>
              <a:spcAft>
                <a:spcPts val="0"/>
              </a:spcAft>
              <a:buClr>
                <a:schemeClr val="lt2"/>
              </a:buClr>
              <a:buSzPts val="1000"/>
              <a:buNone/>
              <a:defRPr sz="1000" b="1">
                <a:solidFill>
                  <a:schemeClr val="lt2"/>
                </a:solidFill>
              </a:defRPr>
            </a:lvl4pPr>
            <a:lvl5pPr lvl="4" algn="ctr" rtl="0">
              <a:spcBef>
                <a:spcPts val="0"/>
              </a:spcBef>
              <a:spcAft>
                <a:spcPts val="0"/>
              </a:spcAft>
              <a:buClr>
                <a:schemeClr val="lt2"/>
              </a:buClr>
              <a:buSzPts val="1000"/>
              <a:buNone/>
              <a:defRPr sz="1000" b="1">
                <a:solidFill>
                  <a:schemeClr val="lt2"/>
                </a:solidFill>
              </a:defRPr>
            </a:lvl5pPr>
            <a:lvl6pPr lvl="5" algn="ctr" rtl="0">
              <a:spcBef>
                <a:spcPts val="0"/>
              </a:spcBef>
              <a:spcAft>
                <a:spcPts val="0"/>
              </a:spcAft>
              <a:buClr>
                <a:schemeClr val="lt2"/>
              </a:buClr>
              <a:buSzPts val="1000"/>
              <a:buNone/>
              <a:defRPr sz="1000" b="1">
                <a:solidFill>
                  <a:schemeClr val="lt2"/>
                </a:solidFill>
              </a:defRPr>
            </a:lvl6pPr>
            <a:lvl7pPr lvl="6" algn="ctr" rtl="0">
              <a:spcBef>
                <a:spcPts val="0"/>
              </a:spcBef>
              <a:spcAft>
                <a:spcPts val="0"/>
              </a:spcAft>
              <a:buClr>
                <a:schemeClr val="lt2"/>
              </a:buClr>
              <a:buSzPts val="1000"/>
              <a:buNone/>
              <a:defRPr sz="1000" b="1">
                <a:solidFill>
                  <a:schemeClr val="lt2"/>
                </a:solidFill>
              </a:defRPr>
            </a:lvl7pPr>
            <a:lvl8pPr lvl="7" algn="ctr" rtl="0">
              <a:spcBef>
                <a:spcPts val="0"/>
              </a:spcBef>
              <a:spcAft>
                <a:spcPts val="0"/>
              </a:spcAft>
              <a:buClr>
                <a:schemeClr val="lt2"/>
              </a:buClr>
              <a:buSzPts val="1000"/>
              <a:buNone/>
              <a:defRPr sz="1000" b="1">
                <a:solidFill>
                  <a:schemeClr val="lt2"/>
                </a:solidFill>
              </a:defRPr>
            </a:lvl8pPr>
            <a:lvl9pPr lvl="8" algn="ctr" rtl="0">
              <a:spcBef>
                <a:spcPts val="0"/>
              </a:spcBef>
              <a:spcAft>
                <a:spcPts val="0"/>
              </a:spcAft>
              <a:buClr>
                <a:schemeClr val="lt2"/>
              </a:buClr>
              <a:buSzPts val="1000"/>
              <a:buNone/>
              <a:defRPr sz="1000" b="1">
                <a:solidFill>
                  <a:schemeClr val="lt2"/>
                </a:solidFill>
              </a:defRPr>
            </a:lvl9pPr>
          </a:lstStyle>
          <a:p>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matchingName="Diseño personalizado 31 2 1">
  <p:cSld name="CUSTOM_30_2_1">
    <p:spTree>
      <p:nvGrpSpPr>
        <p:cNvPr id="1" name="Shape 800"/>
        <p:cNvGrpSpPr/>
        <p:nvPr/>
      </p:nvGrpSpPr>
      <p:grpSpPr>
        <a:xfrm>
          <a:off x="0" y="0"/>
          <a:ext cx="0" cy="0"/>
          <a:chOff x="0" y="0"/>
          <a:chExt cx="0" cy="0"/>
        </a:xfrm>
      </p:grpSpPr>
      <p:sp>
        <p:nvSpPr>
          <p:cNvPr id="801" name="Google Shape;801;p62"/>
          <p:cNvSpPr/>
          <p:nvPr/>
        </p:nvSpPr>
        <p:spPr>
          <a:xfrm>
            <a:off x="5536564" y="1387888"/>
            <a:ext cx="1459500" cy="14646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62"/>
          <p:cNvSpPr/>
          <p:nvPr/>
        </p:nvSpPr>
        <p:spPr>
          <a:xfrm>
            <a:off x="3844714" y="1387888"/>
            <a:ext cx="1459500" cy="14646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62"/>
          <p:cNvSpPr/>
          <p:nvPr/>
        </p:nvSpPr>
        <p:spPr>
          <a:xfrm>
            <a:off x="5165833" y="1723123"/>
            <a:ext cx="535692" cy="829501"/>
          </a:xfrm>
          <a:custGeom>
            <a:avLst/>
            <a:gdLst/>
            <a:ahLst/>
            <a:cxnLst/>
            <a:rect l="l" t="t" r="r" b="b"/>
            <a:pathLst>
              <a:path w="15124" h="23419" extrusionOk="0">
                <a:moveTo>
                  <a:pt x="0" y="0"/>
                </a:moveTo>
                <a:lnTo>
                  <a:pt x="8128" y="11730"/>
                </a:lnTo>
                <a:lnTo>
                  <a:pt x="0" y="23418"/>
                </a:lnTo>
                <a:lnTo>
                  <a:pt x="7038" y="23418"/>
                </a:lnTo>
                <a:lnTo>
                  <a:pt x="15124" y="11730"/>
                </a:lnTo>
                <a:lnTo>
                  <a:pt x="703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62"/>
          <p:cNvSpPr/>
          <p:nvPr/>
        </p:nvSpPr>
        <p:spPr>
          <a:xfrm>
            <a:off x="4979856" y="1723123"/>
            <a:ext cx="535692" cy="829501"/>
          </a:xfrm>
          <a:custGeom>
            <a:avLst/>
            <a:gdLst/>
            <a:ahLst/>
            <a:cxnLst/>
            <a:rect l="l" t="t" r="r" b="b"/>
            <a:pathLst>
              <a:path w="15124" h="23419" extrusionOk="0">
                <a:moveTo>
                  <a:pt x="0" y="0"/>
                </a:moveTo>
                <a:lnTo>
                  <a:pt x="8086" y="11730"/>
                </a:lnTo>
                <a:lnTo>
                  <a:pt x="0" y="23418"/>
                </a:lnTo>
                <a:lnTo>
                  <a:pt x="7038" y="23418"/>
                </a:lnTo>
                <a:lnTo>
                  <a:pt x="15124" y="11730"/>
                </a:lnTo>
                <a:lnTo>
                  <a:pt x="703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62"/>
          <p:cNvSpPr/>
          <p:nvPr/>
        </p:nvSpPr>
        <p:spPr>
          <a:xfrm>
            <a:off x="2166689" y="1387888"/>
            <a:ext cx="1459500" cy="14646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62"/>
          <p:cNvSpPr/>
          <p:nvPr/>
        </p:nvSpPr>
        <p:spPr>
          <a:xfrm>
            <a:off x="3487808" y="1723123"/>
            <a:ext cx="535692" cy="829501"/>
          </a:xfrm>
          <a:custGeom>
            <a:avLst/>
            <a:gdLst/>
            <a:ahLst/>
            <a:cxnLst/>
            <a:rect l="l" t="t" r="r" b="b"/>
            <a:pathLst>
              <a:path w="15124" h="23419" extrusionOk="0">
                <a:moveTo>
                  <a:pt x="0" y="0"/>
                </a:moveTo>
                <a:lnTo>
                  <a:pt x="8128" y="11730"/>
                </a:lnTo>
                <a:lnTo>
                  <a:pt x="0" y="23418"/>
                </a:lnTo>
                <a:lnTo>
                  <a:pt x="7038" y="23418"/>
                </a:lnTo>
                <a:lnTo>
                  <a:pt x="15124" y="11730"/>
                </a:lnTo>
                <a:lnTo>
                  <a:pt x="703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62"/>
          <p:cNvSpPr/>
          <p:nvPr/>
        </p:nvSpPr>
        <p:spPr>
          <a:xfrm>
            <a:off x="3301831" y="1723123"/>
            <a:ext cx="535692" cy="829501"/>
          </a:xfrm>
          <a:custGeom>
            <a:avLst/>
            <a:gdLst/>
            <a:ahLst/>
            <a:cxnLst/>
            <a:rect l="l" t="t" r="r" b="b"/>
            <a:pathLst>
              <a:path w="15124" h="23419" extrusionOk="0">
                <a:moveTo>
                  <a:pt x="0" y="0"/>
                </a:moveTo>
                <a:lnTo>
                  <a:pt x="8086" y="11730"/>
                </a:lnTo>
                <a:lnTo>
                  <a:pt x="0" y="23418"/>
                </a:lnTo>
                <a:lnTo>
                  <a:pt x="7038" y="23418"/>
                </a:lnTo>
                <a:lnTo>
                  <a:pt x="15124" y="11730"/>
                </a:lnTo>
                <a:lnTo>
                  <a:pt x="703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62"/>
          <p:cNvSpPr txBox="1">
            <a:spLocks noGrp="1"/>
          </p:cNvSpPr>
          <p:nvPr>
            <p:ph type="subTitle" idx="1"/>
          </p:nvPr>
        </p:nvSpPr>
        <p:spPr>
          <a:xfrm>
            <a:off x="2166775" y="935225"/>
            <a:ext cx="1459500" cy="510600"/>
          </a:xfrm>
          <a:prstGeom prst="rect">
            <a:avLst/>
          </a:prstGeom>
        </p:spPr>
        <p:txBody>
          <a:bodyPr spcFirstLastPara="1" wrap="square" lIns="91425" tIns="91425" rIns="91425" bIns="91425" anchor="b" anchorCtr="0">
            <a:normAutofit/>
          </a:bodyPr>
          <a:lstStyle>
            <a:lvl1pPr lvl="0" algn="ctr" rtl="0">
              <a:spcBef>
                <a:spcPts val="0"/>
              </a:spcBef>
              <a:spcAft>
                <a:spcPts val="0"/>
              </a:spcAft>
              <a:buClr>
                <a:schemeClr val="dk2"/>
              </a:buClr>
              <a:buSzPts val="1200"/>
              <a:buNone/>
              <a:defRPr sz="1200" b="1">
                <a:solidFill>
                  <a:schemeClr val="dk2"/>
                </a:solidFill>
              </a:defRPr>
            </a:lvl1pPr>
            <a:lvl2pPr lvl="1" algn="ctr" rtl="0">
              <a:spcBef>
                <a:spcPts val="0"/>
              </a:spcBef>
              <a:spcAft>
                <a:spcPts val="0"/>
              </a:spcAft>
              <a:buClr>
                <a:schemeClr val="dk2"/>
              </a:buClr>
              <a:buSzPts val="1200"/>
              <a:buNone/>
              <a:defRPr sz="1200" b="1">
                <a:solidFill>
                  <a:schemeClr val="dk2"/>
                </a:solidFill>
              </a:defRPr>
            </a:lvl2pPr>
            <a:lvl3pPr lvl="2" algn="ctr" rtl="0">
              <a:spcBef>
                <a:spcPts val="0"/>
              </a:spcBef>
              <a:spcAft>
                <a:spcPts val="0"/>
              </a:spcAft>
              <a:buClr>
                <a:schemeClr val="dk2"/>
              </a:buClr>
              <a:buSzPts val="1200"/>
              <a:buNone/>
              <a:defRPr sz="1200" b="1">
                <a:solidFill>
                  <a:schemeClr val="dk2"/>
                </a:solidFill>
              </a:defRPr>
            </a:lvl3pPr>
            <a:lvl4pPr lvl="3" algn="ctr" rtl="0">
              <a:spcBef>
                <a:spcPts val="0"/>
              </a:spcBef>
              <a:spcAft>
                <a:spcPts val="0"/>
              </a:spcAft>
              <a:buClr>
                <a:schemeClr val="dk2"/>
              </a:buClr>
              <a:buSzPts val="1200"/>
              <a:buNone/>
              <a:defRPr sz="1200" b="1">
                <a:solidFill>
                  <a:schemeClr val="dk2"/>
                </a:solidFill>
              </a:defRPr>
            </a:lvl4pPr>
            <a:lvl5pPr lvl="4" algn="ctr" rtl="0">
              <a:spcBef>
                <a:spcPts val="0"/>
              </a:spcBef>
              <a:spcAft>
                <a:spcPts val="0"/>
              </a:spcAft>
              <a:buClr>
                <a:schemeClr val="dk2"/>
              </a:buClr>
              <a:buSzPts val="1200"/>
              <a:buNone/>
              <a:defRPr sz="1200" b="1">
                <a:solidFill>
                  <a:schemeClr val="dk2"/>
                </a:solidFill>
              </a:defRPr>
            </a:lvl5pPr>
            <a:lvl6pPr lvl="5" algn="ctr" rtl="0">
              <a:spcBef>
                <a:spcPts val="0"/>
              </a:spcBef>
              <a:spcAft>
                <a:spcPts val="0"/>
              </a:spcAft>
              <a:buClr>
                <a:schemeClr val="dk2"/>
              </a:buClr>
              <a:buSzPts val="1200"/>
              <a:buNone/>
              <a:defRPr sz="1200" b="1">
                <a:solidFill>
                  <a:schemeClr val="dk2"/>
                </a:solidFill>
              </a:defRPr>
            </a:lvl6pPr>
            <a:lvl7pPr lvl="6" algn="ctr" rtl="0">
              <a:spcBef>
                <a:spcPts val="0"/>
              </a:spcBef>
              <a:spcAft>
                <a:spcPts val="0"/>
              </a:spcAft>
              <a:buClr>
                <a:schemeClr val="dk2"/>
              </a:buClr>
              <a:buSzPts val="1200"/>
              <a:buNone/>
              <a:defRPr sz="1200" b="1">
                <a:solidFill>
                  <a:schemeClr val="dk2"/>
                </a:solidFill>
              </a:defRPr>
            </a:lvl7pPr>
            <a:lvl8pPr lvl="7" algn="ctr" rtl="0">
              <a:spcBef>
                <a:spcPts val="0"/>
              </a:spcBef>
              <a:spcAft>
                <a:spcPts val="0"/>
              </a:spcAft>
              <a:buClr>
                <a:schemeClr val="dk2"/>
              </a:buClr>
              <a:buSzPts val="1200"/>
              <a:buNone/>
              <a:defRPr sz="1200" b="1">
                <a:solidFill>
                  <a:schemeClr val="dk2"/>
                </a:solidFill>
              </a:defRPr>
            </a:lvl8pPr>
            <a:lvl9pPr lvl="8" algn="ctr" rtl="0">
              <a:spcBef>
                <a:spcPts val="0"/>
              </a:spcBef>
              <a:spcAft>
                <a:spcPts val="0"/>
              </a:spcAft>
              <a:buClr>
                <a:schemeClr val="dk2"/>
              </a:buClr>
              <a:buSzPts val="1200"/>
              <a:buNone/>
              <a:defRPr sz="1200" b="1">
                <a:solidFill>
                  <a:schemeClr val="dk2"/>
                </a:solidFill>
              </a:defRPr>
            </a:lvl9pPr>
          </a:lstStyle>
          <a:p>
            <a:endParaRPr/>
          </a:p>
        </p:txBody>
      </p:sp>
      <p:sp>
        <p:nvSpPr>
          <p:cNvPr id="809" name="Google Shape;809;p62"/>
          <p:cNvSpPr txBox="1">
            <a:spLocks noGrp="1"/>
          </p:cNvSpPr>
          <p:nvPr>
            <p:ph type="subTitle" idx="2"/>
          </p:nvPr>
        </p:nvSpPr>
        <p:spPr>
          <a:xfrm>
            <a:off x="3843175" y="935225"/>
            <a:ext cx="1459500" cy="510600"/>
          </a:xfrm>
          <a:prstGeom prst="rect">
            <a:avLst/>
          </a:prstGeom>
        </p:spPr>
        <p:txBody>
          <a:bodyPr spcFirstLastPara="1" wrap="square" lIns="91425" tIns="91425" rIns="91425" bIns="91425" anchor="b" anchorCtr="0">
            <a:normAutofit/>
          </a:bodyPr>
          <a:lstStyle>
            <a:lvl1pPr lvl="0" algn="ctr" rtl="0">
              <a:spcBef>
                <a:spcPts val="0"/>
              </a:spcBef>
              <a:spcAft>
                <a:spcPts val="0"/>
              </a:spcAft>
              <a:buClr>
                <a:schemeClr val="dk2"/>
              </a:buClr>
              <a:buSzPts val="1200"/>
              <a:buNone/>
              <a:defRPr sz="1200" b="1">
                <a:solidFill>
                  <a:schemeClr val="dk2"/>
                </a:solidFill>
              </a:defRPr>
            </a:lvl1pPr>
            <a:lvl2pPr lvl="1" algn="ctr" rtl="0">
              <a:spcBef>
                <a:spcPts val="0"/>
              </a:spcBef>
              <a:spcAft>
                <a:spcPts val="0"/>
              </a:spcAft>
              <a:buClr>
                <a:schemeClr val="dk2"/>
              </a:buClr>
              <a:buSzPts val="1200"/>
              <a:buNone/>
              <a:defRPr sz="1200" b="1">
                <a:solidFill>
                  <a:schemeClr val="dk2"/>
                </a:solidFill>
              </a:defRPr>
            </a:lvl2pPr>
            <a:lvl3pPr lvl="2" algn="ctr" rtl="0">
              <a:spcBef>
                <a:spcPts val="0"/>
              </a:spcBef>
              <a:spcAft>
                <a:spcPts val="0"/>
              </a:spcAft>
              <a:buClr>
                <a:schemeClr val="dk2"/>
              </a:buClr>
              <a:buSzPts val="1200"/>
              <a:buNone/>
              <a:defRPr sz="1200" b="1">
                <a:solidFill>
                  <a:schemeClr val="dk2"/>
                </a:solidFill>
              </a:defRPr>
            </a:lvl3pPr>
            <a:lvl4pPr lvl="3" algn="ctr" rtl="0">
              <a:spcBef>
                <a:spcPts val="0"/>
              </a:spcBef>
              <a:spcAft>
                <a:spcPts val="0"/>
              </a:spcAft>
              <a:buClr>
                <a:schemeClr val="dk2"/>
              </a:buClr>
              <a:buSzPts val="1200"/>
              <a:buNone/>
              <a:defRPr sz="1200" b="1">
                <a:solidFill>
                  <a:schemeClr val="dk2"/>
                </a:solidFill>
              </a:defRPr>
            </a:lvl4pPr>
            <a:lvl5pPr lvl="4" algn="ctr" rtl="0">
              <a:spcBef>
                <a:spcPts val="0"/>
              </a:spcBef>
              <a:spcAft>
                <a:spcPts val="0"/>
              </a:spcAft>
              <a:buClr>
                <a:schemeClr val="dk2"/>
              </a:buClr>
              <a:buSzPts val="1200"/>
              <a:buNone/>
              <a:defRPr sz="1200" b="1">
                <a:solidFill>
                  <a:schemeClr val="dk2"/>
                </a:solidFill>
              </a:defRPr>
            </a:lvl5pPr>
            <a:lvl6pPr lvl="5" algn="ctr" rtl="0">
              <a:spcBef>
                <a:spcPts val="0"/>
              </a:spcBef>
              <a:spcAft>
                <a:spcPts val="0"/>
              </a:spcAft>
              <a:buClr>
                <a:schemeClr val="dk2"/>
              </a:buClr>
              <a:buSzPts val="1200"/>
              <a:buNone/>
              <a:defRPr sz="1200" b="1">
                <a:solidFill>
                  <a:schemeClr val="dk2"/>
                </a:solidFill>
              </a:defRPr>
            </a:lvl6pPr>
            <a:lvl7pPr lvl="6" algn="ctr" rtl="0">
              <a:spcBef>
                <a:spcPts val="0"/>
              </a:spcBef>
              <a:spcAft>
                <a:spcPts val="0"/>
              </a:spcAft>
              <a:buClr>
                <a:schemeClr val="dk2"/>
              </a:buClr>
              <a:buSzPts val="1200"/>
              <a:buNone/>
              <a:defRPr sz="1200" b="1">
                <a:solidFill>
                  <a:schemeClr val="dk2"/>
                </a:solidFill>
              </a:defRPr>
            </a:lvl7pPr>
            <a:lvl8pPr lvl="7" algn="ctr" rtl="0">
              <a:spcBef>
                <a:spcPts val="0"/>
              </a:spcBef>
              <a:spcAft>
                <a:spcPts val="0"/>
              </a:spcAft>
              <a:buClr>
                <a:schemeClr val="dk2"/>
              </a:buClr>
              <a:buSzPts val="1200"/>
              <a:buNone/>
              <a:defRPr sz="1200" b="1">
                <a:solidFill>
                  <a:schemeClr val="dk2"/>
                </a:solidFill>
              </a:defRPr>
            </a:lvl8pPr>
            <a:lvl9pPr lvl="8" algn="ctr" rtl="0">
              <a:spcBef>
                <a:spcPts val="0"/>
              </a:spcBef>
              <a:spcAft>
                <a:spcPts val="0"/>
              </a:spcAft>
              <a:buClr>
                <a:schemeClr val="dk2"/>
              </a:buClr>
              <a:buSzPts val="1200"/>
              <a:buNone/>
              <a:defRPr sz="1200" b="1">
                <a:solidFill>
                  <a:schemeClr val="dk2"/>
                </a:solidFill>
              </a:defRPr>
            </a:lvl9pPr>
          </a:lstStyle>
          <a:p>
            <a:endParaRPr/>
          </a:p>
        </p:txBody>
      </p:sp>
      <p:sp>
        <p:nvSpPr>
          <p:cNvPr id="810" name="Google Shape;810;p62"/>
          <p:cNvSpPr txBox="1">
            <a:spLocks noGrp="1"/>
          </p:cNvSpPr>
          <p:nvPr>
            <p:ph type="subTitle" idx="3"/>
          </p:nvPr>
        </p:nvSpPr>
        <p:spPr>
          <a:xfrm>
            <a:off x="5519575" y="935225"/>
            <a:ext cx="1459500" cy="510600"/>
          </a:xfrm>
          <a:prstGeom prst="rect">
            <a:avLst/>
          </a:prstGeom>
        </p:spPr>
        <p:txBody>
          <a:bodyPr spcFirstLastPara="1" wrap="square" lIns="91425" tIns="91425" rIns="91425" bIns="91425" anchor="b" anchorCtr="0">
            <a:normAutofit/>
          </a:bodyPr>
          <a:lstStyle>
            <a:lvl1pPr lvl="0" algn="ctr" rtl="0">
              <a:spcBef>
                <a:spcPts val="0"/>
              </a:spcBef>
              <a:spcAft>
                <a:spcPts val="0"/>
              </a:spcAft>
              <a:buClr>
                <a:schemeClr val="dk2"/>
              </a:buClr>
              <a:buSzPts val="1200"/>
              <a:buNone/>
              <a:defRPr sz="1200" b="1">
                <a:solidFill>
                  <a:schemeClr val="dk2"/>
                </a:solidFill>
              </a:defRPr>
            </a:lvl1pPr>
            <a:lvl2pPr lvl="1" algn="ctr" rtl="0">
              <a:spcBef>
                <a:spcPts val="0"/>
              </a:spcBef>
              <a:spcAft>
                <a:spcPts val="0"/>
              </a:spcAft>
              <a:buClr>
                <a:schemeClr val="dk2"/>
              </a:buClr>
              <a:buSzPts val="1200"/>
              <a:buNone/>
              <a:defRPr sz="1200" b="1">
                <a:solidFill>
                  <a:schemeClr val="dk2"/>
                </a:solidFill>
              </a:defRPr>
            </a:lvl2pPr>
            <a:lvl3pPr lvl="2" algn="ctr" rtl="0">
              <a:spcBef>
                <a:spcPts val="0"/>
              </a:spcBef>
              <a:spcAft>
                <a:spcPts val="0"/>
              </a:spcAft>
              <a:buClr>
                <a:schemeClr val="dk2"/>
              </a:buClr>
              <a:buSzPts val="1200"/>
              <a:buNone/>
              <a:defRPr sz="1200" b="1">
                <a:solidFill>
                  <a:schemeClr val="dk2"/>
                </a:solidFill>
              </a:defRPr>
            </a:lvl3pPr>
            <a:lvl4pPr lvl="3" algn="ctr" rtl="0">
              <a:spcBef>
                <a:spcPts val="0"/>
              </a:spcBef>
              <a:spcAft>
                <a:spcPts val="0"/>
              </a:spcAft>
              <a:buClr>
                <a:schemeClr val="dk2"/>
              </a:buClr>
              <a:buSzPts val="1200"/>
              <a:buNone/>
              <a:defRPr sz="1200" b="1">
                <a:solidFill>
                  <a:schemeClr val="dk2"/>
                </a:solidFill>
              </a:defRPr>
            </a:lvl4pPr>
            <a:lvl5pPr lvl="4" algn="ctr" rtl="0">
              <a:spcBef>
                <a:spcPts val="0"/>
              </a:spcBef>
              <a:spcAft>
                <a:spcPts val="0"/>
              </a:spcAft>
              <a:buClr>
                <a:schemeClr val="dk2"/>
              </a:buClr>
              <a:buSzPts val="1200"/>
              <a:buNone/>
              <a:defRPr sz="1200" b="1">
                <a:solidFill>
                  <a:schemeClr val="dk2"/>
                </a:solidFill>
              </a:defRPr>
            </a:lvl5pPr>
            <a:lvl6pPr lvl="5" algn="ctr" rtl="0">
              <a:spcBef>
                <a:spcPts val="0"/>
              </a:spcBef>
              <a:spcAft>
                <a:spcPts val="0"/>
              </a:spcAft>
              <a:buClr>
                <a:schemeClr val="dk2"/>
              </a:buClr>
              <a:buSzPts val="1200"/>
              <a:buNone/>
              <a:defRPr sz="1200" b="1">
                <a:solidFill>
                  <a:schemeClr val="dk2"/>
                </a:solidFill>
              </a:defRPr>
            </a:lvl6pPr>
            <a:lvl7pPr lvl="6" algn="ctr" rtl="0">
              <a:spcBef>
                <a:spcPts val="0"/>
              </a:spcBef>
              <a:spcAft>
                <a:spcPts val="0"/>
              </a:spcAft>
              <a:buClr>
                <a:schemeClr val="dk2"/>
              </a:buClr>
              <a:buSzPts val="1200"/>
              <a:buNone/>
              <a:defRPr sz="1200" b="1">
                <a:solidFill>
                  <a:schemeClr val="dk2"/>
                </a:solidFill>
              </a:defRPr>
            </a:lvl7pPr>
            <a:lvl8pPr lvl="7" algn="ctr" rtl="0">
              <a:spcBef>
                <a:spcPts val="0"/>
              </a:spcBef>
              <a:spcAft>
                <a:spcPts val="0"/>
              </a:spcAft>
              <a:buClr>
                <a:schemeClr val="dk2"/>
              </a:buClr>
              <a:buSzPts val="1200"/>
              <a:buNone/>
              <a:defRPr sz="1200" b="1">
                <a:solidFill>
                  <a:schemeClr val="dk2"/>
                </a:solidFill>
              </a:defRPr>
            </a:lvl8pPr>
            <a:lvl9pPr lvl="8" algn="ctr" rtl="0">
              <a:spcBef>
                <a:spcPts val="0"/>
              </a:spcBef>
              <a:spcAft>
                <a:spcPts val="0"/>
              </a:spcAft>
              <a:buClr>
                <a:schemeClr val="dk2"/>
              </a:buClr>
              <a:buSzPts val="1200"/>
              <a:buNone/>
              <a:defRPr sz="1200" b="1">
                <a:solidFill>
                  <a:schemeClr val="dk2"/>
                </a:solidFill>
              </a:defRPr>
            </a:lvl9pPr>
          </a:lstStyle>
          <a:p>
            <a:endParaRPr/>
          </a:p>
        </p:txBody>
      </p:sp>
      <p:sp>
        <p:nvSpPr>
          <p:cNvPr id="811" name="Google Shape;811;p62"/>
          <p:cNvSpPr txBox="1">
            <a:spLocks noGrp="1"/>
          </p:cNvSpPr>
          <p:nvPr>
            <p:ph type="subTitle" idx="4"/>
          </p:nvPr>
        </p:nvSpPr>
        <p:spPr>
          <a:xfrm>
            <a:off x="2166775" y="2840225"/>
            <a:ext cx="1459500" cy="1291800"/>
          </a:xfrm>
          <a:prstGeom prst="rect">
            <a:avLst/>
          </a:prstGeom>
        </p:spPr>
        <p:txBody>
          <a:bodyPr spcFirstLastPara="1" wrap="square" lIns="91425" tIns="91425" rIns="91425" bIns="91425" anchor="t" anchorCtr="0">
            <a:normAutofit/>
          </a:bodyPr>
          <a:lstStyle>
            <a:lvl1pPr lvl="0" algn="ctr" rtl="0">
              <a:spcBef>
                <a:spcPts val="0"/>
              </a:spcBef>
              <a:spcAft>
                <a:spcPts val="0"/>
              </a:spcAft>
              <a:buClr>
                <a:schemeClr val="dk2"/>
              </a:buClr>
              <a:buSzPts val="1000"/>
              <a:buNone/>
              <a:defRPr sz="1000">
                <a:solidFill>
                  <a:schemeClr val="dk2"/>
                </a:solidFill>
              </a:defRPr>
            </a:lvl1pPr>
            <a:lvl2pPr lvl="1" algn="ctr" rtl="0">
              <a:spcBef>
                <a:spcPts val="0"/>
              </a:spcBef>
              <a:spcAft>
                <a:spcPts val="0"/>
              </a:spcAft>
              <a:buClr>
                <a:schemeClr val="dk2"/>
              </a:buClr>
              <a:buSzPts val="1000"/>
              <a:buNone/>
              <a:defRPr sz="1000">
                <a:solidFill>
                  <a:schemeClr val="dk2"/>
                </a:solidFill>
              </a:defRPr>
            </a:lvl2pPr>
            <a:lvl3pPr lvl="2" algn="ctr" rtl="0">
              <a:spcBef>
                <a:spcPts val="0"/>
              </a:spcBef>
              <a:spcAft>
                <a:spcPts val="0"/>
              </a:spcAft>
              <a:buClr>
                <a:schemeClr val="dk2"/>
              </a:buClr>
              <a:buSzPts val="1000"/>
              <a:buNone/>
              <a:defRPr sz="1000">
                <a:solidFill>
                  <a:schemeClr val="dk2"/>
                </a:solidFill>
              </a:defRPr>
            </a:lvl3pPr>
            <a:lvl4pPr lvl="3" algn="ctr" rtl="0">
              <a:spcBef>
                <a:spcPts val="0"/>
              </a:spcBef>
              <a:spcAft>
                <a:spcPts val="0"/>
              </a:spcAft>
              <a:buClr>
                <a:schemeClr val="dk2"/>
              </a:buClr>
              <a:buSzPts val="1000"/>
              <a:buNone/>
              <a:defRPr sz="1000">
                <a:solidFill>
                  <a:schemeClr val="dk2"/>
                </a:solidFill>
              </a:defRPr>
            </a:lvl4pPr>
            <a:lvl5pPr lvl="4" algn="ctr" rtl="0">
              <a:spcBef>
                <a:spcPts val="0"/>
              </a:spcBef>
              <a:spcAft>
                <a:spcPts val="0"/>
              </a:spcAft>
              <a:buClr>
                <a:schemeClr val="dk2"/>
              </a:buClr>
              <a:buSzPts val="1000"/>
              <a:buNone/>
              <a:defRPr sz="1000">
                <a:solidFill>
                  <a:schemeClr val="dk2"/>
                </a:solidFill>
              </a:defRPr>
            </a:lvl5pPr>
            <a:lvl6pPr lvl="5" algn="ctr" rtl="0">
              <a:spcBef>
                <a:spcPts val="0"/>
              </a:spcBef>
              <a:spcAft>
                <a:spcPts val="0"/>
              </a:spcAft>
              <a:buClr>
                <a:schemeClr val="dk2"/>
              </a:buClr>
              <a:buSzPts val="1000"/>
              <a:buNone/>
              <a:defRPr sz="1000">
                <a:solidFill>
                  <a:schemeClr val="dk2"/>
                </a:solidFill>
              </a:defRPr>
            </a:lvl6pPr>
            <a:lvl7pPr lvl="6" algn="ctr" rtl="0">
              <a:spcBef>
                <a:spcPts val="0"/>
              </a:spcBef>
              <a:spcAft>
                <a:spcPts val="0"/>
              </a:spcAft>
              <a:buClr>
                <a:schemeClr val="dk2"/>
              </a:buClr>
              <a:buSzPts val="1000"/>
              <a:buNone/>
              <a:defRPr sz="1000">
                <a:solidFill>
                  <a:schemeClr val="dk2"/>
                </a:solidFill>
              </a:defRPr>
            </a:lvl7pPr>
            <a:lvl8pPr lvl="7" algn="ctr" rtl="0">
              <a:spcBef>
                <a:spcPts val="0"/>
              </a:spcBef>
              <a:spcAft>
                <a:spcPts val="0"/>
              </a:spcAft>
              <a:buClr>
                <a:schemeClr val="dk2"/>
              </a:buClr>
              <a:buSzPts val="1000"/>
              <a:buNone/>
              <a:defRPr sz="1000">
                <a:solidFill>
                  <a:schemeClr val="dk2"/>
                </a:solidFill>
              </a:defRPr>
            </a:lvl8pPr>
            <a:lvl9pPr lvl="8" algn="ctr" rtl="0">
              <a:spcBef>
                <a:spcPts val="0"/>
              </a:spcBef>
              <a:spcAft>
                <a:spcPts val="0"/>
              </a:spcAft>
              <a:buClr>
                <a:schemeClr val="dk2"/>
              </a:buClr>
              <a:buSzPts val="1000"/>
              <a:buNone/>
              <a:defRPr sz="1000">
                <a:solidFill>
                  <a:schemeClr val="dk2"/>
                </a:solidFill>
              </a:defRPr>
            </a:lvl9pPr>
          </a:lstStyle>
          <a:p>
            <a:endParaRPr/>
          </a:p>
        </p:txBody>
      </p:sp>
      <p:sp>
        <p:nvSpPr>
          <p:cNvPr id="812" name="Google Shape;812;p62"/>
          <p:cNvSpPr txBox="1">
            <a:spLocks noGrp="1"/>
          </p:cNvSpPr>
          <p:nvPr>
            <p:ph type="subTitle" idx="5"/>
          </p:nvPr>
        </p:nvSpPr>
        <p:spPr>
          <a:xfrm>
            <a:off x="3843175" y="2840225"/>
            <a:ext cx="1459500" cy="1291800"/>
          </a:xfrm>
          <a:prstGeom prst="rect">
            <a:avLst/>
          </a:prstGeom>
        </p:spPr>
        <p:txBody>
          <a:bodyPr spcFirstLastPara="1" wrap="square" lIns="91425" tIns="91425" rIns="91425" bIns="91425" anchor="t" anchorCtr="0">
            <a:normAutofit/>
          </a:bodyPr>
          <a:lstStyle>
            <a:lvl1pPr lvl="0" algn="ctr" rtl="0">
              <a:spcBef>
                <a:spcPts val="0"/>
              </a:spcBef>
              <a:spcAft>
                <a:spcPts val="0"/>
              </a:spcAft>
              <a:buClr>
                <a:schemeClr val="dk2"/>
              </a:buClr>
              <a:buSzPts val="1000"/>
              <a:buNone/>
              <a:defRPr sz="1000">
                <a:solidFill>
                  <a:schemeClr val="dk2"/>
                </a:solidFill>
              </a:defRPr>
            </a:lvl1pPr>
            <a:lvl2pPr lvl="1" algn="ctr" rtl="0">
              <a:spcBef>
                <a:spcPts val="0"/>
              </a:spcBef>
              <a:spcAft>
                <a:spcPts val="0"/>
              </a:spcAft>
              <a:buClr>
                <a:schemeClr val="dk2"/>
              </a:buClr>
              <a:buSzPts val="1000"/>
              <a:buNone/>
              <a:defRPr sz="1000">
                <a:solidFill>
                  <a:schemeClr val="dk2"/>
                </a:solidFill>
              </a:defRPr>
            </a:lvl2pPr>
            <a:lvl3pPr lvl="2" algn="ctr" rtl="0">
              <a:spcBef>
                <a:spcPts val="0"/>
              </a:spcBef>
              <a:spcAft>
                <a:spcPts val="0"/>
              </a:spcAft>
              <a:buClr>
                <a:schemeClr val="dk2"/>
              </a:buClr>
              <a:buSzPts val="1000"/>
              <a:buNone/>
              <a:defRPr sz="1000">
                <a:solidFill>
                  <a:schemeClr val="dk2"/>
                </a:solidFill>
              </a:defRPr>
            </a:lvl3pPr>
            <a:lvl4pPr lvl="3" algn="ctr" rtl="0">
              <a:spcBef>
                <a:spcPts val="0"/>
              </a:spcBef>
              <a:spcAft>
                <a:spcPts val="0"/>
              </a:spcAft>
              <a:buClr>
                <a:schemeClr val="dk2"/>
              </a:buClr>
              <a:buSzPts val="1000"/>
              <a:buNone/>
              <a:defRPr sz="1000">
                <a:solidFill>
                  <a:schemeClr val="dk2"/>
                </a:solidFill>
              </a:defRPr>
            </a:lvl4pPr>
            <a:lvl5pPr lvl="4" algn="ctr" rtl="0">
              <a:spcBef>
                <a:spcPts val="0"/>
              </a:spcBef>
              <a:spcAft>
                <a:spcPts val="0"/>
              </a:spcAft>
              <a:buClr>
                <a:schemeClr val="dk2"/>
              </a:buClr>
              <a:buSzPts val="1000"/>
              <a:buNone/>
              <a:defRPr sz="1000">
                <a:solidFill>
                  <a:schemeClr val="dk2"/>
                </a:solidFill>
              </a:defRPr>
            </a:lvl5pPr>
            <a:lvl6pPr lvl="5" algn="ctr" rtl="0">
              <a:spcBef>
                <a:spcPts val="0"/>
              </a:spcBef>
              <a:spcAft>
                <a:spcPts val="0"/>
              </a:spcAft>
              <a:buClr>
                <a:schemeClr val="dk2"/>
              </a:buClr>
              <a:buSzPts val="1000"/>
              <a:buNone/>
              <a:defRPr sz="1000">
                <a:solidFill>
                  <a:schemeClr val="dk2"/>
                </a:solidFill>
              </a:defRPr>
            </a:lvl6pPr>
            <a:lvl7pPr lvl="6" algn="ctr" rtl="0">
              <a:spcBef>
                <a:spcPts val="0"/>
              </a:spcBef>
              <a:spcAft>
                <a:spcPts val="0"/>
              </a:spcAft>
              <a:buClr>
                <a:schemeClr val="dk2"/>
              </a:buClr>
              <a:buSzPts val="1000"/>
              <a:buNone/>
              <a:defRPr sz="1000">
                <a:solidFill>
                  <a:schemeClr val="dk2"/>
                </a:solidFill>
              </a:defRPr>
            </a:lvl7pPr>
            <a:lvl8pPr lvl="7" algn="ctr" rtl="0">
              <a:spcBef>
                <a:spcPts val="0"/>
              </a:spcBef>
              <a:spcAft>
                <a:spcPts val="0"/>
              </a:spcAft>
              <a:buClr>
                <a:schemeClr val="dk2"/>
              </a:buClr>
              <a:buSzPts val="1000"/>
              <a:buNone/>
              <a:defRPr sz="1000">
                <a:solidFill>
                  <a:schemeClr val="dk2"/>
                </a:solidFill>
              </a:defRPr>
            </a:lvl8pPr>
            <a:lvl9pPr lvl="8" algn="ctr" rtl="0">
              <a:spcBef>
                <a:spcPts val="0"/>
              </a:spcBef>
              <a:spcAft>
                <a:spcPts val="0"/>
              </a:spcAft>
              <a:buClr>
                <a:schemeClr val="dk2"/>
              </a:buClr>
              <a:buSzPts val="1000"/>
              <a:buNone/>
              <a:defRPr sz="1000">
                <a:solidFill>
                  <a:schemeClr val="dk2"/>
                </a:solidFill>
              </a:defRPr>
            </a:lvl9pPr>
          </a:lstStyle>
          <a:p>
            <a:endParaRPr/>
          </a:p>
        </p:txBody>
      </p:sp>
      <p:sp>
        <p:nvSpPr>
          <p:cNvPr id="813" name="Google Shape;813;p62"/>
          <p:cNvSpPr txBox="1">
            <a:spLocks noGrp="1"/>
          </p:cNvSpPr>
          <p:nvPr>
            <p:ph type="subTitle" idx="6"/>
          </p:nvPr>
        </p:nvSpPr>
        <p:spPr>
          <a:xfrm>
            <a:off x="5519575" y="2840225"/>
            <a:ext cx="1459500" cy="1291800"/>
          </a:xfrm>
          <a:prstGeom prst="rect">
            <a:avLst/>
          </a:prstGeom>
        </p:spPr>
        <p:txBody>
          <a:bodyPr spcFirstLastPara="1" wrap="square" lIns="91425" tIns="91425" rIns="91425" bIns="91425" anchor="t" anchorCtr="0">
            <a:normAutofit/>
          </a:bodyPr>
          <a:lstStyle>
            <a:lvl1pPr lvl="0" algn="ctr" rtl="0">
              <a:spcBef>
                <a:spcPts val="0"/>
              </a:spcBef>
              <a:spcAft>
                <a:spcPts val="0"/>
              </a:spcAft>
              <a:buClr>
                <a:schemeClr val="dk2"/>
              </a:buClr>
              <a:buSzPts val="1000"/>
              <a:buNone/>
              <a:defRPr sz="1000">
                <a:solidFill>
                  <a:schemeClr val="dk2"/>
                </a:solidFill>
              </a:defRPr>
            </a:lvl1pPr>
            <a:lvl2pPr lvl="1" algn="ctr" rtl="0">
              <a:spcBef>
                <a:spcPts val="0"/>
              </a:spcBef>
              <a:spcAft>
                <a:spcPts val="0"/>
              </a:spcAft>
              <a:buClr>
                <a:schemeClr val="dk2"/>
              </a:buClr>
              <a:buSzPts val="1000"/>
              <a:buNone/>
              <a:defRPr sz="1000">
                <a:solidFill>
                  <a:schemeClr val="dk2"/>
                </a:solidFill>
              </a:defRPr>
            </a:lvl2pPr>
            <a:lvl3pPr lvl="2" algn="ctr" rtl="0">
              <a:spcBef>
                <a:spcPts val="0"/>
              </a:spcBef>
              <a:spcAft>
                <a:spcPts val="0"/>
              </a:spcAft>
              <a:buClr>
                <a:schemeClr val="dk2"/>
              </a:buClr>
              <a:buSzPts val="1000"/>
              <a:buNone/>
              <a:defRPr sz="1000">
                <a:solidFill>
                  <a:schemeClr val="dk2"/>
                </a:solidFill>
              </a:defRPr>
            </a:lvl3pPr>
            <a:lvl4pPr lvl="3" algn="ctr" rtl="0">
              <a:spcBef>
                <a:spcPts val="0"/>
              </a:spcBef>
              <a:spcAft>
                <a:spcPts val="0"/>
              </a:spcAft>
              <a:buClr>
                <a:schemeClr val="dk2"/>
              </a:buClr>
              <a:buSzPts val="1000"/>
              <a:buNone/>
              <a:defRPr sz="1000">
                <a:solidFill>
                  <a:schemeClr val="dk2"/>
                </a:solidFill>
              </a:defRPr>
            </a:lvl4pPr>
            <a:lvl5pPr lvl="4" algn="ctr" rtl="0">
              <a:spcBef>
                <a:spcPts val="0"/>
              </a:spcBef>
              <a:spcAft>
                <a:spcPts val="0"/>
              </a:spcAft>
              <a:buClr>
                <a:schemeClr val="dk2"/>
              </a:buClr>
              <a:buSzPts val="1000"/>
              <a:buNone/>
              <a:defRPr sz="1000">
                <a:solidFill>
                  <a:schemeClr val="dk2"/>
                </a:solidFill>
              </a:defRPr>
            </a:lvl5pPr>
            <a:lvl6pPr lvl="5" algn="ctr" rtl="0">
              <a:spcBef>
                <a:spcPts val="0"/>
              </a:spcBef>
              <a:spcAft>
                <a:spcPts val="0"/>
              </a:spcAft>
              <a:buClr>
                <a:schemeClr val="dk2"/>
              </a:buClr>
              <a:buSzPts val="1000"/>
              <a:buNone/>
              <a:defRPr sz="1000">
                <a:solidFill>
                  <a:schemeClr val="dk2"/>
                </a:solidFill>
              </a:defRPr>
            </a:lvl6pPr>
            <a:lvl7pPr lvl="6" algn="ctr" rtl="0">
              <a:spcBef>
                <a:spcPts val="0"/>
              </a:spcBef>
              <a:spcAft>
                <a:spcPts val="0"/>
              </a:spcAft>
              <a:buClr>
                <a:schemeClr val="dk2"/>
              </a:buClr>
              <a:buSzPts val="1000"/>
              <a:buNone/>
              <a:defRPr sz="1000">
                <a:solidFill>
                  <a:schemeClr val="dk2"/>
                </a:solidFill>
              </a:defRPr>
            </a:lvl7pPr>
            <a:lvl8pPr lvl="7" algn="ctr" rtl="0">
              <a:spcBef>
                <a:spcPts val="0"/>
              </a:spcBef>
              <a:spcAft>
                <a:spcPts val="0"/>
              </a:spcAft>
              <a:buClr>
                <a:schemeClr val="dk2"/>
              </a:buClr>
              <a:buSzPts val="1000"/>
              <a:buNone/>
              <a:defRPr sz="1000">
                <a:solidFill>
                  <a:schemeClr val="dk2"/>
                </a:solidFill>
              </a:defRPr>
            </a:lvl8pPr>
            <a:lvl9pPr lvl="8" algn="ctr" rtl="0">
              <a:spcBef>
                <a:spcPts val="0"/>
              </a:spcBef>
              <a:spcAft>
                <a:spcPts val="0"/>
              </a:spcAft>
              <a:buClr>
                <a:schemeClr val="dk2"/>
              </a:buClr>
              <a:buSzPts val="1000"/>
              <a:buNone/>
              <a:defRPr sz="1000">
                <a:solidFill>
                  <a:schemeClr val="dk2"/>
                </a:solidFill>
              </a:defRPr>
            </a:lvl9pPr>
          </a:lstStyle>
          <a:p>
            <a:endParaRPr/>
          </a:p>
        </p:txBody>
      </p:sp>
      <p:sp>
        <p:nvSpPr>
          <p:cNvPr id="814" name="Google Shape;814;p62"/>
          <p:cNvSpPr txBox="1">
            <a:spLocks noGrp="1"/>
          </p:cNvSpPr>
          <p:nvPr>
            <p:ph type="subTitle" idx="7"/>
          </p:nvPr>
        </p:nvSpPr>
        <p:spPr>
          <a:xfrm>
            <a:off x="2265175" y="1849625"/>
            <a:ext cx="1073700" cy="5106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000"/>
              <a:buNone/>
              <a:defRPr sz="1000" b="1">
                <a:solidFill>
                  <a:schemeClr val="lt2"/>
                </a:solidFill>
              </a:defRPr>
            </a:lvl1pPr>
            <a:lvl2pPr lvl="1" algn="ctr" rtl="0">
              <a:spcBef>
                <a:spcPts val="0"/>
              </a:spcBef>
              <a:spcAft>
                <a:spcPts val="0"/>
              </a:spcAft>
              <a:buClr>
                <a:schemeClr val="lt2"/>
              </a:buClr>
              <a:buSzPts val="1000"/>
              <a:buNone/>
              <a:defRPr sz="1000" b="1">
                <a:solidFill>
                  <a:schemeClr val="lt2"/>
                </a:solidFill>
              </a:defRPr>
            </a:lvl2pPr>
            <a:lvl3pPr lvl="2" algn="ctr" rtl="0">
              <a:spcBef>
                <a:spcPts val="0"/>
              </a:spcBef>
              <a:spcAft>
                <a:spcPts val="0"/>
              </a:spcAft>
              <a:buClr>
                <a:schemeClr val="lt2"/>
              </a:buClr>
              <a:buSzPts val="1000"/>
              <a:buNone/>
              <a:defRPr sz="1000" b="1">
                <a:solidFill>
                  <a:schemeClr val="lt2"/>
                </a:solidFill>
              </a:defRPr>
            </a:lvl3pPr>
            <a:lvl4pPr lvl="3" algn="ctr" rtl="0">
              <a:spcBef>
                <a:spcPts val="0"/>
              </a:spcBef>
              <a:spcAft>
                <a:spcPts val="0"/>
              </a:spcAft>
              <a:buClr>
                <a:schemeClr val="lt2"/>
              </a:buClr>
              <a:buSzPts val="1000"/>
              <a:buNone/>
              <a:defRPr sz="1000" b="1">
                <a:solidFill>
                  <a:schemeClr val="lt2"/>
                </a:solidFill>
              </a:defRPr>
            </a:lvl4pPr>
            <a:lvl5pPr lvl="4" algn="ctr" rtl="0">
              <a:spcBef>
                <a:spcPts val="0"/>
              </a:spcBef>
              <a:spcAft>
                <a:spcPts val="0"/>
              </a:spcAft>
              <a:buClr>
                <a:schemeClr val="lt2"/>
              </a:buClr>
              <a:buSzPts val="1000"/>
              <a:buNone/>
              <a:defRPr sz="1000" b="1">
                <a:solidFill>
                  <a:schemeClr val="lt2"/>
                </a:solidFill>
              </a:defRPr>
            </a:lvl5pPr>
            <a:lvl6pPr lvl="5" algn="ctr" rtl="0">
              <a:spcBef>
                <a:spcPts val="0"/>
              </a:spcBef>
              <a:spcAft>
                <a:spcPts val="0"/>
              </a:spcAft>
              <a:buClr>
                <a:schemeClr val="lt2"/>
              </a:buClr>
              <a:buSzPts val="1000"/>
              <a:buNone/>
              <a:defRPr sz="1000" b="1">
                <a:solidFill>
                  <a:schemeClr val="lt2"/>
                </a:solidFill>
              </a:defRPr>
            </a:lvl6pPr>
            <a:lvl7pPr lvl="6" algn="ctr" rtl="0">
              <a:spcBef>
                <a:spcPts val="0"/>
              </a:spcBef>
              <a:spcAft>
                <a:spcPts val="0"/>
              </a:spcAft>
              <a:buClr>
                <a:schemeClr val="lt2"/>
              </a:buClr>
              <a:buSzPts val="1000"/>
              <a:buNone/>
              <a:defRPr sz="1000" b="1">
                <a:solidFill>
                  <a:schemeClr val="lt2"/>
                </a:solidFill>
              </a:defRPr>
            </a:lvl7pPr>
            <a:lvl8pPr lvl="7" algn="ctr" rtl="0">
              <a:spcBef>
                <a:spcPts val="0"/>
              </a:spcBef>
              <a:spcAft>
                <a:spcPts val="0"/>
              </a:spcAft>
              <a:buClr>
                <a:schemeClr val="lt2"/>
              </a:buClr>
              <a:buSzPts val="1000"/>
              <a:buNone/>
              <a:defRPr sz="1000" b="1">
                <a:solidFill>
                  <a:schemeClr val="lt2"/>
                </a:solidFill>
              </a:defRPr>
            </a:lvl8pPr>
            <a:lvl9pPr lvl="8" algn="ctr" rtl="0">
              <a:spcBef>
                <a:spcPts val="0"/>
              </a:spcBef>
              <a:spcAft>
                <a:spcPts val="0"/>
              </a:spcAft>
              <a:buClr>
                <a:schemeClr val="lt2"/>
              </a:buClr>
              <a:buSzPts val="1000"/>
              <a:buNone/>
              <a:defRPr sz="1000" b="1">
                <a:solidFill>
                  <a:schemeClr val="lt2"/>
                </a:solidFill>
              </a:defRPr>
            </a:lvl9pPr>
          </a:lstStyle>
          <a:p>
            <a:endParaRPr/>
          </a:p>
        </p:txBody>
      </p:sp>
      <p:sp>
        <p:nvSpPr>
          <p:cNvPr id="815" name="Google Shape;815;p62"/>
          <p:cNvSpPr txBox="1">
            <a:spLocks noGrp="1"/>
          </p:cNvSpPr>
          <p:nvPr>
            <p:ph type="subTitle" idx="8"/>
          </p:nvPr>
        </p:nvSpPr>
        <p:spPr>
          <a:xfrm>
            <a:off x="3941575" y="1849625"/>
            <a:ext cx="1073700" cy="5106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000"/>
              <a:buNone/>
              <a:defRPr sz="1000" b="1">
                <a:solidFill>
                  <a:schemeClr val="lt2"/>
                </a:solidFill>
              </a:defRPr>
            </a:lvl1pPr>
            <a:lvl2pPr lvl="1" algn="ctr" rtl="0">
              <a:spcBef>
                <a:spcPts val="0"/>
              </a:spcBef>
              <a:spcAft>
                <a:spcPts val="0"/>
              </a:spcAft>
              <a:buClr>
                <a:schemeClr val="lt2"/>
              </a:buClr>
              <a:buSzPts val="1000"/>
              <a:buNone/>
              <a:defRPr sz="1000" b="1">
                <a:solidFill>
                  <a:schemeClr val="lt2"/>
                </a:solidFill>
              </a:defRPr>
            </a:lvl2pPr>
            <a:lvl3pPr lvl="2" algn="ctr" rtl="0">
              <a:spcBef>
                <a:spcPts val="0"/>
              </a:spcBef>
              <a:spcAft>
                <a:spcPts val="0"/>
              </a:spcAft>
              <a:buClr>
                <a:schemeClr val="lt2"/>
              </a:buClr>
              <a:buSzPts val="1000"/>
              <a:buNone/>
              <a:defRPr sz="1000" b="1">
                <a:solidFill>
                  <a:schemeClr val="lt2"/>
                </a:solidFill>
              </a:defRPr>
            </a:lvl3pPr>
            <a:lvl4pPr lvl="3" algn="ctr" rtl="0">
              <a:spcBef>
                <a:spcPts val="0"/>
              </a:spcBef>
              <a:spcAft>
                <a:spcPts val="0"/>
              </a:spcAft>
              <a:buClr>
                <a:schemeClr val="lt2"/>
              </a:buClr>
              <a:buSzPts val="1000"/>
              <a:buNone/>
              <a:defRPr sz="1000" b="1">
                <a:solidFill>
                  <a:schemeClr val="lt2"/>
                </a:solidFill>
              </a:defRPr>
            </a:lvl4pPr>
            <a:lvl5pPr lvl="4" algn="ctr" rtl="0">
              <a:spcBef>
                <a:spcPts val="0"/>
              </a:spcBef>
              <a:spcAft>
                <a:spcPts val="0"/>
              </a:spcAft>
              <a:buClr>
                <a:schemeClr val="lt2"/>
              </a:buClr>
              <a:buSzPts val="1000"/>
              <a:buNone/>
              <a:defRPr sz="1000" b="1">
                <a:solidFill>
                  <a:schemeClr val="lt2"/>
                </a:solidFill>
              </a:defRPr>
            </a:lvl5pPr>
            <a:lvl6pPr lvl="5" algn="ctr" rtl="0">
              <a:spcBef>
                <a:spcPts val="0"/>
              </a:spcBef>
              <a:spcAft>
                <a:spcPts val="0"/>
              </a:spcAft>
              <a:buClr>
                <a:schemeClr val="lt2"/>
              </a:buClr>
              <a:buSzPts val="1000"/>
              <a:buNone/>
              <a:defRPr sz="1000" b="1">
                <a:solidFill>
                  <a:schemeClr val="lt2"/>
                </a:solidFill>
              </a:defRPr>
            </a:lvl6pPr>
            <a:lvl7pPr lvl="6" algn="ctr" rtl="0">
              <a:spcBef>
                <a:spcPts val="0"/>
              </a:spcBef>
              <a:spcAft>
                <a:spcPts val="0"/>
              </a:spcAft>
              <a:buClr>
                <a:schemeClr val="lt2"/>
              </a:buClr>
              <a:buSzPts val="1000"/>
              <a:buNone/>
              <a:defRPr sz="1000" b="1">
                <a:solidFill>
                  <a:schemeClr val="lt2"/>
                </a:solidFill>
              </a:defRPr>
            </a:lvl7pPr>
            <a:lvl8pPr lvl="7" algn="ctr" rtl="0">
              <a:spcBef>
                <a:spcPts val="0"/>
              </a:spcBef>
              <a:spcAft>
                <a:spcPts val="0"/>
              </a:spcAft>
              <a:buClr>
                <a:schemeClr val="lt2"/>
              </a:buClr>
              <a:buSzPts val="1000"/>
              <a:buNone/>
              <a:defRPr sz="1000" b="1">
                <a:solidFill>
                  <a:schemeClr val="lt2"/>
                </a:solidFill>
              </a:defRPr>
            </a:lvl8pPr>
            <a:lvl9pPr lvl="8" algn="ctr" rtl="0">
              <a:spcBef>
                <a:spcPts val="0"/>
              </a:spcBef>
              <a:spcAft>
                <a:spcPts val="0"/>
              </a:spcAft>
              <a:buClr>
                <a:schemeClr val="lt2"/>
              </a:buClr>
              <a:buSzPts val="1000"/>
              <a:buNone/>
              <a:defRPr sz="1000" b="1">
                <a:solidFill>
                  <a:schemeClr val="lt2"/>
                </a:solidFill>
              </a:defRPr>
            </a:lvl9pPr>
          </a:lstStyle>
          <a:p>
            <a:endParaRPr/>
          </a:p>
        </p:txBody>
      </p:sp>
      <p:sp>
        <p:nvSpPr>
          <p:cNvPr id="816" name="Google Shape;816;p62"/>
          <p:cNvSpPr txBox="1">
            <a:spLocks noGrp="1"/>
          </p:cNvSpPr>
          <p:nvPr>
            <p:ph type="subTitle" idx="9"/>
          </p:nvPr>
        </p:nvSpPr>
        <p:spPr>
          <a:xfrm>
            <a:off x="5617975" y="1849625"/>
            <a:ext cx="1073700" cy="5106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000"/>
              <a:buNone/>
              <a:defRPr sz="1000" b="1">
                <a:solidFill>
                  <a:schemeClr val="lt2"/>
                </a:solidFill>
              </a:defRPr>
            </a:lvl1pPr>
            <a:lvl2pPr lvl="1" algn="ctr" rtl="0">
              <a:spcBef>
                <a:spcPts val="0"/>
              </a:spcBef>
              <a:spcAft>
                <a:spcPts val="0"/>
              </a:spcAft>
              <a:buClr>
                <a:schemeClr val="lt2"/>
              </a:buClr>
              <a:buSzPts val="1000"/>
              <a:buNone/>
              <a:defRPr sz="1000" b="1">
                <a:solidFill>
                  <a:schemeClr val="lt2"/>
                </a:solidFill>
              </a:defRPr>
            </a:lvl2pPr>
            <a:lvl3pPr lvl="2" algn="ctr" rtl="0">
              <a:spcBef>
                <a:spcPts val="0"/>
              </a:spcBef>
              <a:spcAft>
                <a:spcPts val="0"/>
              </a:spcAft>
              <a:buClr>
                <a:schemeClr val="lt2"/>
              </a:buClr>
              <a:buSzPts val="1000"/>
              <a:buNone/>
              <a:defRPr sz="1000" b="1">
                <a:solidFill>
                  <a:schemeClr val="lt2"/>
                </a:solidFill>
              </a:defRPr>
            </a:lvl3pPr>
            <a:lvl4pPr lvl="3" algn="ctr" rtl="0">
              <a:spcBef>
                <a:spcPts val="0"/>
              </a:spcBef>
              <a:spcAft>
                <a:spcPts val="0"/>
              </a:spcAft>
              <a:buClr>
                <a:schemeClr val="lt2"/>
              </a:buClr>
              <a:buSzPts val="1000"/>
              <a:buNone/>
              <a:defRPr sz="1000" b="1">
                <a:solidFill>
                  <a:schemeClr val="lt2"/>
                </a:solidFill>
              </a:defRPr>
            </a:lvl4pPr>
            <a:lvl5pPr lvl="4" algn="ctr" rtl="0">
              <a:spcBef>
                <a:spcPts val="0"/>
              </a:spcBef>
              <a:spcAft>
                <a:spcPts val="0"/>
              </a:spcAft>
              <a:buClr>
                <a:schemeClr val="lt2"/>
              </a:buClr>
              <a:buSzPts val="1000"/>
              <a:buNone/>
              <a:defRPr sz="1000" b="1">
                <a:solidFill>
                  <a:schemeClr val="lt2"/>
                </a:solidFill>
              </a:defRPr>
            </a:lvl5pPr>
            <a:lvl6pPr lvl="5" algn="ctr" rtl="0">
              <a:spcBef>
                <a:spcPts val="0"/>
              </a:spcBef>
              <a:spcAft>
                <a:spcPts val="0"/>
              </a:spcAft>
              <a:buClr>
                <a:schemeClr val="lt2"/>
              </a:buClr>
              <a:buSzPts val="1000"/>
              <a:buNone/>
              <a:defRPr sz="1000" b="1">
                <a:solidFill>
                  <a:schemeClr val="lt2"/>
                </a:solidFill>
              </a:defRPr>
            </a:lvl6pPr>
            <a:lvl7pPr lvl="6" algn="ctr" rtl="0">
              <a:spcBef>
                <a:spcPts val="0"/>
              </a:spcBef>
              <a:spcAft>
                <a:spcPts val="0"/>
              </a:spcAft>
              <a:buClr>
                <a:schemeClr val="lt2"/>
              </a:buClr>
              <a:buSzPts val="1000"/>
              <a:buNone/>
              <a:defRPr sz="1000" b="1">
                <a:solidFill>
                  <a:schemeClr val="lt2"/>
                </a:solidFill>
              </a:defRPr>
            </a:lvl7pPr>
            <a:lvl8pPr lvl="7" algn="ctr" rtl="0">
              <a:spcBef>
                <a:spcPts val="0"/>
              </a:spcBef>
              <a:spcAft>
                <a:spcPts val="0"/>
              </a:spcAft>
              <a:buClr>
                <a:schemeClr val="lt2"/>
              </a:buClr>
              <a:buSzPts val="1000"/>
              <a:buNone/>
              <a:defRPr sz="1000" b="1">
                <a:solidFill>
                  <a:schemeClr val="lt2"/>
                </a:solidFill>
              </a:defRPr>
            </a:lvl8pPr>
            <a:lvl9pPr lvl="8" algn="ctr" rtl="0">
              <a:spcBef>
                <a:spcPts val="0"/>
              </a:spcBef>
              <a:spcAft>
                <a:spcPts val="0"/>
              </a:spcAft>
              <a:buClr>
                <a:schemeClr val="lt2"/>
              </a:buClr>
              <a:buSzPts val="1000"/>
              <a:buNone/>
              <a:defRPr sz="1000" b="1">
                <a:solidFill>
                  <a:schemeClr val="lt2"/>
                </a:solidFill>
              </a:defRPr>
            </a:lvl9pPr>
          </a:lstStyle>
          <a:p>
            <a:endParaRPr/>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matchingName="Diseño personalizado 32">
  <p:cSld name="CUSTOM_31">
    <p:spTree>
      <p:nvGrpSpPr>
        <p:cNvPr id="1" name="Shape 817"/>
        <p:cNvGrpSpPr/>
        <p:nvPr/>
      </p:nvGrpSpPr>
      <p:grpSpPr>
        <a:xfrm>
          <a:off x="0" y="0"/>
          <a:ext cx="0" cy="0"/>
          <a:chOff x="0" y="0"/>
          <a:chExt cx="0" cy="0"/>
        </a:xfrm>
      </p:grpSpPr>
      <p:sp>
        <p:nvSpPr>
          <p:cNvPr id="818" name="Google Shape;818;p63"/>
          <p:cNvSpPr/>
          <p:nvPr/>
        </p:nvSpPr>
        <p:spPr>
          <a:xfrm>
            <a:off x="457200" y="1270225"/>
            <a:ext cx="8229600" cy="1079100"/>
          </a:xfrm>
          <a:prstGeom prst="rightArrow">
            <a:avLst>
              <a:gd name="adj1" fmla="val 50000"/>
              <a:gd name="adj2"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63"/>
          <p:cNvSpPr/>
          <p:nvPr/>
        </p:nvSpPr>
        <p:spPr>
          <a:xfrm>
            <a:off x="1184050" y="1113300"/>
            <a:ext cx="1392900" cy="13929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63"/>
          <p:cNvSpPr/>
          <p:nvPr/>
        </p:nvSpPr>
        <p:spPr>
          <a:xfrm>
            <a:off x="2860450" y="1113300"/>
            <a:ext cx="1392900" cy="13929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63"/>
          <p:cNvSpPr/>
          <p:nvPr/>
        </p:nvSpPr>
        <p:spPr>
          <a:xfrm>
            <a:off x="4536850" y="1113300"/>
            <a:ext cx="1392900" cy="1392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63"/>
          <p:cNvSpPr/>
          <p:nvPr/>
        </p:nvSpPr>
        <p:spPr>
          <a:xfrm>
            <a:off x="6213250" y="1113300"/>
            <a:ext cx="1392900" cy="1392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63"/>
          <p:cNvSpPr txBox="1">
            <a:spLocks noGrp="1"/>
          </p:cNvSpPr>
          <p:nvPr>
            <p:ph type="subTitle" idx="1"/>
          </p:nvPr>
        </p:nvSpPr>
        <p:spPr>
          <a:xfrm>
            <a:off x="1176175" y="630425"/>
            <a:ext cx="1459500" cy="510600"/>
          </a:xfrm>
          <a:prstGeom prst="rect">
            <a:avLst/>
          </a:prstGeom>
        </p:spPr>
        <p:txBody>
          <a:bodyPr spcFirstLastPara="1" wrap="square" lIns="91425" tIns="91425" rIns="91425" bIns="91425" anchor="b" anchorCtr="0">
            <a:normAutofit/>
          </a:bodyPr>
          <a:lstStyle>
            <a:lvl1pPr lvl="0" algn="ctr" rtl="0">
              <a:spcBef>
                <a:spcPts val="0"/>
              </a:spcBef>
              <a:spcAft>
                <a:spcPts val="0"/>
              </a:spcAft>
              <a:buClr>
                <a:schemeClr val="dk2"/>
              </a:buClr>
              <a:buSzPts val="1200"/>
              <a:buNone/>
              <a:defRPr sz="1200" b="1">
                <a:solidFill>
                  <a:schemeClr val="dk2"/>
                </a:solidFill>
              </a:defRPr>
            </a:lvl1pPr>
            <a:lvl2pPr lvl="1" algn="ctr" rtl="0">
              <a:spcBef>
                <a:spcPts val="0"/>
              </a:spcBef>
              <a:spcAft>
                <a:spcPts val="0"/>
              </a:spcAft>
              <a:buClr>
                <a:schemeClr val="dk2"/>
              </a:buClr>
              <a:buSzPts val="1200"/>
              <a:buNone/>
              <a:defRPr sz="1200" b="1">
                <a:solidFill>
                  <a:schemeClr val="dk2"/>
                </a:solidFill>
              </a:defRPr>
            </a:lvl2pPr>
            <a:lvl3pPr lvl="2" algn="ctr" rtl="0">
              <a:spcBef>
                <a:spcPts val="0"/>
              </a:spcBef>
              <a:spcAft>
                <a:spcPts val="0"/>
              </a:spcAft>
              <a:buClr>
                <a:schemeClr val="dk2"/>
              </a:buClr>
              <a:buSzPts val="1200"/>
              <a:buNone/>
              <a:defRPr sz="1200" b="1">
                <a:solidFill>
                  <a:schemeClr val="dk2"/>
                </a:solidFill>
              </a:defRPr>
            </a:lvl3pPr>
            <a:lvl4pPr lvl="3" algn="ctr" rtl="0">
              <a:spcBef>
                <a:spcPts val="0"/>
              </a:spcBef>
              <a:spcAft>
                <a:spcPts val="0"/>
              </a:spcAft>
              <a:buClr>
                <a:schemeClr val="dk2"/>
              </a:buClr>
              <a:buSzPts val="1200"/>
              <a:buNone/>
              <a:defRPr sz="1200" b="1">
                <a:solidFill>
                  <a:schemeClr val="dk2"/>
                </a:solidFill>
              </a:defRPr>
            </a:lvl4pPr>
            <a:lvl5pPr lvl="4" algn="ctr" rtl="0">
              <a:spcBef>
                <a:spcPts val="0"/>
              </a:spcBef>
              <a:spcAft>
                <a:spcPts val="0"/>
              </a:spcAft>
              <a:buClr>
                <a:schemeClr val="dk2"/>
              </a:buClr>
              <a:buSzPts val="1200"/>
              <a:buNone/>
              <a:defRPr sz="1200" b="1">
                <a:solidFill>
                  <a:schemeClr val="dk2"/>
                </a:solidFill>
              </a:defRPr>
            </a:lvl5pPr>
            <a:lvl6pPr lvl="5" algn="ctr" rtl="0">
              <a:spcBef>
                <a:spcPts val="0"/>
              </a:spcBef>
              <a:spcAft>
                <a:spcPts val="0"/>
              </a:spcAft>
              <a:buClr>
                <a:schemeClr val="dk2"/>
              </a:buClr>
              <a:buSzPts val="1200"/>
              <a:buNone/>
              <a:defRPr sz="1200" b="1">
                <a:solidFill>
                  <a:schemeClr val="dk2"/>
                </a:solidFill>
              </a:defRPr>
            </a:lvl6pPr>
            <a:lvl7pPr lvl="6" algn="ctr" rtl="0">
              <a:spcBef>
                <a:spcPts val="0"/>
              </a:spcBef>
              <a:spcAft>
                <a:spcPts val="0"/>
              </a:spcAft>
              <a:buClr>
                <a:schemeClr val="dk2"/>
              </a:buClr>
              <a:buSzPts val="1200"/>
              <a:buNone/>
              <a:defRPr sz="1200" b="1">
                <a:solidFill>
                  <a:schemeClr val="dk2"/>
                </a:solidFill>
              </a:defRPr>
            </a:lvl7pPr>
            <a:lvl8pPr lvl="7" algn="ctr" rtl="0">
              <a:spcBef>
                <a:spcPts val="0"/>
              </a:spcBef>
              <a:spcAft>
                <a:spcPts val="0"/>
              </a:spcAft>
              <a:buClr>
                <a:schemeClr val="dk2"/>
              </a:buClr>
              <a:buSzPts val="1200"/>
              <a:buNone/>
              <a:defRPr sz="1200" b="1">
                <a:solidFill>
                  <a:schemeClr val="dk2"/>
                </a:solidFill>
              </a:defRPr>
            </a:lvl8pPr>
            <a:lvl9pPr lvl="8" algn="ctr" rtl="0">
              <a:spcBef>
                <a:spcPts val="0"/>
              </a:spcBef>
              <a:spcAft>
                <a:spcPts val="0"/>
              </a:spcAft>
              <a:buClr>
                <a:schemeClr val="dk2"/>
              </a:buClr>
              <a:buSzPts val="1200"/>
              <a:buNone/>
              <a:defRPr sz="1200" b="1">
                <a:solidFill>
                  <a:schemeClr val="dk2"/>
                </a:solidFill>
              </a:defRPr>
            </a:lvl9pPr>
          </a:lstStyle>
          <a:p>
            <a:endParaRPr/>
          </a:p>
        </p:txBody>
      </p:sp>
      <p:sp>
        <p:nvSpPr>
          <p:cNvPr id="824" name="Google Shape;824;p63"/>
          <p:cNvSpPr txBox="1">
            <a:spLocks noGrp="1"/>
          </p:cNvSpPr>
          <p:nvPr>
            <p:ph type="subTitle" idx="2"/>
          </p:nvPr>
        </p:nvSpPr>
        <p:spPr>
          <a:xfrm>
            <a:off x="2852575" y="630425"/>
            <a:ext cx="1459500" cy="510600"/>
          </a:xfrm>
          <a:prstGeom prst="rect">
            <a:avLst/>
          </a:prstGeom>
        </p:spPr>
        <p:txBody>
          <a:bodyPr spcFirstLastPara="1" wrap="square" lIns="91425" tIns="91425" rIns="91425" bIns="91425" anchor="b" anchorCtr="0">
            <a:normAutofit/>
          </a:bodyPr>
          <a:lstStyle>
            <a:lvl1pPr lvl="0" algn="ctr" rtl="0">
              <a:spcBef>
                <a:spcPts val="0"/>
              </a:spcBef>
              <a:spcAft>
                <a:spcPts val="0"/>
              </a:spcAft>
              <a:buClr>
                <a:schemeClr val="dk2"/>
              </a:buClr>
              <a:buSzPts val="1200"/>
              <a:buNone/>
              <a:defRPr sz="1200" b="1">
                <a:solidFill>
                  <a:schemeClr val="dk2"/>
                </a:solidFill>
              </a:defRPr>
            </a:lvl1pPr>
            <a:lvl2pPr lvl="1" algn="ctr" rtl="0">
              <a:spcBef>
                <a:spcPts val="0"/>
              </a:spcBef>
              <a:spcAft>
                <a:spcPts val="0"/>
              </a:spcAft>
              <a:buClr>
                <a:schemeClr val="dk2"/>
              </a:buClr>
              <a:buSzPts val="1200"/>
              <a:buNone/>
              <a:defRPr sz="1200" b="1">
                <a:solidFill>
                  <a:schemeClr val="dk2"/>
                </a:solidFill>
              </a:defRPr>
            </a:lvl2pPr>
            <a:lvl3pPr lvl="2" algn="ctr" rtl="0">
              <a:spcBef>
                <a:spcPts val="0"/>
              </a:spcBef>
              <a:spcAft>
                <a:spcPts val="0"/>
              </a:spcAft>
              <a:buClr>
                <a:schemeClr val="dk2"/>
              </a:buClr>
              <a:buSzPts val="1200"/>
              <a:buNone/>
              <a:defRPr sz="1200" b="1">
                <a:solidFill>
                  <a:schemeClr val="dk2"/>
                </a:solidFill>
              </a:defRPr>
            </a:lvl3pPr>
            <a:lvl4pPr lvl="3" algn="ctr" rtl="0">
              <a:spcBef>
                <a:spcPts val="0"/>
              </a:spcBef>
              <a:spcAft>
                <a:spcPts val="0"/>
              </a:spcAft>
              <a:buClr>
                <a:schemeClr val="dk2"/>
              </a:buClr>
              <a:buSzPts val="1200"/>
              <a:buNone/>
              <a:defRPr sz="1200" b="1">
                <a:solidFill>
                  <a:schemeClr val="dk2"/>
                </a:solidFill>
              </a:defRPr>
            </a:lvl4pPr>
            <a:lvl5pPr lvl="4" algn="ctr" rtl="0">
              <a:spcBef>
                <a:spcPts val="0"/>
              </a:spcBef>
              <a:spcAft>
                <a:spcPts val="0"/>
              </a:spcAft>
              <a:buClr>
                <a:schemeClr val="dk2"/>
              </a:buClr>
              <a:buSzPts val="1200"/>
              <a:buNone/>
              <a:defRPr sz="1200" b="1">
                <a:solidFill>
                  <a:schemeClr val="dk2"/>
                </a:solidFill>
              </a:defRPr>
            </a:lvl5pPr>
            <a:lvl6pPr lvl="5" algn="ctr" rtl="0">
              <a:spcBef>
                <a:spcPts val="0"/>
              </a:spcBef>
              <a:spcAft>
                <a:spcPts val="0"/>
              </a:spcAft>
              <a:buClr>
                <a:schemeClr val="dk2"/>
              </a:buClr>
              <a:buSzPts val="1200"/>
              <a:buNone/>
              <a:defRPr sz="1200" b="1">
                <a:solidFill>
                  <a:schemeClr val="dk2"/>
                </a:solidFill>
              </a:defRPr>
            </a:lvl6pPr>
            <a:lvl7pPr lvl="6" algn="ctr" rtl="0">
              <a:spcBef>
                <a:spcPts val="0"/>
              </a:spcBef>
              <a:spcAft>
                <a:spcPts val="0"/>
              </a:spcAft>
              <a:buClr>
                <a:schemeClr val="dk2"/>
              </a:buClr>
              <a:buSzPts val="1200"/>
              <a:buNone/>
              <a:defRPr sz="1200" b="1">
                <a:solidFill>
                  <a:schemeClr val="dk2"/>
                </a:solidFill>
              </a:defRPr>
            </a:lvl7pPr>
            <a:lvl8pPr lvl="7" algn="ctr" rtl="0">
              <a:spcBef>
                <a:spcPts val="0"/>
              </a:spcBef>
              <a:spcAft>
                <a:spcPts val="0"/>
              </a:spcAft>
              <a:buClr>
                <a:schemeClr val="dk2"/>
              </a:buClr>
              <a:buSzPts val="1200"/>
              <a:buNone/>
              <a:defRPr sz="1200" b="1">
                <a:solidFill>
                  <a:schemeClr val="dk2"/>
                </a:solidFill>
              </a:defRPr>
            </a:lvl8pPr>
            <a:lvl9pPr lvl="8" algn="ctr" rtl="0">
              <a:spcBef>
                <a:spcPts val="0"/>
              </a:spcBef>
              <a:spcAft>
                <a:spcPts val="0"/>
              </a:spcAft>
              <a:buClr>
                <a:schemeClr val="dk2"/>
              </a:buClr>
              <a:buSzPts val="1200"/>
              <a:buNone/>
              <a:defRPr sz="1200" b="1">
                <a:solidFill>
                  <a:schemeClr val="dk2"/>
                </a:solidFill>
              </a:defRPr>
            </a:lvl9pPr>
          </a:lstStyle>
          <a:p>
            <a:endParaRPr/>
          </a:p>
        </p:txBody>
      </p:sp>
      <p:sp>
        <p:nvSpPr>
          <p:cNvPr id="825" name="Google Shape;825;p63"/>
          <p:cNvSpPr txBox="1">
            <a:spLocks noGrp="1"/>
          </p:cNvSpPr>
          <p:nvPr>
            <p:ph type="subTitle" idx="3"/>
          </p:nvPr>
        </p:nvSpPr>
        <p:spPr>
          <a:xfrm>
            <a:off x="4528975" y="630425"/>
            <a:ext cx="1459500" cy="510600"/>
          </a:xfrm>
          <a:prstGeom prst="rect">
            <a:avLst/>
          </a:prstGeom>
        </p:spPr>
        <p:txBody>
          <a:bodyPr spcFirstLastPara="1" wrap="square" lIns="91425" tIns="91425" rIns="91425" bIns="91425" anchor="b" anchorCtr="0">
            <a:normAutofit/>
          </a:bodyPr>
          <a:lstStyle>
            <a:lvl1pPr lvl="0" algn="ctr" rtl="0">
              <a:spcBef>
                <a:spcPts val="0"/>
              </a:spcBef>
              <a:spcAft>
                <a:spcPts val="0"/>
              </a:spcAft>
              <a:buClr>
                <a:schemeClr val="dk2"/>
              </a:buClr>
              <a:buSzPts val="1200"/>
              <a:buNone/>
              <a:defRPr sz="1200" b="1">
                <a:solidFill>
                  <a:schemeClr val="dk2"/>
                </a:solidFill>
              </a:defRPr>
            </a:lvl1pPr>
            <a:lvl2pPr lvl="1" algn="ctr" rtl="0">
              <a:spcBef>
                <a:spcPts val="0"/>
              </a:spcBef>
              <a:spcAft>
                <a:spcPts val="0"/>
              </a:spcAft>
              <a:buClr>
                <a:schemeClr val="dk2"/>
              </a:buClr>
              <a:buSzPts val="1200"/>
              <a:buNone/>
              <a:defRPr sz="1200" b="1">
                <a:solidFill>
                  <a:schemeClr val="dk2"/>
                </a:solidFill>
              </a:defRPr>
            </a:lvl2pPr>
            <a:lvl3pPr lvl="2" algn="ctr" rtl="0">
              <a:spcBef>
                <a:spcPts val="0"/>
              </a:spcBef>
              <a:spcAft>
                <a:spcPts val="0"/>
              </a:spcAft>
              <a:buClr>
                <a:schemeClr val="dk2"/>
              </a:buClr>
              <a:buSzPts val="1200"/>
              <a:buNone/>
              <a:defRPr sz="1200" b="1">
                <a:solidFill>
                  <a:schemeClr val="dk2"/>
                </a:solidFill>
              </a:defRPr>
            </a:lvl3pPr>
            <a:lvl4pPr lvl="3" algn="ctr" rtl="0">
              <a:spcBef>
                <a:spcPts val="0"/>
              </a:spcBef>
              <a:spcAft>
                <a:spcPts val="0"/>
              </a:spcAft>
              <a:buClr>
                <a:schemeClr val="dk2"/>
              </a:buClr>
              <a:buSzPts val="1200"/>
              <a:buNone/>
              <a:defRPr sz="1200" b="1">
                <a:solidFill>
                  <a:schemeClr val="dk2"/>
                </a:solidFill>
              </a:defRPr>
            </a:lvl4pPr>
            <a:lvl5pPr lvl="4" algn="ctr" rtl="0">
              <a:spcBef>
                <a:spcPts val="0"/>
              </a:spcBef>
              <a:spcAft>
                <a:spcPts val="0"/>
              </a:spcAft>
              <a:buClr>
                <a:schemeClr val="dk2"/>
              </a:buClr>
              <a:buSzPts val="1200"/>
              <a:buNone/>
              <a:defRPr sz="1200" b="1">
                <a:solidFill>
                  <a:schemeClr val="dk2"/>
                </a:solidFill>
              </a:defRPr>
            </a:lvl5pPr>
            <a:lvl6pPr lvl="5" algn="ctr" rtl="0">
              <a:spcBef>
                <a:spcPts val="0"/>
              </a:spcBef>
              <a:spcAft>
                <a:spcPts val="0"/>
              </a:spcAft>
              <a:buClr>
                <a:schemeClr val="dk2"/>
              </a:buClr>
              <a:buSzPts val="1200"/>
              <a:buNone/>
              <a:defRPr sz="1200" b="1">
                <a:solidFill>
                  <a:schemeClr val="dk2"/>
                </a:solidFill>
              </a:defRPr>
            </a:lvl6pPr>
            <a:lvl7pPr lvl="6" algn="ctr" rtl="0">
              <a:spcBef>
                <a:spcPts val="0"/>
              </a:spcBef>
              <a:spcAft>
                <a:spcPts val="0"/>
              </a:spcAft>
              <a:buClr>
                <a:schemeClr val="dk2"/>
              </a:buClr>
              <a:buSzPts val="1200"/>
              <a:buNone/>
              <a:defRPr sz="1200" b="1">
                <a:solidFill>
                  <a:schemeClr val="dk2"/>
                </a:solidFill>
              </a:defRPr>
            </a:lvl7pPr>
            <a:lvl8pPr lvl="7" algn="ctr" rtl="0">
              <a:spcBef>
                <a:spcPts val="0"/>
              </a:spcBef>
              <a:spcAft>
                <a:spcPts val="0"/>
              </a:spcAft>
              <a:buClr>
                <a:schemeClr val="dk2"/>
              </a:buClr>
              <a:buSzPts val="1200"/>
              <a:buNone/>
              <a:defRPr sz="1200" b="1">
                <a:solidFill>
                  <a:schemeClr val="dk2"/>
                </a:solidFill>
              </a:defRPr>
            </a:lvl8pPr>
            <a:lvl9pPr lvl="8" algn="ctr" rtl="0">
              <a:spcBef>
                <a:spcPts val="0"/>
              </a:spcBef>
              <a:spcAft>
                <a:spcPts val="0"/>
              </a:spcAft>
              <a:buClr>
                <a:schemeClr val="dk2"/>
              </a:buClr>
              <a:buSzPts val="1200"/>
              <a:buNone/>
              <a:defRPr sz="1200" b="1">
                <a:solidFill>
                  <a:schemeClr val="dk2"/>
                </a:solidFill>
              </a:defRPr>
            </a:lvl9pPr>
          </a:lstStyle>
          <a:p>
            <a:endParaRPr/>
          </a:p>
        </p:txBody>
      </p:sp>
      <p:sp>
        <p:nvSpPr>
          <p:cNvPr id="826" name="Google Shape;826;p63"/>
          <p:cNvSpPr txBox="1">
            <a:spLocks noGrp="1"/>
          </p:cNvSpPr>
          <p:nvPr>
            <p:ph type="subTitle" idx="4"/>
          </p:nvPr>
        </p:nvSpPr>
        <p:spPr>
          <a:xfrm>
            <a:off x="6205375" y="630425"/>
            <a:ext cx="1459500" cy="510600"/>
          </a:xfrm>
          <a:prstGeom prst="rect">
            <a:avLst/>
          </a:prstGeom>
        </p:spPr>
        <p:txBody>
          <a:bodyPr spcFirstLastPara="1" wrap="square" lIns="91425" tIns="91425" rIns="91425" bIns="91425" anchor="b" anchorCtr="0">
            <a:normAutofit/>
          </a:bodyPr>
          <a:lstStyle>
            <a:lvl1pPr lvl="0" algn="ctr" rtl="0">
              <a:spcBef>
                <a:spcPts val="0"/>
              </a:spcBef>
              <a:spcAft>
                <a:spcPts val="0"/>
              </a:spcAft>
              <a:buClr>
                <a:schemeClr val="dk2"/>
              </a:buClr>
              <a:buSzPts val="1200"/>
              <a:buNone/>
              <a:defRPr sz="1200" b="1">
                <a:solidFill>
                  <a:schemeClr val="dk2"/>
                </a:solidFill>
              </a:defRPr>
            </a:lvl1pPr>
            <a:lvl2pPr lvl="1" algn="ctr" rtl="0">
              <a:spcBef>
                <a:spcPts val="0"/>
              </a:spcBef>
              <a:spcAft>
                <a:spcPts val="0"/>
              </a:spcAft>
              <a:buClr>
                <a:schemeClr val="dk2"/>
              </a:buClr>
              <a:buSzPts val="1200"/>
              <a:buNone/>
              <a:defRPr sz="1200" b="1">
                <a:solidFill>
                  <a:schemeClr val="dk2"/>
                </a:solidFill>
              </a:defRPr>
            </a:lvl2pPr>
            <a:lvl3pPr lvl="2" algn="ctr" rtl="0">
              <a:spcBef>
                <a:spcPts val="0"/>
              </a:spcBef>
              <a:spcAft>
                <a:spcPts val="0"/>
              </a:spcAft>
              <a:buClr>
                <a:schemeClr val="dk2"/>
              </a:buClr>
              <a:buSzPts val="1200"/>
              <a:buNone/>
              <a:defRPr sz="1200" b="1">
                <a:solidFill>
                  <a:schemeClr val="dk2"/>
                </a:solidFill>
              </a:defRPr>
            </a:lvl3pPr>
            <a:lvl4pPr lvl="3" algn="ctr" rtl="0">
              <a:spcBef>
                <a:spcPts val="0"/>
              </a:spcBef>
              <a:spcAft>
                <a:spcPts val="0"/>
              </a:spcAft>
              <a:buClr>
                <a:schemeClr val="dk2"/>
              </a:buClr>
              <a:buSzPts val="1200"/>
              <a:buNone/>
              <a:defRPr sz="1200" b="1">
                <a:solidFill>
                  <a:schemeClr val="dk2"/>
                </a:solidFill>
              </a:defRPr>
            </a:lvl4pPr>
            <a:lvl5pPr lvl="4" algn="ctr" rtl="0">
              <a:spcBef>
                <a:spcPts val="0"/>
              </a:spcBef>
              <a:spcAft>
                <a:spcPts val="0"/>
              </a:spcAft>
              <a:buClr>
                <a:schemeClr val="dk2"/>
              </a:buClr>
              <a:buSzPts val="1200"/>
              <a:buNone/>
              <a:defRPr sz="1200" b="1">
                <a:solidFill>
                  <a:schemeClr val="dk2"/>
                </a:solidFill>
              </a:defRPr>
            </a:lvl5pPr>
            <a:lvl6pPr lvl="5" algn="ctr" rtl="0">
              <a:spcBef>
                <a:spcPts val="0"/>
              </a:spcBef>
              <a:spcAft>
                <a:spcPts val="0"/>
              </a:spcAft>
              <a:buClr>
                <a:schemeClr val="dk2"/>
              </a:buClr>
              <a:buSzPts val="1200"/>
              <a:buNone/>
              <a:defRPr sz="1200" b="1">
                <a:solidFill>
                  <a:schemeClr val="dk2"/>
                </a:solidFill>
              </a:defRPr>
            </a:lvl6pPr>
            <a:lvl7pPr lvl="6" algn="ctr" rtl="0">
              <a:spcBef>
                <a:spcPts val="0"/>
              </a:spcBef>
              <a:spcAft>
                <a:spcPts val="0"/>
              </a:spcAft>
              <a:buClr>
                <a:schemeClr val="dk2"/>
              </a:buClr>
              <a:buSzPts val="1200"/>
              <a:buNone/>
              <a:defRPr sz="1200" b="1">
                <a:solidFill>
                  <a:schemeClr val="dk2"/>
                </a:solidFill>
              </a:defRPr>
            </a:lvl7pPr>
            <a:lvl8pPr lvl="7" algn="ctr" rtl="0">
              <a:spcBef>
                <a:spcPts val="0"/>
              </a:spcBef>
              <a:spcAft>
                <a:spcPts val="0"/>
              </a:spcAft>
              <a:buClr>
                <a:schemeClr val="dk2"/>
              </a:buClr>
              <a:buSzPts val="1200"/>
              <a:buNone/>
              <a:defRPr sz="1200" b="1">
                <a:solidFill>
                  <a:schemeClr val="dk2"/>
                </a:solidFill>
              </a:defRPr>
            </a:lvl8pPr>
            <a:lvl9pPr lvl="8" algn="ctr" rtl="0">
              <a:spcBef>
                <a:spcPts val="0"/>
              </a:spcBef>
              <a:spcAft>
                <a:spcPts val="0"/>
              </a:spcAft>
              <a:buClr>
                <a:schemeClr val="dk2"/>
              </a:buClr>
              <a:buSzPts val="1200"/>
              <a:buNone/>
              <a:defRPr sz="1200" b="1">
                <a:solidFill>
                  <a:schemeClr val="dk2"/>
                </a:solidFill>
              </a:defRPr>
            </a:lvl9pPr>
          </a:lstStyle>
          <a:p>
            <a:endParaRPr/>
          </a:p>
        </p:txBody>
      </p:sp>
      <p:sp>
        <p:nvSpPr>
          <p:cNvPr id="827" name="Google Shape;827;p63"/>
          <p:cNvSpPr txBox="1">
            <a:spLocks noGrp="1"/>
          </p:cNvSpPr>
          <p:nvPr>
            <p:ph type="subTitle" idx="5"/>
          </p:nvPr>
        </p:nvSpPr>
        <p:spPr>
          <a:xfrm>
            <a:off x="1176175" y="1544825"/>
            <a:ext cx="1459500" cy="5106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200"/>
              <a:buNone/>
              <a:defRPr sz="1200" b="1">
                <a:solidFill>
                  <a:schemeClr val="lt2"/>
                </a:solidFill>
              </a:defRPr>
            </a:lvl1pPr>
            <a:lvl2pPr lvl="1" algn="ctr" rtl="0">
              <a:spcBef>
                <a:spcPts val="0"/>
              </a:spcBef>
              <a:spcAft>
                <a:spcPts val="0"/>
              </a:spcAft>
              <a:buClr>
                <a:schemeClr val="lt2"/>
              </a:buClr>
              <a:buSzPts val="1200"/>
              <a:buNone/>
              <a:defRPr sz="1200" b="1">
                <a:solidFill>
                  <a:schemeClr val="lt2"/>
                </a:solidFill>
              </a:defRPr>
            </a:lvl2pPr>
            <a:lvl3pPr lvl="2" algn="ctr" rtl="0">
              <a:spcBef>
                <a:spcPts val="0"/>
              </a:spcBef>
              <a:spcAft>
                <a:spcPts val="0"/>
              </a:spcAft>
              <a:buClr>
                <a:schemeClr val="lt2"/>
              </a:buClr>
              <a:buSzPts val="1200"/>
              <a:buNone/>
              <a:defRPr sz="1200" b="1">
                <a:solidFill>
                  <a:schemeClr val="lt2"/>
                </a:solidFill>
              </a:defRPr>
            </a:lvl3pPr>
            <a:lvl4pPr lvl="3" algn="ctr" rtl="0">
              <a:spcBef>
                <a:spcPts val="0"/>
              </a:spcBef>
              <a:spcAft>
                <a:spcPts val="0"/>
              </a:spcAft>
              <a:buClr>
                <a:schemeClr val="lt2"/>
              </a:buClr>
              <a:buSzPts val="1200"/>
              <a:buNone/>
              <a:defRPr sz="1200" b="1">
                <a:solidFill>
                  <a:schemeClr val="lt2"/>
                </a:solidFill>
              </a:defRPr>
            </a:lvl4pPr>
            <a:lvl5pPr lvl="4" algn="ctr" rtl="0">
              <a:spcBef>
                <a:spcPts val="0"/>
              </a:spcBef>
              <a:spcAft>
                <a:spcPts val="0"/>
              </a:spcAft>
              <a:buClr>
                <a:schemeClr val="lt2"/>
              </a:buClr>
              <a:buSzPts val="1200"/>
              <a:buNone/>
              <a:defRPr sz="1200" b="1">
                <a:solidFill>
                  <a:schemeClr val="lt2"/>
                </a:solidFill>
              </a:defRPr>
            </a:lvl5pPr>
            <a:lvl6pPr lvl="5" algn="ctr" rtl="0">
              <a:spcBef>
                <a:spcPts val="0"/>
              </a:spcBef>
              <a:spcAft>
                <a:spcPts val="0"/>
              </a:spcAft>
              <a:buClr>
                <a:schemeClr val="lt2"/>
              </a:buClr>
              <a:buSzPts val="1200"/>
              <a:buNone/>
              <a:defRPr sz="1200" b="1">
                <a:solidFill>
                  <a:schemeClr val="lt2"/>
                </a:solidFill>
              </a:defRPr>
            </a:lvl6pPr>
            <a:lvl7pPr lvl="6" algn="ctr" rtl="0">
              <a:spcBef>
                <a:spcPts val="0"/>
              </a:spcBef>
              <a:spcAft>
                <a:spcPts val="0"/>
              </a:spcAft>
              <a:buClr>
                <a:schemeClr val="lt2"/>
              </a:buClr>
              <a:buSzPts val="1200"/>
              <a:buNone/>
              <a:defRPr sz="1200" b="1">
                <a:solidFill>
                  <a:schemeClr val="lt2"/>
                </a:solidFill>
              </a:defRPr>
            </a:lvl7pPr>
            <a:lvl8pPr lvl="7" algn="ctr" rtl="0">
              <a:spcBef>
                <a:spcPts val="0"/>
              </a:spcBef>
              <a:spcAft>
                <a:spcPts val="0"/>
              </a:spcAft>
              <a:buClr>
                <a:schemeClr val="lt2"/>
              </a:buClr>
              <a:buSzPts val="1200"/>
              <a:buNone/>
              <a:defRPr sz="1200" b="1">
                <a:solidFill>
                  <a:schemeClr val="lt2"/>
                </a:solidFill>
              </a:defRPr>
            </a:lvl8pPr>
            <a:lvl9pPr lvl="8" algn="ctr" rtl="0">
              <a:spcBef>
                <a:spcPts val="0"/>
              </a:spcBef>
              <a:spcAft>
                <a:spcPts val="0"/>
              </a:spcAft>
              <a:buClr>
                <a:schemeClr val="lt2"/>
              </a:buClr>
              <a:buSzPts val="1200"/>
              <a:buNone/>
              <a:defRPr sz="1200" b="1">
                <a:solidFill>
                  <a:schemeClr val="lt2"/>
                </a:solidFill>
              </a:defRPr>
            </a:lvl9pPr>
          </a:lstStyle>
          <a:p>
            <a:endParaRPr/>
          </a:p>
        </p:txBody>
      </p:sp>
      <p:sp>
        <p:nvSpPr>
          <p:cNvPr id="828" name="Google Shape;828;p63"/>
          <p:cNvSpPr txBox="1">
            <a:spLocks noGrp="1"/>
          </p:cNvSpPr>
          <p:nvPr>
            <p:ph type="subTitle" idx="6"/>
          </p:nvPr>
        </p:nvSpPr>
        <p:spPr>
          <a:xfrm>
            <a:off x="2852575" y="1544825"/>
            <a:ext cx="1459500" cy="5106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200"/>
              <a:buNone/>
              <a:defRPr sz="1200" b="1">
                <a:solidFill>
                  <a:schemeClr val="lt2"/>
                </a:solidFill>
              </a:defRPr>
            </a:lvl1pPr>
            <a:lvl2pPr lvl="1" algn="ctr" rtl="0">
              <a:spcBef>
                <a:spcPts val="0"/>
              </a:spcBef>
              <a:spcAft>
                <a:spcPts val="0"/>
              </a:spcAft>
              <a:buClr>
                <a:schemeClr val="lt2"/>
              </a:buClr>
              <a:buSzPts val="1200"/>
              <a:buNone/>
              <a:defRPr sz="1200" b="1">
                <a:solidFill>
                  <a:schemeClr val="lt2"/>
                </a:solidFill>
              </a:defRPr>
            </a:lvl2pPr>
            <a:lvl3pPr lvl="2" algn="ctr" rtl="0">
              <a:spcBef>
                <a:spcPts val="0"/>
              </a:spcBef>
              <a:spcAft>
                <a:spcPts val="0"/>
              </a:spcAft>
              <a:buClr>
                <a:schemeClr val="lt2"/>
              </a:buClr>
              <a:buSzPts val="1200"/>
              <a:buNone/>
              <a:defRPr sz="1200" b="1">
                <a:solidFill>
                  <a:schemeClr val="lt2"/>
                </a:solidFill>
              </a:defRPr>
            </a:lvl3pPr>
            <a:lvl4pPr lvl="3" algn="ctr" rtl="0">
              <a:spcBef>
                <a:spcPts val="0"/>
              </a:spcBef>
              <a:spcAft>
                <a:spcPts val="0"/>
              </a:spcAft>
              <a:buClr>
                <a:schemeClr val="lt2"/>
              </a:buClr>
              <a:buSzPts val="1200"/>
              <a:buNone/>
              <a:defRPr sz="1200" b="1">
                <a:solidFill>
                  <a:schemeClr val="lt2"/>
                </a:solidFill>
              </a:defRPr>
            </a:lvl4pPr>
            <a:lvl5pPr lvl="4" algn="ctr" rtl="0">
              <a:spcBef>
                <a:spcPts val="0"/>
              </a:spcBef>
              <a:spcAft>
                <a:spcPts val="0"/>
              </a:spcAft>
              <a:buClr>
                <a:schemeClr val="lt2"/>
              </a:buClr>
              <a:buSzPts val="1200"/>
              <a:buNone/>
              <a:defRPr sz="1200" b="1">
                <a:solidFill>
                  <a:schemeClr val="lt2"/>
                </a:solidFill>
              </a:defRPr>
            </a:lvl5pPr>
            <a:lvl6pPr lvl="5" algn="ctr" rtl="0">
              <a:spcBef>
                <a:spcPts val="0"/>
              </a:spcBef>
              <a:spcAft>
                <a:spcPts val="0"/>
              </a:spcAft>
              <a:buClr>
                <a:schemeClr val="lt2"/>
              </a:buClr>
              <a:buSzPts val="1200"/>
              <a:buNone/>
              <a:defRPr sz="1200" b="1">
                <a:solidFill>
                  <a:schemeClr val="lt2"/>
                </a:solidFill>
              </a:defRPr>
            </a:lvl6pPr>
            <a:lvl7pPr lvl="6" algn="ctr" rtl="0">
              <a:spcBef>
                <a:spcPts val="0"/>
              </a:spcBef>
              <a:spcAft>
                <a:spcPts val="0"/>
              </a:spcAft>
              <a:buClr>
                <a:schemeClr val="lt2"/>
              </a:buClr>
              <a:buSzPts val="1200"/>
              <a:buNone/>
              <a:defRPr sz="1200" b="1">
                <a:solidFill>
                  <a:schemeClr val="lt2"/>
                </a:solidFill>
              </a:defRPr>
            </a:lvl7pPr>
            <a:lvl8pPr lvl="7" algn="ctr" rtl="0">
              <a:spcBef>
                <a:spcPts val="0"/>
              </a:spcBef>
              <a:spcAft>
                <a:spcPts val="0"/>
              </a:spcAft>
              <a:buClr>
                <a:schemeClr val="lt2"/>
              </a:buClr>
              <a:buSzPts val="1200"/>
              <a:buNone/>
              <a:defRPr sz="1200" b="1">
                <a:solidFill>
                  <a:schemeClr val="lt2"/>
                </a:solidFill>
              </a:defRPr>
            </a:lvl8pPr>
            <a:lvl9pPr lvl="8" algn="ctr" rtl="0">
              <a:spcBef>
                <a:spcPts val="0"/>
              </a:spcBef>
              <a:spcAft>
                <a:spcPts val="0"/>
              </a:spcAft>
              <a:buClr>
                <a:schemeClr val="lt2"/>
              </a:buClr>
              <a:buSzPts val="1200"/>
              <a:buNone/>
              <a:defRPr sz="1200" b="1">
                <a:solidFill>
                  <a:schemeClr val="lt2"/>
                </a:solidFill>
              </a:defRPr>
            </a:lvl9pPr>
          </a:lstStyle>
          <a:p>
            <a:endParaRPr/>
          </a:p>
        </p:txBody>
      </p:sp>
      <p:sp>
        <p:nvSpPr>
          <p:cNvPr id="829" name="Google Shape;829;p63"/>
          <p:cNvSpPr txBox="1">
            <a:spLocks noGrp="1"/>
          </p:cNvSpPr>
          <p:nvPr>
            <p:ph type="subTitle" idx="7"/>
          </p:nvPr>
        </p:nvSpPr>
        <p:spPr>
          <a:xfrm>
            <a:off x="4528975" y="1544825"/>
            <a:ext cx="1459500" cy="5106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200"/>
              <a:buNone/>
              <a:defRPr sz="1200" b="1">
                <a:solidFill>
                  <a:schemeClr val="lt2"/>
                </a:solidFill>
              </a:defRPr>
            </a:lvl1pPr>
            <a:lvl2pPr lvl="1" algn="ctr" rtl="0">
              <a:spcBef>
                <a:spcPts val="0"/>
              </a:spcBef>
              <a:spcAft>
                <a:spcPts val="0"/>
              </a:spcAft>
              <a:buClr>
                <a:schemeClr val="lt2"/>
              </a:buClr>
              <a:buSzPts val="1200"/>
              <a:buNone/>
              <a:defRPr sz="1200" b="1">
                <a:solidFill>
                  <a:schemeClr val="lt2"/>
                </a:solidFill>
              </a:defRPr>
            </a:lvl2pPr>
            <a:lvl3pPr lvl="2" algn="ctr" rtl="0">
              <a:spcBef>
                <a:spcPts val="0"/>
              </a:spcBef>
              <a:spcAft>
                <a:spcPts val="0"/>
              </a:spcAft>
              <a:buClr>
                <a:schemeClr val="lt2"/>
              </a:buClr>
              <a:buSzPts val="1200"/>
              <a:buNone/>
              <a:defRPr sz="1200" b="1">
                <a:solidFill>
                  <a:schemeClr val="lt2"/>
                </a:solidFill>
              </a:defRPr>
            </a:lvl3pPr>
            <a:lvl4pPr lvl="3" algn="ctr" rtl="0">
              <a:spcBef>
                <a:spcPts val="0"/>
              </a:spcBef>
              <a:spcAft>
                <a:spcPts val="0"/>
              </a:spcAft>
              <a:buClr>
                <a:schemeClr val="lt2"/>
              </a:buClr>
              <a:buSzPts val="1200"/>
              <a:buNone/>
              <a:defRPr sz="1200" b="1">
                <a:solidFill>
                  <a:schemeClr val="lt2"/>
                </a:solidFill>
              </a:defRPr>
            </a:lvl4pPr>
            <a:lvl5pPr lvl="4" algn="ctr" rtl="0">
              <a:spcBef>
                <a:spcPts val="0"/>
              </a:spcBef>
              <a:spcAft>
                <a:spcPts val="0"/>
              </a:spcAft>
              <a:buClr>
                <a:schemeClr val="lt2"/>
              </a:buClr>
              <a:buSzPts val="1200"/>
              <a:buNone/>
              <a:defRPr sz="1200" b="1">
                <a:solidFill>
                  <a:schemeClr val="lt2"/>
                </a:solidFill>
              </a:defRPr>
            </a:lvl5pPr>
            <a:lvl6pPr lvl="5" algn="ctr" rtl="0">
              <a:spcBef>
                <a:spcPts val="0"/>
              </a:spcBef>
              <a:spcAft>
                <a:spcPts val="0"/>
              </a:spcAft>
              <a:buClr>
                <a:schemeClr val="lt2"/>
              </a:buClr>
              <a:buSzPts val="1200"/>
              <a:buNone/>
              <a:defRPr sz="1200" b="1">
                <a:solidFill>
                  <a:schemeClr val="lt2"/>
                </a:solidFill>
              </a:defRPr>
            </a:lvl6pPr>
            <a:lvl7pPr lvl="6" algn="ctr" rtl="0">
              <a:spcBef>
                <a:spcPts val="0"/>
              </a:spcBef>
              <a:spcAft>
                <a:spcPts val="0"/>
              </a:spcAft>
              <a:buClr>
                <a:schemeClr val="lt2"/>
              </a:buClr>
              <a:buSzPts val="1200"/>
              <a:buNone/>
              <a:defRPr sz="1200" b="1">
                <a:solidFill>
                  <a:schemeClr val="lt2"/>
                </a:solidFill>
              </a:defRPr>
            </a:lvl7pPr>
            <a:lvl8pPr lvl="7" algn="ctr" rtl="0">
              <a:spcBef>
                <a:spcPts val="0"/>
              </a:spcBef>
              <a:spcAft>
                <a:spcPts val="0"/>
              </a:spcAft>
              <a:buClr>
                <a:schemeClr val="lt2"/>
              </a:buClr>
              <a:buSzPts val="1200"/>
              <a:buNone/>
              <a:defRPr sz="1200" b="1">
                <a:solidFill>
                  <a:schemeClr val="lt2"/>
                </a:solidFill>
              </a:defRPr>
            </a:lvl8pPr>
            <a:lvl9pPr lvl="8" algn="ctr" rtl="0">
              <a:spcBef>
                <a:spcPts val="0"/>
              </a:spcBef>
              <a:spcAft>
                <a:spcPts val="0"/>
              </a:spcAft>
              <a:buClr>
                <a:schemeClr val="lt2"/>
              </a:buClr>
              <a:buSzPts val="1200"/>
              <a:buNone/>
              <a:defRPr sz="1200" b="1">
                <a:solidFill>
                  <a:schemeClr val="lt2"/>
                </a:solidFill>
              </a:defRPr>
            </a:lvl9pPr>
          </a:lstStyle>
          <a:p>
            <a:endParaRPr/>
          </a:p>
        </p:txBody>
      </p:sp>
      <p:sp>
        <p:nvSpPr>
          <p:cNvPr id="830" name="Google Shape;830;p63"/>
          <p:cNvSpPr txBox="1">
            <a:spLocks noGrp="1"/>
          </p:cNvSpPr>
          <p:nvPr>
            <p:ph type="subTitle" idx="8"/>
          </p:nvPr>
        </p:nvSpPr>
        <p:spPr>
          <a:xfrm>
            <a:off x="6205375" y="1544825"/>
            <a:ext cx="1459500" cy="5106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200"/>
              <a:buNone/>
              <a:defRPr sz="1200" b="1">
                <a:solidFill>
                  <a:schemeClr val="lt2"/>
                </a:solidFill>
              </a:defRPr>
            </a:lvl1pPr>
            <a:lvl2pPr lvl="1" algn="ctr" rtl="0">
              <a:spcBef>
                <a:spcPts val="0"/>
              </a:spcBef>
              <a:spcAft>
                <a:spcPts val="0"/>
              </a:spcAft>
              <a:buClr>
                <a:schemeClr val="lt2"/>
              </a:buClr>
              <a:buSzPts val="1200"/>
              <a:buNone/>
              <a:defRPr sz="1200" b="1">
                <a:solidFill>
                  <a:schemeClr val="lt2"/>
                </a:solidFill>
              </a:defRPr>
            </a:lvl2pPr>
            <a:lvl3pPr lvl="2" algn="ctr" rtl="0">
              <a:spcBef>
                <a:spcPts val="0"/>
              </a:spcBef>
              <a:spcAft>
                <a:spcPts val="0"/>
              </a:spcAft>
              <a:buClr>
                <a:schemeClr val="lt2"/>
              </a:buClr>
              <a:buSzPts val="1200"/>
              <a:buNone/>
              <a:defRPr sz="1200" b="1">
                <a:solidFill>
                  <a:schemeClr val="lt2"/>
                </a:solidFill>
              </a:defRPr>
            </a:lvl3pPr>
            <a:lvl4pPr lvl="3" algn="ctr" rtl="0">
              <a:spcBef>
                <a:spcPts val="0"/>
              </a:spcBef>
              <a:spcAft>
                <a:spcPts val="0"/>
              </a:spcAft>
              <a:buClr>
                <a:schemeClr val="lt2"/>
              </a:buClr>
              <a:buSzPts val="1200"/>
              <a:buNone/>
              <a:defRPr sz="1200" b="1">
                <a:solidFill>
                  <a:schemeClr val="lt2"/>
                </a:solidFill>
              </a:defRPr>
            </a:lvl4pPr>
            <a:lvl5pPr lvl="4" algn="ctr" rtl="0">
              <a:spcBef>
                <a:spcPts val="0"/>
              </a:spcBef>
              <a:spcAft>
                <a:spcPts val="0"/>
              </a:spcAft>
              <a:buClr>
                <a:schemeClr val="lt2"/>
              </a:buClr>
              <a:buSzPts val="1200"/>
              <a:buNone/>
              <a:defRPr sz="1200" b="1">
                <a:solidFill>
                  <a:schemeClr val="lt2"/>
                </a:solidFill>
              </a:defRPr>
            </a:lvl5pPr>
            <a:lvl6pPr lvl="5" algn="ctr" rtl="0">
              <a:spcBef>
                <a:spcPts val="0"/>
              </a:spcBef>
              <a:spcAft>
                <a:spcPts val="0"/>
              </a:spcAft>
              <a:buClr>
                <a:schemeClr val="lt2"/>
              </a:buClr>
              <a:buSzPts val="1200"/>
              <a:buNone/>
              <a:defRPr sz="1200" b="1">
                <a:solidFill>
                  <a:schemeClr val="lt2"/>
                </a:solidFill>
              </a:defRPr>
            </a:lvl6pPr>
            <a:lvl7pPr lvl="6" algn="ctr" rtl="0">
              <a:spcBef>
                <a:spcPts val="0"/>
              </a:spcBef>
              <a:spcAft>
                <a:spcPts val="0"/>
              </a:spcAft>
              <a:buClr>
                <a:schemeClr val="lt2"/>
              </a:buClr>
              <a:buSzPts val="1200"/>
              <a:buNone/>
              <a:defRPr sz="1200" b="1">
                <a:solidFill>
                  <a:schemeClr val="lt2"/>
                </a:solidFill>
              </a:defRPr>
            </a:lvl7pPr>
            <a:lvl8pPr lvl="7" algn="ctr" rtl="0">
              <a:spcBef>
                <a:spcPts val="0"/>
              </a:spcBef>
              <a:spcAft>
                <a:spcPts val="0"/>
              </a:spcAft>
              <a:buClr>
                <a:schemeClr val="lt2"/>
              </a:buClr>
              <a:buSzPts val="1200"/>
              <a:buNone/>
              <a:defRPr sz="1200" b="1">
                <a:solidFill>
                  <a:schemeClr val="lt2"/>
                </a:solidFill>
              </a:defRPr>
            </a:lvl8pPr>
            <a:lvl9pPr lvl="8" algn="ctr" rtl="0">
              <a:spcBef>
                <a:spcPts val="0"/>
              </a:spcBef>
              <a:spcAft>
                <a:spcPts val="0"/>
              </a:spcAft>
              <a:buClr>
                <a:schemeClr val="lt2"/>
              </a:buClr>
              <a:buSzPts val="1200"/>
              <a:buNone/>
              <a:defRPr sz="1200" b="1">
                <a:solidFill>
                  <a:schemeClr val="lt2"/>
                </a:solidFill>
              </a:defRPr>
            </a:lvl9pPr>
          </a:lstStyle>
          <a:p>
            <a:endParaRPr/>
          </a:p>
        </p:txBody>
      </p:sp>
      <p:sp>
        <p:nvSpPr>
          <p:cNvPr id="831" name="Google Shape;831;p63"/>
          <p:cNvSpPr txBox="1">
            <a:spLocks noGrp="1"/>
          </p:cNvSpPr>
          <p:nvPr>
            <p:ph type="subTitle" idx="9"/>
          </p:nvPr>
        </p:nvSpPr>
        <p:spPr>
          <a:xfrm>
            <a:off x="1176175" y="2535425"/>
            <a:ext cx="1459500" cy="1265700"/>
          </a:xfrm>
          <a:prstGeom prst="rect">
            <a:avLst/>
          </a:prstGeom>
        </p:spPr>
        <p:txBody>
          <a:bodyPr spcFirstLastPara="1" wrap="square" lIns="91425" tIns="91425" rIns="91425" bIns="91425" anchor="t" anchorCtr="0">
            <a:normAutofit/>
          </a:bodyPr>
          <a:lstStyle>
            <a:lvl1pPr lvl="0" algn="ctr" rtl="0">
              <a:spcBef>
                <a:spcPts val="0"/>
              </a:spcBef>
              <a:spcAft>
                <a:spcPts val="0"/>
              </a:spcAft>
              <a:buClr>
                <a:schemeClr val="dk2"/>
              </a:buClr>
              <a:buSzPts val="1000"/>
              <a:buNone/>
              <a:defRPr sz="1000">
                <a:solidFill>
                  <a:schemeClr val="dk2"/>
                </a:solidFill>
              </a:defRPr>
            </a:lvl1pPr>
            <a:lvl2pPr lvl="1" algn="ctr" rtl="0">
              <a:spcBef>
                <a:spcPts val="0"/>
              </a:spcBef>
              <a:spcAft>
                <a:spcPts val="0"/>
              </a:spcAft>
              <a:buClr>
                <a:schemeClr val="dk2"/>
              </a:buClr>
              <a:buSzPts val="1000"/>
              <a:buNone/>
              <a:defRPr sz="1000">
                <a:solidFill>
                  <a:schemeClr val="dk2"/>
                </a:solidFill>
              </a:defRPr>
            </a:lvl2pPr>
            <a:lvl3pPr lvl="2" algn="ctr" rtl="0">
              <a:spcBef>
                <a:spcPts val="0"/>
              </a:spcBef>
              <a:spcAft>
                <a:spcPts val="0"/>
              </a:spcAft>
              <a:buClr>
                <a:schemeClr val="dk2"/>
              </a:buClr>
              <a:buSzPts val="1000"/>
              <a:buNone/>
              <a:defRPr sz="1000">
                <a:solidFill>
                  <a:schemeClr val="dk2"/>
                </a:solidFill>
              </a:defRPr>
            </a:lvl3pPr>
            <a:lvl4pPr lvl="3" algn="ctr" rtl="0">
              <a:spcBef>
                <a:spcPts val="0"/>
              </a:spcBef>
              <a:spcAft>
                <a:spcPts val="0"/>
              </a:spcAft>
              <a:buClr>
                <a:schemeClr val="dk2"/>
              </a:buClr>
              <a:buSzPts val="1000"/>
              <a:buNone/>
              <a:defRPr sz="1000">
                <a:solidFill>
                  <a:schemeClr val="dk2"/>
                </a:solidFill>
              </a:defRPr>
            </a:lvl4pPr>
            <a:lvl5pPr lvl="4" algn="ctr" rtl="0">
              <a:spcBef>
                <a:spcPts val="0"/>
              </a:spcBef>
              <a:spcAft>
                <a:spcPts val="0"/>
              </a:spcAft>
              <a:buClr>
                <a:schemeClr val="dk2"/>
              </a:buClr>
              <a:buSzPts val="1000"/>
              <a:buNone/>
              <a:defRPr sz="1000">
                <a:solidFill>
                  <a:schemeClr val="dk2"/>
                </a:solidFill>
              </a:defRPr>
            </a:lvl5pPr>
            <a:lvl6pPr lvl="5" algn="ctr" rtl="0">
              <a:spcBef>
                <a:spcPts val="0"/>
              </a:spcBef>
              <a:spcAft>
                <a:spcPts val="0"/>
              </a:spcAft>
              <a:buClr>
                <a:schemeClr val="dk2"/>
              </a:buClr>
              <a:buSzPts val="1000"/>
              <a:buNone/>
              <a:defRPr sz="1000">
                <a:solidFill>
                  <a:schemeClr val="dk2"/>
                </a:solidFill>
              </a:defRPr>
            </a:lvl6pPr>
            <a:lvl7pPr lvl="6" algn="ctr" rtl="0">
              <a:spcBef>
                <a:spcPts val="0"/>
              </a:spcBef>
              <a:spcAft>
                <a:spcPts val="0"/>
              </a:spcAft>
              <a:buClr>
                <a:schemeClr val="dk2"/>
              </a:buClr>
              <a:buSzPts val="1000"/>
              <a:buNone/>
              <a:defRPr sz="1000">
                <a:solidFill>
                  <a:schemeClr val="dk2"/>
                </a:solidFill>
              </a:defRPr>
            </a:lvl7pPr>
            <a:lvl8pPr lvl="7" algn="ctr" rtl="0">
              <a:spcBef>
                <a:spcPts val="0"/>
              </a:spcBef>
              <a:spcAft>
                <a:spcPts val="0"/>
              </a:spcAft>
              <a:buClr>
                <a:schemeClr val="dk2"/>
              </a:buClr>
              <a:buSzPts val="1000"/>
              <a:buNone/>
              <a:defRPr sz="1000">
                <a:solidFill>
                  <a:schemeClr val="dk2"/>
                </a:solidFill>
              </a:defRPr>
            </a:lvl8pPr>
            <a:lvl9pPr lvl="8" algn="ctr" rtl="0">
              <a:spcBef>
                <a:spcPts val="0"/>
              </a:spcBef>
              <a:spcAft>
                <a:spcPts val="0"/>
              </a:spcAft>
              <a:buClr>
                <a:schemeClr val="dk2"/>
              </a:buClr>
              <a:buSzPts val="1000"/>
              <a:buNone/>
              <a:defRPr sz="1000">
                <a:solidFill>
                  <a:schemeClr val="dk2"/>
                </a:solidFill>
              </a:defRPr>
            </a:lvl9pPr>
          </a:lstStyle>
          <a:p>
            <a:endParaRPr/>
          </a:p>
        </p:txBody>
      </p:sp>
      <p:sp>
        <p:nvSpPr>
          <p:cNvPr id="832" name="Google Shape;832;p63"/>
          <p:cNvSpPr txBox="1">
            <a:spLocks noGrp="1"/>
          </p:cNvSpPr>
          <p:nvPr>
            <p:ph type="subTitle" idx="13"/>
          </p:nvPr>
        </p:nvSpPr>
        <p:spPr>
          <a:xfrm>
            <a:off x="2852575" y="2535425"/>
            <a:ext cx="1459500" cy="1265700"/>
          </a:xfrm>
          <a:prstGeom prst="rect">
            <a:avLst/>
          </a:prstGeom>
        </p:spPr>
        <p:txBody>
          <a:bodyPr spcFirstLastPara="1" wrap="square" lIns="91425" tIns="91425" rIns="91425" bIns="91425" anchor="t" anchorCtr="0">
            <a:normAutofit/>
          </a:bodyPr>
          <a:lstStyle>
            <a:lvl1pPr lvl="0" algn="ctr" rtl="0">
              <a:spcBef>
                <a:spcPts val="0"/>
              </a:spcBef>
              <a:spcAft>
                <a:spcPts val="0"/>
              </a:spcAft>
              <a:buClr>
                <a:schemeClr val="dk2"/>
              </a:buClr>
              <a:buSzPts val="1000"/>
              <a:buNone/>
              <a:defRPr sz="1000">
                <a:solidFill>
                  <a:schemeClr val="dk2"/>
                </a:solidFill>
              </a:defRPr>
            </a:lvl1pPr>
            <a:lvl2pPr lvl="1" algn="ctr" rtl="0">
              <a:spcBef>
                <a:spcPts val="0"/>
              </a:spcBef>
              <a:spcAft>
                <a:spcPts val="0"/>
              </a:spcAft>
              <a:buClr>
                <a:schemeClr val="dk2"/>
              </a:buClr>
              <a:buSzPts val="1000"/>
              <a:buNone/>
              <a:defRPr sz="1000">
                <a:solidFill>
                  <a:schemeClr val="dk2"/>
                </a:solidFill>
              </a:defRPr>
            </a:lvl2pPr>
            <a:lvl3pPr lvl="2" algn="ctr" rtl="0">
              <a:spcBef>
                <a:spcPts val="0"/>
              </a:spcBef>
              <a:spcAft>
                <a:spcPts val="0"/>
              </a:spcAft>
              <a:buClr>
                <a:schemeClr val="dk2"/>
              </a:buClr>
              <a:buSzPts val="1000"/>
              <a:buNone/>
              <a:defRPr sz="1000">
                <a:solidFill>
                  <a:schemeClr val="dk2"/>
                </a:solidFill>
              </a:defRPr>
            </a:lvl3pPr>
            <a:lvl4pPr lvl="3" algn="ctr" rtl="0">
              <a:spcBef>
                <a:spcPts val="0"/>
              </a:spcBef>
              <a:spcAft>
                <a:spcPts val="0"/>
              </a:spcAft>
              <a:buClr>
                <a:schemeClr val="dk2"/>
              </a:buClr>
              <a:buSzPts val="1000"/>
              <a:buNone/>
              <a:defRPr sz="1000">
                <a:solidFill>
                  <a:schemeClr val="dk2"/>
                </a:solidFill>
              </a:defRPr>
            </a:lvl4pPr>
            <a:lvl5pPr lvl="4" algn="ctr" rtl="0">
              <a:spcBef>
                <a:spcPts val="0"/>
              </a:spcBef>
              <a:spcAft>
                <a:spcPts val="0"/>
              </a:spcAft>
              <a:buClr>
                <a:schemeClr val="dk2"/>
              </a:buClr>
              <a:buSzPts val="1000"/>
              <a:buNone/>
              <a:defRPr sz="1000">
                <a:solidFill>
                  <a:schemeClr val="dk2"/>
                </a:solidFill>
              </a:defRPr>
            </a:lvl5pPr>
            <a:lvl6pPr lvl="5" algn="ctr" rtl="0">
              <a:spcBef>
                <a:spcPts val="0"/>
              </a:spcBef>
              <a:spcAft>
                <a:spcPts val="0"/>
              </a:spcAft>
              <a:buClr>
                <a:schemeClr val="dk2"/>
              </a:buClr>
              <a:buSzPts val="1000"/>
              <a:buNone/>
              <a:defRPr sz="1000">
                <a:solidFill>
                  <a:schemeClr val="dk2"/>
                </a:solidFill>
              </a:defRPr>
            </a:lvl6pPr>
            <a:lvl7pPr lvl="6" algn="ctr" rtl="0">
              <a:spcBef>
                <a:spcPts val="0"/>
              </a:spcBef>
              <a:spcAft>
                <a:spcPts val="0"/>
              </a:spcAft>
              <a:buClr>
                <a:schemeClr val="dk2"/>
              </a:buClr>
              <a:buSzPts val="1000"/>
              <a:buNone/>
              <a:defRPr sz="1000">
                <a:solidFill>
                  <a:schemeClr val="dk2"/>
                </a:solidFill>
              </a:defRPr>
            </a:lvl7pPr>
            <a:lvl8pPr lvl="7" algn="ctr" rtl="0">
              <a:spcBef>
                <a:spcPts val="0"/>
              </a:spcBef>
              <a:spcAft>
                <a:spcPts val="0"/>
              </a:spcAft>
              <a:buClr>
                <a:schemeClr val="dk2"/>
              </a:buClr>
              <a:buSzPts val="1000"/>
              <a:buNone/>
              <a:defRPr sz="1000">
                <a:solidFill>
                  <a:schemeClr val="dk2"/>
                </a:solidFill>
              </a:defRPr>
            </a:lvl8pPr>
            <a:lvl9pPr lvl="8" algn="ctr" rtl="0">
              <a:spcBef>
                <a:spcPts val="0"/>
              </a:spcBef>
              <a:spcAft>
                <a:spcPts val="0"/>
              </a:spcAft>
              <a:buClr>
                <a:schemeClr val="dk2"/>
              </a:buClr>
              <a:buSzPts val="1000"/>
              <a:buNone/>
              <a:defRPr sz="1000">
                <a:solidFill>
                  <a:schemeClr val="dk2"/>
                </a:solidFill>
              </a:defRPr>
            </a:lvl9pPr>
          </a:lstStyle>
          <a:p>
            <a:endParaRPr/>
          </a:p>
        </p:txBody>
      </p:sp>
      <p:sp>
        <p:nvSpPr>
          <p:cNvPr id="833" name="Google Shape;833;p63"/>
          <p:cNvSpPr txBox="1">
            <a:spLocks noGrp="1"/>
          </p:cNvSpPr>
          <p:nvPr>
            <p:ph type="subTitle" idx="14"/>
          </p:nvPr>
        </p:nvSpPr>
        <p:spPr>
          <a:xfrm>
            <a:off x="4528975" y="2535425"/>
            <a:ext cx="1459500" cy="1265700"/>
          </a:xfrm>
          <a:prstGeom prst="rect">
            <a:avLst/>
          </a:prstGeom>
        </p:spPr>
        <p:txBody>
          <a:bodyPr spcFirstLastPara="1" wrap="square" lIns="91425" tIns="91425" rIns="91425" bIns="91425" anchor="t" anchorCtr="0">
            <a:normAutofit/>
          </a:bodyPr>
          <a:lstStyle>
            <a:lvl1pPr lvl="0" algn="ctr" rtl="0">
              <a:spcBef>
                <a:spcPts val="0"/>
              </a:spcBef>
              <a:spcAft>
                <a:spcPts val="0"/>
              </a:spcAft>
              <a:buClr>
                <a:schemeClr val="dk2"/>
              </a:buClr>
              <a:buSzPts val="1000"/>
              <a:buNone/>
              <a:defRPr sz="1000">
                <a:solidFill>
                  <a:schemeClr val="dk2"/>
                </a:solidFill>
              </a:defRPr>
            </a:lvl1pPr>
            <a:lvl2pPr lvl="1" algn="ctr" rtl="0">
              <a:spcBef>
                <a:spcPts val="0"/>
              </a:spcBef>
              <a:spcAft>
                <a:spcPts val="0"/>
              </a:spcAft>
              <a:buClr>
                <a:schemeClr val="dk2"/>
              </a:buClr>
              <a:buSzPts val="1000"/>
              <a:buNone/>
              <a:defRPr sz="1000">
                <a:solidFill>
                  <a:schemeClr val="dk2"/>
                </a:solidFill>
              </a:defRPr>
            </a:lvl2pPr>
            <a:lvl3pPr lvl="2" algn="ctr" rtl="0">
              <a:spcBef>
                <a:spcPts val="0"/>
              </a:spcBef>
              <a:spcAft>
                <a:spcPts val="0"/>
              </a:spcAft>
              <a:buClr>
                <a:schemeClr val="dk2"/>
              </a:buClr>
              <a:buSzPts val="1000"/>
              <a:buNone/>
              <a:defRPr sz="1000">
                <a:solidFill>
                  <a:schemeClr val="dk2"/>
                </a:solidFill>
              </a:defRPr>
            </a:lvl3pPr>
            <a:lvl4pPr lvl="3" algn="ctr" rtl="0">
              <a:spcBef>
                <a:spcPts val="0"/>
              </a:spcBef>
              <a:spcAft>
                <a:spcPts val="0"/>
              </a:spcAft>
              <a:buClr>
                <a:schemeClr val="dk2"/>
              </a:buClr>
              <a:buSzPts val="1000"/>
              <a:buNone/>
              <a:defRPr sz="1000">
                <a:solidFill>
                  <a:schemeClr val="dk2"/>
                </a:solidFill>
              </a:defRPr>
            </a:lvl4pPr>
            <a:lvl5pPr lvl="4" algn="ctr" rtl="0">
              <a:spcBef>
                <a:spcPts val="0"/>
              </a:spcBef>
              <a:spcAft>
                <a:spcPts val="0"/>
              </a:spcAft>
              <a:buClr>
                <a:schemeClr val="dk2"/>
              </a:buClr>
              <a:buSzPts val="1000"/>
              <a:buNone/>
              <a:defRPr sz="1000">
                <a:solidFill>
                  <a:schemeClr val="dk2"/>
                </a:solidFill>
              </a:defRPr>
            </a:lvl5pPr>
            <a:lvl6pPr lvl="5" algn="ctr" rtl="0">
              <a:spcBef>
                <a:spcPts val="0"/>
              </a:spcBef>
              <a:spcAft>
                <a:spcPts val="0"/>
              </a:spcAft>
              <a:buClr>
                <a:schemeClr val="dk2"/>
              </a:buClr>
              <a:buSzPts val="1000"/>
              <a:buNone/>
              <a:defRPr sz="1000">
                <a:solidFill>
                  <a:schemeClr val="dk2"/>
                </a:solidFill>
              </a:defRPr>
            </a:lvl6pPr>
            <a:lvl7pPr lvl="6" algn="ctr" rtl="0">
              <a:spcBef>
                <a:spcPts val="0"/>
              </a:spcBef>
              <a:spcAft>
                <a:spcPts val="0"/>
              </a:spcAft>
              <a:buClr>
                <a:schemeClr val="dk2"/>
              </a:buClr>
              <a:buSzPts val="1000"/>
              <a:buNone/>
              <a:defRPr sz="1000">
                <a:solidFill>
                  <a:schemeClr val="dk2"/>
                </a:solidFill>
              </a:defRPr>
            </a:lvl7pPr>
            <a:lvl8pPr lvl="7" algn="ctr" rtl="0">
              <a:spcBef>
                <a:spcPts val="0"/>
              </a:spcBef>
              <a:spcAft>
                <a:spcPts val="0"/>
              </a:spcAft>
              <a:buClr>
                <a:schemeClr val="dk2"/>
              </a:buClr>
              <a:buSzPts val="1000"/>
              <a:buNone/>
              <a:defRPr sz="1000">
                <a:solidFill>
                  <a:schemeClr val="dk2"/>
                </a:solidFill>
              </a:defRPr>
            </a:lvl8pPr>
            <a:lvl9pPr lvl="8" algn="ctr" rtl="0">
              <a:spcBef>
                <a:spcPts val="0"/>
              </a:spcBef>
              <a:spcAft>
                <a:spcPts val="0"/>
              </a:spcAft>
              <a:buClr>
                <a:schemeClr val="dk2"/>
              </a:buClr>
              <a:buSzPts val="1000"/>
              <a:buNone/>
              <a:defRPr sz="1000">
                <a:solidFill>
                  <a:schemeClr val="dk2"/>
                </a:solidFill>
              </a:defRPr>
            </a:lvl9pPr>
          </a:lstStyle>
          <a:p>
            <a:endParaRPr/>
          </a:p>
        </p:txBody>
      </p:sp>
      <p:sp>
        <p:nvSpPr>
          <p:cNvPr id="834" name="Google Shape;834;p63"/>
          <p:cNvSpPr txBox="1">
            <a:spLocks noGrp="1"/>
          </p:cNvSpPr>
          <p:nvPr>
            <p:ph type="subTitle" idx="15"/>
          </p:nvPr>
        </p:nvSpPr>
        <p:spPr>
          <a:xfrm>
            <a:off x="6205375" y="2535425"/>
            <a:ext cx="1459500" cy="1265700"/>
          </a:xfrm>
          <a:prstGeom prst="rect">
            <a:avLst/>
          </a:prstGeom>
        </p:spPr>
        <p:txBody>
          <a:bodyPr spcFirstLastPara="1" wrap="square" lIns="91425" tIns="91425" rIns="91425" bIns="91425" anchor="t" anchorCtr="0">
            <a:normAutofit/>
          </a:bodyPr>
          <a:lstStyle>
            <a:lvl1pPr lvl="0" algn="ctr" rtl="0">
              <a:spcBef>
                <a:spcPts val="0"/>
              </a:spcBef>
              <a:spcAft>
                <a:spcPts val="0"/>
              </a:spcAft>
              <a:buClr>
                <a:schemeClr val="dk2"/>
              </a:buClr>
              <a:buSzPts val="1000"/>
              <a:buNone/>
              <a:defRPr sz="1000">
                <a:solidFill>
                  <a:schemeClr val="dk2"/>
                </a:solidFill>
              </a:defRPr>
            </a:lvl1pPr>
            <a:lvl2pPr lvl="1" algn="ctr" rtl="0">
              <a:spcBef>
                <a:spcPts val="0"/>
              </a:spcBef>
              <a:spcAft>
                <a:spcPts val="0"/>
              </a:spcAft>
              <a:buClr>
                <a:schemeClr val="dk2"/>
              </a:buClr>
              <a:buSzPts val="1000"/>
              <a:buNone/>
              <a:defRPr sz="1000">
                <a:solidFill>
                  <a:schemeClr val="dk2"/>
                </a:solidFill>
              </a:defRPr>
            </a:lvl2pPr>
            <a:lvl3pPr lvl="2" algn="ctr" rtl="0">
              <a:spcBef>
                <a:spcPts val="0"/>
              </a:spcBef>
              <a:spcAft>
                <a:spcPts val="0"/>
              </a:spcAft>
              <a:buClr>
                <a:schemeClr val="dk2"/>
              </a:buClr>
              <a:buSzPts val="1000"/>
              <a:buNone/>
              <a:defRPr sz="1000">
                <a:solidFill>
                  <a:schemeClr val="dk2"/>
                </a:solidFill>
              </a:defRPr>
            </a:lvl3pPr>
            <a:lvl4pPr lvl="3" algn="ctr" rtl="0">
              <a:spcBef>
                <a:spcPts val="0"/>
              </a:spcBef>
              <a:spcAft>
                <a:spcPts val="0"/>
              </a:spcAft>
              <a:buClr>
                <a:schemeClr val="dk2"/>
              </a:buClr>
              <a:buSzPts val="1000"/>
              <a:buNone/>
              <a:defRPr sz="1000">
                <a:solidFill>
                  <a:schemeClr val="dk2"/>
                </a:solidFill>
              </a:defRPr>
            </a:lvl4pPr>
            <a:lvl5pPr lvl="4" algn="ctr" rtl="0">
              <a:spcBef>
                <a:spcPts val="0"/>
              </a:spcBef>
              <a:spcAft>
                <a:spcPts val="0"/>
              </a:spcAft>
              <a:buClr>
                <a:schemeClr val="dk2"/>
              </a:buClr>
              <a:buSzPts val="1000"/>
              <a:buNone/>
              <a:defRPr sz="1000">
                <a:solidFill>
                  <a:schemeClr val="dk2"/>
                </a:solidFill>
              </a:defRPr>
            </a:lvl5pPr>
            <a:lvl6pPr lvl="5" algn="ctr" rtl="0">
              <a:spcBef>
                <a:spcPts val="0"/>
              </a:spcBef>
              <a:spcAft>
                <a:spcPts val="0"/>
              </a:spcAft>
              <a:buClr>
                <a:schemeClr val="dk2"/>
              </a:buClr>
              <a:buSzPts val="1000"/>
              <a:buNone/>
              <a:defRPr sz="1000">
                <a:solidFill>
                  <a:schemeClr val="dk2"/>
                </a:solidFill>
              </a:defRPr>
            </a:lvl6pPr>
            <a:lvl7pPr lvl="6" algn="ctr" rtl="0">
              <a:spcBef>
                <a:spcPts val="0"/>
              </a:spcBef>
              <a:spcAft>
                <a:spcPts val="0"/>
              </a:spcAft>
              <a:buClr>
                <a:schemeClr val="dk2"/>
              </a:buClr>
              <a:buSzPts val="1000"/>
              <a:buNone/>
              <a:defRPr sz="1000">
                <a:solidFill>
                  <a:schemeClr val="dk2"/>
                </a:solidFill>
              </a:defRPr>
            </a:lvl7pPr>
            <a:lvl8pPr lvl="7" algn="ctr" rtl="0">
              <a:spcBef>
                <a:spcPts val="0"/>
              </a:spcBef>
              <a:spcAft>
                <a:spcPts val="0"/>
              </a:spcAft>
              <a:buClr>
                <a:schemeClr val="dk2"/>
              </a:buClr>
              <a:buSzPts val="1000"/>
              <a:buNone/>
              <a:defRPr sz="1000">
                <a:solidFill>
                  <a:schemeClr val="dk2"/>
                </a:solidFill>
              </a:defRPr>
            </a:lvl8pPr>
            <a:lvl9pPr lvl="8" algn="ctr" rtl="0">
              <a:spcBef>
                <a:spcPts val="0"/>
              </a:spcBef>
              <a:spcAft>
                <a:spcPts val="0"/>
              </a:spcAft>
              <a:buClr>
                <a:schemeClr val="dk2"/>
              </a:buClr>
              <a:buSzPts val="1000"/>
              <a:buNone/>
              <a:defRPr sz="1000">
                <a:solidFill>
                  <a:schemeClr val="dk2"/>
                </a:solidFill>
              </a:defRPr>
            </a:lvl9pPr>
          </a:lstStyle>
          <a:p>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matchingName="Diseño personalizado 32 1">
  <p:cSld name="CUSTOM_31_1">
    <p:spTree>
      <p:nvGrpSpPr>
        <p:cNvPr id="1" name="Shape 835"/>
        <p:cNvGrpSpPr/>
        <p:nvPr/>
      </p:nvGrpSpPr>
      <p:grpSpPr>
        <a:xfrm>
          <a:off x="0" y="0"/>
          <a:ext cx="0" cy="0"/>
          <a:chOff x="0" y="0"/>
          <a:chExt cx="0" cy="0"/>
        </a:xfrm>
      </p:grpSpPr>
      <p:sp>
        <p:nvSpPr>
          <p:cNvPr id="836" name="Google Shape;836;p64"/>
          <p:cNvSpPr/>
          <p:nvPr/>
        </p:nvSpPr>
        <p:spPr>
          <a:xfrm>
            <a:off x="457200" y="1270225"/>
            <a:ext cx="8229600" cy="1079100"/>
          </a:xfrm>
          <a:prstGeom prst="rightArrow">
            <a:avLst>
              <a:gd name="adj1" fmla="val 50000"/>
              <a:gd name="adj2"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64"/>
          <p:cNvSpPr/>
          <p:nvPr/>
        </p:nvSpPr>
        <p:spPr>
          <a:xfrm>
            <a:off x="1717450" y="1113300"/>
            <a:ext cx="1392900" cy="13929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64"/>
          <p:cNvSpPr/>
          <p:nvPr/>
        </p:nvSpPr>
        <p:spPr>
          <a:xfrm>
            <a:off x="3698650" y="1113300"/>
            <a:ext cx="1392900" cy="13929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64"/>
          <p:cNvSpPr/>
          <p:nvPr/>
        </p:nvSpPr>
        <p:spPr>
          <a:xfrm>
            <a:off x="5679850" y="1113300"/>
            <a:ext cx="1392900" cy="1392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64"/>
          <p:cNvSpPr txBox="1">
            <a:spLocks noGrp="1"/>
          </p:cNvSpPr>
          <p:nvPr>
            <p:ph type="subTitle" idx="1"/>
          </p:nvPr>
        </p:nvSpPr>
        <p:spPr>
          <a:xfrm>
            <a:off x="1709575" y="630425"/>
            <a:ext cx="1459500" cy="510600"/>
          </a:xfrm>
          <a:prstGeom prst="rect">
            <a:avLst/>
          </a:prstGeom>
        </p:spPr>
        <p:txBody>
          <a:bodyPr spcFirstLastPara="1" wrap="square" lIns="91425" tIns="91425" rIns="91425" bIns="91425" anchor="b" anchorCtr="0">
            <a:normAutofit/>
          </a:bodyPr>
          <a:lstStyle>
            <a:lvl1pPr lvl="0" algn="ctr" rtl="0">
              <a:spcBef>
                <a:spcPts val="0"/>
              </a:spcBef>
              <a:spcAft>
                <a:spcPts val="0"/>
              </a:spcAft>
              <a:buClr>
                <a:schemeClr val="dk2"/>
              </a:buClr>
              <a:buSzPts val="1200"/>
              <a:buNone/>
              <a:defRPr sz="1200" b="1">
                <a:solidFill>
                  <a:schemeClr val="dk2"/>
                </a:solidFill>
              </a:defRPr>
            </a:lvl1pPr>
            <a:lvl2pPr lvl="1" algn="ctr" rtl="0">
              <a:spcBef>
                <a:spcPts val="0"/>
              </a:spcBef>
              <a:spcAft>
                <a:spcPts val="0"/>
              </a:spcAft>
              <a:buClr>
                <a:schemeClr val="dk2"/>
              </a:buClr>
              <a:buSzPts val="1200"/>
              <a:buNone/>
              <a:defRPr sz="1200" b="1">
                <a:solidFill>
                  <a:schemeClr val="dk2"/>
                </a:solidFill>
              </a:defRPr>
            </a:lvl2pPr>
            <a:lvl3pPr lvl="2" algn="ctr" rtl="0">
              <a:spcBef>
                <a:spcPts val="0"/>
              </a:spcBef>
              <a:spcAft>
                <a:spcPts val="0"/>
              </a:spcAft>
              <a:buClr>
                <a:schemeClr val="dk2"/>
              </a:buClr>
              <a:buSzPts val="1200"/>
              <a:buNone/>
              <a:defRPr sz="1200" b="1">
                <a:solidFill>
                  <a:schemeClr val="dk2"/>
                </a:solidFill>
              </a:defRPr>
            </a:lvl3pPr>
            <a:lvl4pPr lvl="3" algn="ctr" rtl="0">
              <a:spcBef>
                <a:spcPts val="0"/>
              </a:spcBef>
              <a:spcAft>
                <a:spcPts val="0"/>
              </a:spcAft>
              <a:buClr>
                <a:schemeClr val="dk2"/>
              </a:buClr>
              <a:buSzPts val="1200"/>
              <a:buNone/>
              <a:defRPr sz="1200" b="1">
                <a:solidFill>
                  <a:schemeClr val="dk2"/>
                </a:solidFill>
              </a:defRPr>
            </a:lvl4pPr>
            <a:lvl5pPr lvl="4" algn="ctr" rtl="0">
              <a:spcBef>
                <a:spcPts val="0"/>
              </a:spcBef>
              <a:spcAft>
                <a:spcPts val="0"/>
              </a:spcAft>
              <a:buClr>
                <a:schemeClr val="dk2"/>
              </a:buClr>
              <a:buSzPts val="1200"/>
              <a:buNone/>
              <a:defRPr sz="1200" b="1">
                <a:solidFill>
                  <a:schemeClr val="dk2"/>
                </a:solidFill>
              </a:defRPr>
            </a:lvl5pPr>
            <a:lvl6pPr lvl="5" algn="ctr" rtl="0">
              <a:spcBef>
                <a:spcPts val="0"/>
              </a:spcBef>
              <a:spcAft>
                <a:spcPts val="0"/>
              </a:spcAft>
              <a:buClr>
                <a:schemeClr val="dk2"/>
              </a:buClr>
              <a:buSzPts val="1200"/>
              <a:buNone/>
              <a:defRPr sz="1200" b="1">
                <a:solidFill>
                  <a:schemeClr val="dk2"/>
                </a:solidFill>
              </a:defRPr>
            </a:lvl6pPr>
            <a:lvl7pPr lvl="6" algn="ctr" rtl="0">
              <a:spcBef>
                <a:spcPts val="0"/>
              </a:spcBef>
              <a:spcAft>
                <a:spcPts val="0"/>
              </a:spcAft>
              <a:buClr>
                <a:schemeClr val="dk2"/>
              </a:buClr>
              <a:buSzPts val="1200"/>
              <a:buNone/>
              <a:defRPr sz="1200" b="1">
                <a:solidFill>
                  <a:schemeClr val="dk2"/>
                </a:solidFill>
              </a:defRPr>
            </a:lvl7pPr>
            <a:lvl8pPr lvl="7" algn="ctr" rtl="0">
              <a:spcBef>
                <a:spcPts val="0"/>
              </a:spcBef>
              <a:spcAft>
                <a:spcPts val="0"/>
              </a:spcAft>
              <a:buClr>
                <a:schemeClr val="dk2"/>
              </a:buClr>
              <a:buSzPts val="1200"/>
              <a:buNone/>
              <a:defRPr sz="1200" b="1">
                <a:solidFill>
                  <a:schemeClr val="dk2"/>
                </a:solidFill>
              </a:defRPr>
            </a:lvl8pPr>
            <a:lvl9pPr lvl="8" algn="ctr" rtl="0">
              <a:spcBef>
                <a:spcPts val="0"/>
              </a:spcBef>
              <a:spcAft>
                <a:spcPts val="0"/>
              </a:spcAft>
              <a:buClr>
                <a:schemeClr val="dk2"/>
              </a:buClr>
              <a:buSzPts val="1200"/>
              <a:buNone/>
              <a:defRPr sz="1200" b="1">
                <a:solidFill>
                  <a:schemeClr val="dk2"/>
                </a:solidFill>
              </a:defRPr>
            </a:lvl9pPr>
          </a:lstStyle>
          <a:p>
            <a:endParaRPr/>
          </a:p>
        </p:txBody>
      </p:sp>
      <p:sp>
        <p:nvSpPr>
          <p:cNvPr id="841" name="Google Shape;841;p64"/>
          <p:cNvSpPr txBox="1">
            <a:spLocks noGrp="1"/>
          </p:cNvSpPr>
          <p:nvPr>
            <p:ph type="subTitle" idx="2"/>
          </p:nvPr>
        </p:nvSpPr>
        <p:spPr>
          <a:xfrm>
            <a:off x="3690775" y="630425"/>
            <a:ext cx="1459500" cy="510600"/>
          </a:xfrm>
          <a:prstGeom prst="rect">
            <a:avLst/>
          </a:prstGeom>
        </p:spPr>
        <p:txBody>
          <a:bodyPr spcFirstLastPara="1" wrap="square" lIns="91425" tIns="91425" rIns="91425" bIns="91425" anchor="b" anchorCtr="0">
            <a:normAutofit/>
          </a:bodyPr>
          <a:lstStyle>
            <a:lvl1pPr lvl="0" algn="ctr" rtl="0">
              <a:spcBef>
                <a:spcPts val="0"/>
              </a:spcBef>
              <a:spcAft>
                <a:spcPts val="0"/>
              </a:spcAft>
              <a:buClr>
                <a:schemeClr val="dk2"/>
              </a:buClr>
              <a:buSzPts val="1200"/>
              <a:buNone/>
              <a:defRPr sz="1200" b="1">
                <a:solidFill>
                  <a:schemeClr val="dk2"/>
                </a:solidFill>
              </a:defRPr>
            </a:lvl1pPr>
            <a:lvl2pPr lvl="1" algn="ctr" rtl="0">
              <a:spcBef>
                <a:spcPts val="0"/>
              </a:spcBef>
              <a:spcAft>
                <a:spcPts val="0"/>
              </a:spcAft>
              <a:buClr>
                <a:schemeClr val="dk2"/>
              </a:buClr>
              <a:buSzPts val="1200"/>
              <a:buNone/>
              <a:defRPr sz="1200" b="1">
                <a:solidFill>
                  <a:schemeClr val="dk2"/>
                </a:solidFill>
              </a:defRPr>
            </a:lvl2pPr>
            <a:lvl3pPr lvl="2" algn="ctr" rtl="0">
              <a:spcBef>
                <a:spcPts val="0"/>
              </a:spcBef>
              <a:spcAft>
                <a:spcPts val="0"/>
              </a:spcAft>
              <a:buClr>
                <a:schemeClr val="dk2"/>
              </a:buClr>
              <a:buSzPts val="1200"/>
              <a:buNone/>
              <a:defRPr sz="1200" b="1">
                <a:solidFill>
                  <a:schemeClr val="dk2"/>
                </a:solidFill>
              </a:defRPr>
            </a:lvl3pPr>
            <a:lvl4pPr lvl="3" algn="ctr" rtl="0">
              <a:spcBef>
                <a:spcPts val="0"/>
              </a:spcBef>
              <a:spcAft>
                <a:spcPts val="0"/>
              </a:spcAft>
              <a:buClr>
                <a:schemeClr val="dk2"/>
              </a:buClr>
              <a:buSzPts val="1200"/>
              <a:buNone/>
              <a:defRPr sz="1200" b="1">
                <a:solidFill>
                  <a:schemeClr val="dk2"/>
                </a:solidFill>
              </a:defRPr>
            </a:lvl4pPr>
            <a:lvl5pPr lvl="4" algn="ctr" rtl="0">
              <a:spcBef>
                <a:spcPts val="0"/>
              </a:spcBef>
              <a:spcAft>
                <a:spcPts val="0"/>
              </a:spcAft>
              <a:buClr>
                <a:schemeClr val="dk2"/>
              </a:buClr>
              <a:buSzPts val="1200"/>
              <a:buNone/>
              <a:defRPr sz="1200" b="1">
                <a:solidFill>
                  <a:schemeClr val="dk2"/>
                </a:solidFill>
              </a:defRPr>
            </a:lvl5pPr>
            <a:lvl6pPr lvl="5" algn="ctr" rtl="0">
              <a:spcBef>
                <a:spcPts val="0"/>
              </a:spcBef>
              <a:spcAft>
                <a:spcPts val="0"/>
              </a:spcAft>
              <a:buClr>
                <a:schemeClr val="dk2"/>
              </a:buClr>
              <a:buSzPts val="1200"/>
              <a:buNone/>
              <a:defRPr sz="1200" b="1">
                <a:solidFill>
                  <a:schemeClr val="dk2"/>
                </a:solidFill>
              </a:defRPr>
            </a:lvl6pPr>
            <a:lvl7pPr lvl="6" algn="ctr" rtl="0">
              <a:spcBef>
                <a:spcPts val="0"/>
              </a:spcBef>
              <a:spcAft>
                <a:spcPts val="0"/>
              </a:spcAft>
              <a:buClr>
                <a:schemeClr val="dk2"/>
              </a:buClr>
              <a:buSzPts val="1200"/>
              <a:buNone/>
              <a:defRPr sz="1200" b="1">
                <a:solidFill>
                  <a:schemeClr val="dk2"/>
                </a:solidFill>
              </a:defRPr>
            </a:lvl7pPr>
            <a:lvl8pPr lvl="7" algn="ctr" rtl="0">
              <a:spcBef>
                <a:spcPts val="0"/>
              </a:spcBef>
              <a:spcAft>
                <a:spcPts val="0"/>
              </a:spcAft>
              <a:buClr>
                <a:schemeClr val="dk2"/>
              </a:buClr>
              <a:buSzPts val="1200"/>
              <a:buNone/>
              <a:defRPr sz="1200" b="1">
                <a:solidFill>
                  <a:schemeClr val="dk2"/>
                </a:solidFill>
              </a:defRPr>
            </a:lvl8pPr>
            <a:lvl9pPr lvl="8" algn="ctr" rtl="0">
              <a:spcBef>
                <a:spcPts val="0"/>
              </a:spcBef>
              <a:spcAft>
                <a:spcPts val="0"/>
              </a:spcAft>
              <a:buClr>
                <a:schemeClr val="dk2"/>
              </a:buClr>
              <a:buSzPts val="1200"/>
              <a:buNone/>
              <a:defRPr sz="1200" b="1">
                <a:solidFill>
                  <a:schemeClr val="dk2"/>
                </a:solidFill>
              </a:defRPr>
            </a:lvl9pPr>
          </a:lstStyle>
          <a:p>
            <a:endParaRPr/>
          </a:p>
        </p:txBody>
      </p:sp>
      <p:sp>
        <p:nvSpPr>
          <p:cNvPr id="842" name="Google Shape;842;p64"/>
          <p:cNvSpPr txBox="1">
            <a:spLocks noGrp="1"/>
          </p:cNvSpPr>
          <p:nvPr>
            <p:ph type="subTitle" idx="3"/>
          </p:nvPr>
        </p:nvSpPr>
        <p:spPr>
          <a:xfrm>
            <a:off x="5671975" y="630425"/>
            <a:ext cx="1459500" cy="510600"/>
          </a:xfrm>
          <a:prstGeom prst="rect">
            <a:avLst/>
          </a:prstGeom>
        </p:spPr>
        <p:txBody>
          <a:bodyPr spcFirstLastPara="1" wrap="square" lIns="91425" tIns="91425" rIns="91425" bIns="91425" anchor="b" anchorCtr="0">
            <a:normAutofit/>
          </a:bodyPr>
          <a:lstStyle>
            <a:lvl1pPr lvl="0" algn="ctr" rtl="0">
              <a:spcBef>
                <a:spcPts val="0"/>
              </a:spcBef>
              <a:spcAft>
                <a:spcPts val="0"/>
              </a:spcAft>
              <a:buClr>
                <a:schemeClr val="dk2"/>
              </a:buClr>
              <a:buSzPts val="1200"/>
              <a:buNone/>
              <a:defRPr sz="1200" b="1">
                <a:solidFill>
                  <a:schemeClr val="dk2"/>
                </a:solidFill>
              </a:defRPr>
            </a:lvl1pPr>
            <a:lvl2pPr lvl="1" algn="ctr" rtl="0">
              <a:spcBef>
                <a:spcPts val="0"/>
              </a:spcBef>
              <a:spcAft>
                <a:spcPts val="0"/>
              </a:spcAft>
              <a:buClr>
                <a:schemeClr val="dk2"/>
              </a:buClr>
              <a:buSzPts val="1200"/>
              <a:buNone/>
              <a:defRPr sz="1200" b="1">
                <a:solidFill>
                  <a:schemeClr val="dk2"/>
                </a:solidFill>
              </a:defRPr>
            </a:lvl2pPr>
            <a:lvl3pPr lvl="2" algn="ctr" rtl="0">
              <a:spcBef>
                <a:spcPts val="0"/>
              </a:spcBef>
              <a:spcAft>
                <a:spcPts val="0"/>
              </a:spcAft>
              <a:buClr>
                <a:schemeClr val="dk2"/>
              </a:buClr>
              <a:buSzPts val="1200"/>
              <a:buNone/>
              <a:defRPr sz="1200" b="1">
                <a:solidFill>
                  <a:schemeClr val="dk2"/>
                </a:solidFill>
              </a:defRPr>
            </a:lvl3pPr>
            <a:lvl4pPr lvl="3" algn="ctr" rtl="0">
              <a:spcBef>
                <a:spcPts val="0"/>
              </a:spcBef>
              <a:spcAft>
                <a:spcPts val="0"/>
              </a:spcAft>
              <a:buClr>
                <a:schemeClr val="dk2"/>
              </a:buClr>
              <a:buSzPts val="1200"/>
              <a:buNone/>
              <a:defRPr sz="1200" b="1">
                <a:solidFill>
                  <a:schemeClr val="dk2"/>
                </a:solidFill>
              </a:defRPr>
            </a:lvl4pPr>
            <a:lvl5pPr lvl="4" algn="ctr" rtl="0">
              <a:spcBef>
                <a:spcPts val="0"/>
              </a:spcBef>
              <a:spcAft>
                <a:spcPts val="0"/>
              </a:spcAft>
              <a:buClr>
                <a:schemeClr val="dk2"/>
              </a:buClr>
              <a:buSzPts val="1200"/>
              <a:buNone/>
              <a:defRPr sz="1200" b="1">
                <a:solidFill>
                  <a:schemeClr val="dk2"/>
                </a:solidFill>
              </a:defRPr>
            </a:lvl5pPr>
            <a:lvl6pPr lvl="5" algn="ctr" rtl="0">
              <a:spcBef>
                <a:spcPts val="0"/>
              </a:spcBef>
              <a:spcAft>
                <a:spcPts val="0"/>
              </a:spcAft>
              <a:buClr>
                <a:schemeClr val="dk2"/>
              </a:buClr>
              <a:buSzPts val="1200"/>
              <a:buNone/>
              <a:defRPr sz="1200" b="1">
                <a:solidFill>
                  <a:schemeClr val="dk2"/>
                </a:solidFill>
              </a:defRPr>
            </a:lvl6pPr>
            <a:lvl7pPr lvl="6" algn="ctr" rtl="0">
              <a:spcBef>
                <a:spcPts val="0"/>
              </a:spcBef>
              <a:spcAft>
                <a:spcPts val="0"/>
              </a:spcAft>
              <a:buClr>
                <a:schemeClr val="dk2"/>
              </a:buClr>
              <a:buSzPts val="1200"/>
              <a:buNone/>
              <a:defRPr sz="1200" b="1">
                <a:solidFill>
                  <a:schemeClr val="dk2"/>
                </a:solidFill>
              </a:defRPr>
            </a:lvl7pPr>
            <a:lvl8pPr lvl="7" algn="ctr" rtl="0">
              <a:spcBef>
                <a:spcPts val="0"/>
              </a:spcBef>
              <a:spcAft>
                <a:spcPts val="0"/>
              </a:spcAft>
              <a:buClr>
                <a:schemeClr val="dk2"/>
              </a:buClr>
              <a:buSzPts val="1200"/>
              <a:buNone/>
              <a:defRPr sz="1200" b="1">
                <a:solidFill>
                  <a:schemeClr val="dk2"/>
                </a:solidFill>
              </a:defRPr>
            </a:lvl8pPr>
            <a:lvl9pPr lvl="8" algn="ctr" rtl="0">
              <a:spcBef>
                <a:spcPts val="0"/>
              </a:spcBef>
              <a:spcAft>
                <a:spcPts val="0"/>
              </a:spcAft>
              <a:buClr>
                <a:schemeClr val="dk2"/>
              </a:buClr>
              <a:buSzPts val="1200"/>
              <a:buNone/>
              <a:defRPr sz="1200" b="1">
                <a:solidFill>
                  <a:schemeClr val="dk2"/>
                </a:solidFill>
              </a:defRPr>
            </a:lvl9pPr>
          </a:lstStyle>
          <a:p>
            <a:endParaRPr/>
          </a:p>
        </p:txBody>
      </p:sp>
      <p:sp>
        <p:nvSpPr>
          <p:cNvPr id="843" name="Google Shape;843;p64"/>
          <p:cNvSpPr txBox="1">
            <a:spLocks noGrp="1"/>
          </p:cNvSpPr>
          <p:nvPr>
            <p:ph type="subTitle" idx="4"/>
          </p:nvPr>
        </p:nvSpPr>
        <p:spPr>
          <a:xfrm>
            <a:off x="1709575" y="1544825"/>
            <a:ext cx="1459500" cy="5106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200"/>
              <a:buNone/>
              <a:defRPr sz="1200" b="1">
                <a:solidFill>
                  <a:schemeClr val="lt2"/>
                </a:solidFill>
              </a:defRPr>
            </a:lvl1pPr>
            <a:lvl2pPr lvl="1" algn="ctr" rtl="0">
              <a:spcBef>
                <a:spcPts val="0"/>
              </a:spcBef>
              <a:spcAft>
                <a:spcPts val="0"/>
              </a:spcAft>
              <a:buClr>
                <a:schemeClr val="lt2"/>
              </a:buClr>
              <a:buSzPts val="1200"/>
              <a:buNone/>
              <a:defRPr sz="1200" b="1">
                <a:solidFill>
                  <a:schemeClr val="lt2"/>
                </a:solidFill>
              </a:defRPr>
            </a:lvl2pPr>
            <a:lvl3pPr lvl="2" algn="ctr" rtl="0">
              <a:spcBef>
                <a:spcPts val="0"/>
              </a:spcBef>
              <a:spcAft>
                <a:spcPts val="0"/>
              </a:spcAft>
              <a:buClr>
                <a:schemeClr val="lt2"/>
              </a:buClr>
              <a:buSzPts val="1200"/>
              <a:buNone/>
              <a:defRPr sz="1200" b="1">
                <a:solidFill>
                  <a:schemeClr val="lt2"/>
                </a:solidFill>
              </a:defRPr>
            </a:lvl3pPr>
            <a:lvl4pPr lvl="3" algn="ctr" rtl="0">
              <a:spcBef>
                <a:spcPts val="0"/>
              </a:spcBef>
              <a:spcAft>
                <a:spcPts val="0"/>
              </a:spcAft>
              <a:buClr>
                <a:schemeClr val="lt2"/>
              </a:buClr>
              <a:buSzPts val="1200"/>
              <a:buNone/>
              <a:defRPr sz="1200" b="1">
                <a:solidFill>
                  <a:schemeClr val="lt2"/>
                </a:solidFill>
              </a:defRPr>
            </a:lvl4pPr>
            <a:lvl5pPr lvl="4" algn="ctr" rtl="0">
              <a:spcBef>
                <a:spcPts val="0"/>
              </a:spcBef>
              <a:spcAft>
                <a:spcPts val="0"/>
              </a:spcAft>
              <a:buClr>
                <a:schemeClr val="lt2"/>
              </a:buClr>
              <a:buSzPts val="1200"/>
              <a:buNone/>
              <a:defRPr sz="1200" b="1">
                <a:solidFill>
                  <a:schemeClr val="lt2"/>
                </a:solidFill>
              </a:defRPr>
            </a:lvl5pPr>
            <a:lvl6pPr lvl="5" algn="ctr" rtl="0">
              <a:spcBef>
                <a:spcPts val="0"/>
              </a:spcBef>
              <a:spcAft>
                <a:spcPts val="0"/>
              </a:spcAft>
              <a:buClr>
                <a:schemeClr val="lt2"/>
              </a:buClr>
              <a:buSzPts val="1200"/>
              <a:buNone/>
              <a:defRPr sz="1200" b="1">
                <a:solidFill>
                  <a:schemeClr val="lt2"/>
                </a:solidFill>
              </a:defRPr>
            </a:lvl6pPr>
            <a:lvl7pPr lvl="6" algn="ctr" rtl="0">
              <a:spcBef>
                <a:spcPts val="0"/>
              </a:spcBef>
              <a:spcAft>
                <a:spcPts val="0"/>
              </a:spcAft>
              <a:buClr>
                <a:schemeClr val="lt2"/>
              </a:buClr>
              <a:buSzPts val="1200"/>
              <a:buNone/>
              <a:defRPr sz="1200" b="1">
                <a:solidFill>
                  <a:schemeClr val="lt2"/>
                </a:solidFill>
              </a:defRPr>
            </a:lvl7pPr>
            <a:lvl8pPr lvl="7" algn="ctr" rtl="0">
              <a:spcBef>
                <a:spcPts val="0"/>
              </a:spcBef>
              <a:spcAft>
                <a:spcPts val="0"/>
              </a:spcAft>
              <a:buClr>
                <a:schemeClr val="lt2"/>
              </a:buClr>
              <a:buSzPts val="1200"/>
              <a:buNone/>
              <a:defRPr sz="1200" b="1">
                <a:solidFill>
                  <a:schemeClr val="lt2"/>
                </a:solidFill>
              </a:defRPr>
            </a:lvl8pPr>
            <a:lvl9pPr lvl="8" algn="ctr" rtl="0">
              <a:spcBef>
                <a:spcPts val="0"/>
              </a:spcBef>
              <a:spcAft>
                <a:spcPts val="0"/>
              </a:spcAft>
              <a:buClr>
                <a:schemeClr val="lt2"/>
              </a:buClr>
              <a:buSzPts val="1200"/>
              <a:buNone/>
              <a:defRPr sz="1200" b="1">
                <a:solidFill>
                  <a:schemeClr val="lt2"/>
                </a:solidFill>
              </a:defRPr>
            </a:lvl9pPr>
          </a:lstStyle>
          <a:p>
            <a:endParaRPr/>
          </a:p>
        </p:txBody>
      </p:sp>
      <p:sp>
        <p:nvSpPr>
          <p:cNvPr id="844" name="Google Shape;844;p64"/>
          <p:cNvSpPr txBox="1">
            <a:spLocks noGrp="1"/>
          </p:cNvSpPr>
          <p:nvPr>
            <p:ph type="subTitle" idx="5"/>
          </p:nvPr>
        </p:nvSpPr>
        <p:spPr>
          <a:xfrm>
            <a:off x="3690775" y="1544825"/>
            <a:ext cx="1459500" cy="5106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200"/>
              <a:buNone/>
              <a:defRPr sz="1200" b="1">
                <a:solidFill>
                  <a:schemeClr val="lt2"/>
                </a:solidFill>
              </a:defRPr>
            </a:lvl1pPr>
            <a:lvl2pPr lvl="1" algn="ctr" rtl="0">
              <a:spcBef>
                <a:spcPts val="0"/>
              </a:spcBef>
              <a:spcAft>
                <a:spcPts val="0"/>
              </a:spcAft>
              <a:buClr>
                <a:schemeClr val="lt2"/>
              </a:buClr>
              <a:buSzPts val="1200"/>
              <a:buNone/>
              <a:defRPr sz="1200" b="1">
                <a:solidFill>
                  <a:schemeClr val="lt2"/>
                </a:solidFill>
              </a:defRPr>
            </a:lvl2pPr>
            <a:lvl3pPr lvl="2" algn="ctr" rtl="0">
              <a:spcBef>
                <a:spcPts val="0"/>
              </a:spcBef>
              <a:spcAft>
                <a:spcPts val="0"/>
              </a:spcAft>
              <a:buClr>
                <a:schemeClr val="lt2"/>
              </a:buClr>
              <a:buSzPts val="1200"/>
              <a:buNone/>
              <a:defRPr sz="1200" b="1">
                <a:solidFill>
                  <a:schemeClr val="lt2"/>
                </a:solidFill>
              </a:defRPr>
            </a:lvl3pPr>
            <a:lvl4pPr lvl="3" algn="ctr" rtl="0">
              <a:spcBef>
                <a:spcPts val="0"/>
              </a:spcBef>
              <a:spcAft>
                <a:spcPts val="0"/>
              </a:spcAft>
              <a:buClr>
                <a:schemeClr val="lt2"/>
              </a:buClr>
              <a:buSzPts val="1200"/>
              <a:buNone/>
              <a:defRPr sz="1200" b="1">
                <a:solidFill>
                  <a:schemeClr val="lt2"/>
                </a:solidFill>
              </a:defRPr>
            </a:lvl4pPr>
            <a:lvl5pPr lvl="4" algn="ctr" rtl="0">
              <a:spcBef>
                <a:spcPts val="0"/>
              </a:spcBef>
              <a:spcAft>
                <a:spcPts val="0"/>
              </a:spcAft>
              <a:buClr>
                <a:schemeClr val="lt2"/>
              </a:buClr>
              <a:buSzPts val="1200"/>
              <a:buNone/>
              <a:defRPr sz="1200" b="1">
                <a:solidFill>
                  <a:schemeClr val="lt2"/>
                </a:solidFill>
              </a:defRPr>
            </a:lvl5pPr>
            <a:lvl6pPr lvl="5" algn="ctr" rtl="0">
              <a:spcBef>
                <a:spcPts val="0"/>
              </a:spcBef>
              <a:spcAft>
                <a:spcPts val="0"/>
              </a:spcAft>
              <a:buClr>
                <a:schemeClr val="lt2"/>
              </a:buClr>
              <a:buSzPts val="1200"/>
              <a:buNone/>
              <a:defRPr sz="1200" b="1">
                <a:solidFill>
                  <a:schemeClr val="lt2"/>
                </a:solidFill>
              </a:defRPr>
            </a:lvl6pPr>
            <a:lvl7pPr lvl="6" algn="ctr" rtl="0">
              <a:spcBef>
                <a:spcPts val="0"/>
              </a:spcBef>
              <a:spcAft>
                <a:spcPts val="0"/>
              </a:spcAft>
              <a:buClr>
                <a:schemeClr val="lt2"/>
              </a:buClr>
              <a:buSzPts val="1200"/>
              <a:buNone/>
              <a:defRPr sz="1200" b="1">
                <a:solidFill>
                  <a:schemeClr val="lt2"/>
                </a:solidFill>
              </a:defRPr>
            </a:lvl7pPr>
            <a:lvl8pPr lvl="7" algn="ctr" rtl="0">
              <a:spcBef>
                <a:spcPts val="0"/>
              </a:spcBef>
              <a:spcAft>
                <a:spcPts val="0"/>
              </a:spcAft>
              <a:buClr>
                <a:schemeClr val="lt2"/>
              </a:buClr>
              <a:buSzPts val="1200"/>
              <a:buNone/>
              <a:defRPr sz="1200" b="1">
                <a:solidFill>
                  <a:schemeClr val="lt2"/>
                </a:solidFill>
              </a:defRPr>
            </a:lvl8pPr>
            <a:lvl9pPr lvl="8" algn="ctr" rtl="0">
              <a:spcBef>
                <a:spcPts val="0"/>
              </a:spcBef>
              <a:spcAft>
                <a:spcPts val="0"/>
              </a:spcAft>
              <a:buClr>
                <a:schemeClr val="lt2"/>
              </a:buClr>
              <a:buSzPts val="1200"/>
              <a:buNone/>
              <a:defRPr sz="1200" b="1">
                <a:solidFill>
                  <a:schemeClr val="lt2"/>
                </a:solidFill>
              </a:defRPr>
            </a:lvl9pPr>
          </a:lstStyle>
          <a:p>
            <a:endParaRPr/>
          </a:p>
        </p:txBody>
      </p:sp>
      <p:sp>
        <p:nvSpPr>
          <p:cNvPr id="845" name="Google Shape;845;p64"/>
          <p:cNvSpPr txBox="1">
            <a:spLocks noGrp="1"/>
          </p:cNvSpPr>
          <p:nvPr>
            <p:ph type="subTitle" idx="6"/>
          </p:nvPr>
        </p:nvSpPr>
        <p:spPr>
          <a:xfrm>
            <a:off x="5671975" y="1544825"/>
            <a:ext cx="1459500" cy="5106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200"/>
              <a:buNone/>
              <a:defRPr sz="1200" b="1">
                <a:solidFill>
                  <a:schemeClr val="lt2"/>
                </a:solidFill>
              </a:defRPr>
            </a:lvl1pPr>
            <a:lvl2pPr lvl="1" algn="ctr" rtl="0">
              <a:spcBef>
                <a:spcPts val="0"/>
              </a:spcBef>
              <a:spcAft>
                <a:spcPts val="0"/>
              </a:spcAft>
              <a:buClr>
                <a:schemeClr val="lt2"/>
              </a:buClr>
              <a:buSzPts val="1200"/>
              <a:buNone/>
              <a:defRPr sz="1200" b="1">
                <a:solidFill>
                  <a:schemeClr val="lt2"/>
                </a:solidFill>
              </a:defRPr>
            </a:lvl2pPr>
            <a:lvl3pPr lvl="2" algn="ctr" rtl="0">
              <a:spcBef>
                <a:spcPts val="0"/>
              </a:spcBef>
              <a:spcAft>
                <a:spcPts val="0"/>
              </a:spcAft>
              <a:buClr>
                <a:schemeClr val="lt2"/>
              </a:buClr>
              <a:buSzPts val="1200"/>
              <a:buNone/>
              <a:defRPr sz="1200" b="1">
                <a:solidFill>
                  <a:schemeClr val="lt2"/>
                </a:solidFill>
              </a:defRPr>
            </a:lvl3pPr>
            <a:lvl4pPr lvl="3" algn="ctr" rtl="0">
              <a:spcBef>
                <a:spcPts val="0"/>
              </a:spcBef>
              <a:spcAft>
                <a:spcPts val="0"/>
              </a:spcAft>
              <a:buClr>
                <a:schemeClr val="lt2"/>
              </a:buClr>
              <a:buSzPts val="1200"/>
              <a:buNone/>
              <a:defRPr sz="1200" b="1">
                <a:solidFill>
                  <a:schemeClr val="lt2"/>
                </a:solidFill>
              </a:defRPr>
            </a:lvl4pPr>
            <a:lvl5pPr lvl="4" algn="ctr" rtl="0">
              <a:spcBef>
                <a:spcPts val="0"/>
              </a:spcBef>
              <a:spcAft>
                <a:spcPts val="0"/>
              </a:spcAft>
              <a:buClr>
                <a:schemeClr val="lt2"/>
              </a:buClr>
              <a:buSzPts val="1200"/>
              <a:buNone/>
              <a:defRPr sz="1200" b="1">
                <a:solidFill>
                  <a:schemeClr val="lt2"/>
                </a:solidFill>
              </a:defRPr>
            </a:lvl5pPr>
            <a:lvl6pPr lvl="5" algn="ctr" rtl="0">
              <a:spcBef>
                <a:spcPts val="0"/>
              </a:spcBef>
              <a:spcAft>
                <a:spcPts val="0"/>
              </a:spcAft>
              <a:buClr>
                <a:schemeClr val="lt2"/>
              </a:buClr>
              <a:buSzPts val="1200"/>
              <a:buNone/>
              <a:defRPr sz="1200" b="1">
                <a:solidFill>
                  <a:schemeClr val="lt2"/>
                </a:solidFill>
              </a:defRPr>
            </a:lvl6pPr>
            <a:lvl7pPr lvl="6" algn="ctr" rtl="0">
              <a:spcBef>
                <a:spcPts val="0"/>
              </a:spcBef>
              <a:spcAft>
                <a:spcPts val="0"/>
              </a:spcAft>
              <a:buClr>
                <a:schemeClr val="lt2"/>
              </a:buClr>
              <a:buSzPts val="1200"/>
              <a:buNone/>
              <a:defRPr sz="1200" b="1">
                <a:solidFill>
                  <a:schemeClr val="lt2"/>
                </a:solidFill>
              </a:defRPr>
            </a:lvl7pPr>
            <a:lvl8pPr lvl="7" algn="ctr" rtl="0">
              <a:spcBef>
                <a:spcPts val="0"/>
              </a:spcBef>
              <a:spcAft>
                <a:spcPts val="0"/>
              </a:spcAft>
              <a:buClr>
                <a:schemeClr val="lt2"/>
              </a:buClr>
              <a:buSzPts val="1200"/>
              <a:buNone/>
              <a:defRPr sz="1200" b="1">
                <a:solidFill>
                  <a:schemeClr val="lt2"/>
                </a:solidFill>
              </a:defRPr>
            </a:lvl8pPr>
            <a:lvl9pPr lvl="8" algn="ctr" rtl="0">
              <a:spcBef>
                <a:spcPts val="0"/>
              </a:spcBef>
              <a:spcAft>
                <a:spcPts val="0"/>
              </a:spcAft>
              <a:buClr>
                <a:schemeClr val="lt2"/>
              </a:buClr>
              <a:buSzPts val="1200"/>
              <a:buNone/>
              <a:defRPr sz="1200" b="1">
                <a:solidFill>
                  <a:schemeClr val="lt2"/>
                </a:solidFill>
              </a:defRPr>
            </a:lvl9pPr>
          </a:lstStyle>
          <a:p>
            <a:endParaRPr/>
          </a:p>
        </p:txBody>
      </p:sp>
      <p:sp>
        <p:nvSpPr>
          <p:cNvPr id="846" name="Google Shape;846;p64"/>
          <p:cNvSpPr txBox="1">
            <a:spLocks noGrp="1"/>
          </p:cNvSpPr>
          <p:nvPr>
            <p:ph type="subTitle" idx="7"/>
          </p:nvPr>
        </p:nvSpPr>
        <p:spPr>
          <a:xfrm>
            <a:off x="1709575" y="2535425"/>
            <a:ext cx="1459500" cy="1265700"/>
          </a:xfrm>
          <a:prstGeom prst="rect">
            <a:avLst/>
          </a:prstGeom>
        </p:spPr>
        <p:txBody>
          <a:bodyPr spcFirstLastPara="1" wrap="square" lIns="91425" tIns="91425" rIns="91425" bIns="91425" anchor="t" anchorCtr="0">
            <a:normAutofit/>
          </a:bodyPr>
          <a:lstStyle>
            <a:lvl1pPr lvl="0" algn="ctr" rtl="0">
              <a:spcBef>
                <a:spcPts val="0"/>
              </a:spcBef>
              <a:spcAft>
                <a:spcPts val="0"/>
              </a:spcAft>
              <a:buClr>
                <a:schemeClr val="dk2"/>
              </a:buClr>
              <a:buSzPts val="1000"/>
              <a:buNone/>
              <a:defRPr sz="1000">
                <a:solidFill>
                  <a:schemeClr val="dk2"/>
                </a:solidFill>
              </a:defRPr>
            </a:lvl1pPr>
            <a:lvl2pPr lvl="1" algn="ctr" rtl="0">
              <a:spcBef>
                <a:spcPts val="0"/>
              </a:spcBef>
              <a:spcAft>
                <a:spcPts val="0"/>
              </a:spcAft>
              <a:buClr>
                <a:schemeClr val="dk2"/>
              </a:buClr>
              <a:buSzPts val="1000"/>
              <a:buNone/>
              <a:defRPr sz="1000">
                <a:solidFill>
                  <a:schemeClr val="dk2"/>
                </a:solidFill>
              </a:defRPr>
            </a:lvl2pPr>
            <a:lvl3pPr lvl="2" algn="ctr" rtl="0">
              <a:spcBef>
                <a:spcPts val="0"/>
              </a:spcBef>
              <a:spcAft>
                <a:spcPts val="0"/>
              </a:spcAft>
              <a:buClr>
                <a:schemeClr val="dk2"/>
              </a:buClr>
              <a:buSzPts val="1000"/>
              <a:buNone/>
              <a:defRPr sz="1000">
                <a:solidFill>
                  <a:schemeClr val="dk2"/>
                </a:solidFill>
              </a:defRPr>
            </a:lvl3pPr>
            <a:lvl4pPr lvl="3" algn="ctr" rtl="0">
              <a:spcBef>
                <a:spcPts val="0"/>
              </a:spcBef>
              <a:spcAft>
                <a:spcPts val="0"/>
              </a:spcAft>
              <a:buClr>
                <a:schemeClr val="dk2"/>
              </a:buClr>
              <a:buSzPts val="1000"/>
              <a:buNone/>
              <a:defRPr sz="1000">
                <a:solidFill>
                  <a:schemeClr val="dk2"/>
                </a:solidFill>
              </a:defRPr>
            </a:lvl4pPr>
            <a:lvl5pPr lvl="4" algn="ctr" rtl="0">
              <a:spcBef>
                <a:spcPts val="0"/>
              </a:spcBef>
              <a:spcAft>
                <a:spcPts val="0"/>
              </a:spcAft>
              <a:buClr>
                <a:schemeClr val="dk2"/>
              </a:buClr>
              <a:buSzPts val="1000"/>
              <a:buNone/>
              <a:defRPr sz="1000">
                <a:solidFill>
                  <a:schemeClr val="dk2"/>
                </a:solidFill>
              </a:defRPr>
            </a:lvl5pPr>
            <a:lvl6pPr lvl="5" algn="ctr" rtl="0">
              <a:spcBef>
                <a:spcPts val="0"/>
              </a:spcBef>
              <a:spcAft>
                <a:spcPts val="0"/>
              </a:spcAft>
              <a:buClr>
                <a:schemeClr val="dk2"/>
              </a:buClr>
              <a:buSzPts val="1000"/>
              <a:buNone/>
              <a:defRPr sz="1000">
                <a:solidFill>
                  <a:schemeClr val="dk2"/>
                </a:solidFill>
              </a:defRPr>
            </a:lvl6pPr>
            <a:lvl7pPr lvl="6" algn="ctr" rtl="0">
              <a:spcBef>
                <a:spcPts val="0"/>
              </a:spcBef>
              <a:spcAft>
                <a:spcPts val="0"/>
              </a:spcAft>
              <a:buClr>
                <a:schemeClr val="dk2"/>
              </a:buClr>
              <a:buSzPts val="1000"/>
              <a:buNone/>
              <a:defRPr sz="1000">
                <a:solidFill>
                  <a:schemeClr val="dk2"/>
                </a:solidFill>
              </a:defRPr>
            </a:lvl7pPr>
            <a:lvl8pPr lvl="7" algn="ctr" rtl="0">
              <a:spcBef>
                <a:spcPts val="0"/>
              </a:spcBef>
              <a:spcAft>
                <a:spcPts val="0"/>
              </a:spcAft>
              <a:buClr>
                <a:schemeClr val="dk2"/>
              </a:buClr>
              <a:buSzPts val="1000"/>
              <a:buNone/>
              <a:defRPr sz="1000">
                <a:solidFill>
                  <a:schemeClr val="dk2"/>
                </a:solidFill>
              </a:defRPr>
            </a:lvl8pPr>
            <a:lvl9pPr lvl="8" algn="ctr" rtl="0">
              <a:spcBef>
                <a:spcPts val="0"/>
              </a:spcBef>
              <a:spcAft>
                <a:spcPts val="0"/>
              </a:spcAft>
              <a:buClr>
                <a:schemeClr val="dk2"/>
              </a:buClr>
              <a:buSzPts val="1000"/>
              <a:buNone/>
              <a:defRPr sz="1000">
                <a:solidFill>
                  <a:schemeClr val="dk2"/>
                </a:solidFill>
              </a:defRPr>
            </a:lvl9pPr>
          </a:lstStyle>
          <a:p>
            <a:endParaRPr/>
          </a:p>
        </p:txBody>
      </p:sp>
      <p:sp>
        <p:nvSpPr>
          <p:cNvPr id="847" name="Google Shape;847;p64"/>
          <p:cNvSpPr txBox="1">
            <a:spLocks noGrp="1"/>
          </p:cNvSpPr>
          <p:nvPr>
            <p:ph type="subTitle" idx="8"/>
          </p:nvPr>
        </p:nvSpPr>
        <p:spPr>
          <a:xfrm>
            <a:off x="3690775" y="2535425"/>
            <a:ext cx="1459500" cy="1265700"/>
          </a:xfrm>
          <a:prstGeom prst="rect">
            <a:avLst/>
          </a:prstGeom>
        </p:spPr>
        <p:txBody>
          <a:bodyPr spcFirstLastPara="1" wrap="square" lIns="91425" tIns="91425" rIns="91425" bIns="91425" anchor="t" anchorCtr="0">
            <a:normAutofit/>
          </a:bodyPr>
          <a:lstStyle>
            <a:lvl1pPr lvl="0" algn="ctr" rtl="0">
              <a:spcBef>
                <a:spcPts val="0"/>
              </a:spcBef>
              <a:spcAft>
                <a:spcPts val="0"/>
              </a:spcAft>
              <a:buClr>
                <a:schemeClr val="dk2"/>
              </a:buClr>
              <a:buSzPts val="1000"/>
              <a:buNone/>
              <a:defRPr sz="1000">
                <a:solidFill>
                  <a:schemeClr val="dk2"/>
                </a:solidFill>
              </a:defRPr>
            </a:lvl1pPr>
            <a:lvl2pPr lvl="1" algn="ctr" rtl="0">
              <a:spcBef>
                <a:spcPts val="0"/>
              </a:spcBef>
              <a:spcAft>
                <a:spcPts val="0"/>
              </a:spcAft>
              <a:buClr>
                <a:schemeClr val="dk2"/>
              </a:buClr>
              <a:buSzPts val="1000"/>
              <a:buNone/>
              <a:defRPr sz="1000">
                <a:solidFill>
                  <a:schemeClr val="dk2"/>
                </a:solidFill>
              </a:defRPr>
            </a:lvl2pPr>
            <a:lvl3pPr lvl="2" algn="ctr" rtl="0">
              <a:spcBef>
                <a:spcPts val="0"/>
              </a:spcBef>
              <a:spcAft>
                <a:spcPts val="0"/>
              </a:spcAft>
              <a:buClr>
                <a:schemeClr val="dk2"/>
              </a:buClr>
              <a:buSzPts val="1000"/>
              <a:buNone/>
              <a:defRPr sz="1000">
                <a:solidFill>
                  <a:schemeClr val="dk2"/>
                </a:solidFill>
              </a:defRPr>
            </a:lvl3pPr>
            <a:lvl4pPr lvl="3" algn="ctr" rtl="0">
              <a:spcBef>
                <a:spcPts val="0"/>
              </a:spcBef>
              <a:spcAft>
                <a:spcPts val="0"/>
              </a:spcAft>
              <a:buClr>
                <a:schemeClr val="dk2"/>
              </a:buClr>
              <a:buSzPts val="1000"/>
              <a:buNone/>
              <a:defRPr sz="1000">
                <a:solidFill>
                  <a:schemeClr val="dk2"/>
                </a:solidFill>
              </a:defRPr>
            </a:lvl4pPr>
            <a:lvl5pPr lvl="4" algn="ctr" rtl="0">
              <a:spcBef>
                <a:spcPts val="0"/>
              </a:spcBef>
              <a:spcAft>
                <a:spcPts val="0"/>
              </a:spcAft>
              <a:buClr>
                <a:schemeClr val="dk2"/>
              </a:buClr>
              <a:buSzPts val="1000"/>
              <a:buNone/>
              <a:defRPr sz="1000">
                <a:solidFill>
                  <a:schemeClr val="dk2"/>
                </a:solidFill>
              </a:defRPr>
            </a:lvl5pPr>
            <a:lvl6pPr lvl="5" algn="ctr" rtl="0">
              <a:spcBef>
                <a:spcPts val="0"/>
              </a:spcBef>
              <a:spcAft>
                <a:spcPts val="0"/>
              </a:spcAft>
              <a:buClr>
                <a:schemeClr val="dk2"/>
              </a:buClr>
              <a:buSzPts val="1000"/>
              <a:buNone/>
              <a:defRPr sz="1000">
                <a:solidFill>
                  <a:schemeClr val="dk2"/>
                </a:solidFill>
              </a:defRPr>
            </a:lvl6pPr>
            <a:lvl7pPr lvl="6" algn="ctr" rtl="0">
              <a:spcBef>
                <a:spcPts val="0"/>
              </a:spcBef>
              <a:spcAft>
                <a:spcPts val="0"/>
              </a:spcAft>
              <a:buClr>
                <a:schemeClr val="dk2"/>
              </a:buClr>
              <a:buSzPts val="1000"/>
              <a:buNone/>
              <a:defRPr sz="1000">
                <a:solidFill>
                  <a:schemeClr val="dk2"/>
                </a:solidFill>
              </a:defRPr>
            </a:lvl7pPr>
            <a:lvl8pPr lvl="7" algn="ctr" rtl="0">
              <a:spcBef>
                <a:spcPts val="0"/>
              </a:spcBef>
              <a:spcAft>
                <a:spcPts val="0"/>
              </a:spcAft>
              <a:buClr>
                <a:schemeClr val="dk2"/>
              </a:buClr>
              <a:buSzPts val="1000"/>
              <a:buNone/>
              <a:defRPr sz="1000">
                <a:solidFill>
                  <a:schemeClr val="dk2"/>
                </a:solidFill>
              </a:defRPr>
            </a:lvl8pPr>
            <a:lvl9pPr lvl="8" algn="ctr" rtl="0">
              <a:spcBef>
                <a:spcPts val="0"/>
              </a:spcBef>
              <a:spcAft>
                <a:spcPts val="0"/>
              </a:spcAft>
              <a:buClr>
                <a:schemeClr val="dk2"/>
              </a:buClr>
              <a:buSzPts val="1000"/>
              <a:buNone/>
              <a:defRPr sz="1000">
                <a:solidFill>
                  <a:schemeClr val="dk2"/>
                </a:solidFill>
              </a:defRPr>
            </a:lvl9pPr>
          </a:lstStyle>
          <a:p>
            <a:endParaRPr/>
          </a:p>
        </p:txBody>
      </p:sp>
      <p:sp>
        <p:nvSpPr>
          <p:cNvPr id="848" name="Google Shape;848;p64"/>
          <p:cNvSpPr txBox="1">
            <a:spLocks noGrp="1"/>
          </p:cNvSpPr>
          <p:nvPr>
            <p:ph type="subTitle" idx="9"/>
          </p:nvPr>
        </p:nvSpPr>
        <p:spPr>
          <a:xfrm>
            <a:off x="5671975" y="2535425"/>
            <a:ext cx="1459500" cy="1265700"/>
          </a:xfrm>
          <a:prstGeom prst="rect">
            <a:avLst/>
          </a:prstGeom>
        </p:spPr>
        <p:txBody>
          <a:bodyPr spcFirstLastPara="1" wrap="square" lIns="91425" tIns="91425" rIns="91425" bIns="91425" anchor="t" anchorCtr="0">
            <a:normAutofit/>
          </a:bodyPr>
          <a:lstStyle>
            <a:lvl1pPr lvl="0" algn="ctr" rtl="0">
              <a:spcBef>
                <a:spcPts val="0"/>
              </a:spcBef>
              <a:spcAft>
                <a:spcPts val="0"/>
              </a:spcAft>
              <a:buClr>
                <a:schemeClr val="dk2"/>
              </a:buClr>
              <a:buSzPts val="1000"/>
              <a:buNone/>
              <a:defRPr sz="1000">
                <a:solidFill>
                  <a:schemeClr val="dk2"/>
                </a:solidFill>
              </a:defRPr>
            </a:lvl1pPr>
            <a:lvl2pPr lvl="1" algn="ctr" rtl="0">
              <a:spcBef>
                <a:spcPts val="0"/>
              </a:spcBef>
              <a:spcAft>
                <a:spcPts val="0"/>
              </a:spcAft>
              <a:buClr>
                <a:schemeClr val="dk2"/>
              </a:buClr>
              <a:buSzPts val="1000"/>
              <a:buNone/>
              <a:defRPr sz="1000">
                <a:solidFill>
                  <a:schemeClr val="dk2"/>
                </a:solidFill>
              </a:defRPr>
            </a:lvl2pPr>
            <a:lvl3pPr lvl="2" algn="ctr" rtl="0">
              <a:spcBef>
                <a:spcPts val="0"/>
              </a:spcBef>
              <a:spcAft>
                <a:spcPts val="0"/>
              </a:spcAft>
              <a:buClr>
                <a:schemeClr val="dk2"/>
              </a:buClr>
              <a:buSzPts val="1000"/>
              <a:buNone/>
              <a:defRPr sz="1000">
                <a:solidFill>
                  <a:schemeClr val="dk2"/>
                </a:solidFill>
              </a:defRPr>
            </a:lvl3pPr>
            <a:lvl4pPr lvl="3" algn="ctr" rtl="0">
              <a:spcBef>
                <a:spcPts val="0"/>
              </a:spcBef>
              <a:spcAft>
                <a:spcPts val="0"/>
              </a:spcAft>
              <a:buClr>
                <a:schemeClr val="dk2"/>
              </a:buClr>
              <a:buSzPts val="1000"/>
              <a:buNone/>
              <a:defRPr sz="1000">
                <a:solidFill>
                  <a:schemeClr val="dk2"/>
                </a:solidFill>
              </a:defRPr>
            </a:lvl4pPr>
            <a:lvl5pPr lvl="4" algn="ctr" rtl="0">
              <a:spcBef>
                <a:spcPts val="0"/>
              </a:spcBef>
              <a:spcAft>
                <a:spcPts val="0"/>
              </a:spcAft>
              <a:buClr>
                <a:schemeClr val="dk2"/>
              </a:buClr>
              <a:buSzPts val="1000"/>
              <a:buNone/>
              <a:defRPr sz="1000">
                <a:solidFill>
                  <a:schemeClr val="dk2"/>
                </a:solidFill>
              </a:defRPr>
            </a:lvl5pPr>
            <a:lvl6pPr lvl="5" algn="ctr" rtl="0">
              <a:spcBef>
                <a:spcPts val="0"/>
              </a:spcBef>
              <a:spcAft>
                <a:spcPts val="0"/>
              </a:spcAft>
              <a:buClr>
                <a:schemeClr val="dk2"/>
              </a:buClr>
              <a:buSzPts val="1000"/>
              <a:buNone/>
              <a:defRPr sz="1000">
                <a:solidFill>
                  <a:schemeClr val="dk2"/>
                </a:solidFill>
              </a:defRPr>
            </a:lvl6pPr>
            <a:lvl7pPr lvl="6" algn="ctr" rtl="0">
              <a:spcBef>
                <a:spcPts val="0"/>
              </a:spcBef>
              <a:spcAft>
                <a:spcPts val="0"/>
              </a:spcAft>
              <a:buClr>
                <a:schemeClr val="dk2"/>
              </a:buClr>
              <a:buSzPts val="1000"/>
              <a:buNone/>
              <a:defRPr sz="1000">
                <a:solidFill>
                  <a:schemeClr val="dk2"/>
                </a:solidFill>
              </a:defRPr>
            </a:lvl7pPr>
            <a:lvl8pPr lvl="7" algn="ctr" rtl="0">
              <a:spcBef>
                <a:spcPts val="0"/>
              </a:spcBef>
              <a:spcAft>
                <a:spcPts val="0"/>
              </a:spcAft>
              <a:buClr>
                <a:schemeClr val="dk2"/>
              </a:buClr>
              <a:buSzPts val="1000"/>
              <a:buNone/>
              <a:defRPr sz="1000">
                <a:solidFill>
                  <a:schemeClr val="dk2"/>
                </a:solidFill>
              </a:defRPr>
            </a:lvl8pPr>
            <a:lvl9pPr lvl="8" algn="ctr" rtl="0">
              <a:spcBef>
                <a:spcPts val="0"/>
              </a:spcBef>
              <a:spcAft>
                <a:spcPts val="0"/>
              </a:spcAft>
              <a:buClr>
                <a:schemeClr val="dk2"/>
              </a:buClr>
              <a:buSzPts val="1000"/>
              <a:buNone/>
              <a:defRPr sz="1000">
                <a:solidFill>
                  <a:schemeClr val="dk2"/>
                </a:solidFill>
              </a:defRPr>
            </a:lvl9pPr>
          </a:lstStyle>
          <a:p>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matchingName="Diseño personalizado 33">
  <p:cSld name="CUSTOM_32">
    <p:spTree>
      <p:nvGrpSpPr>
        <p:cNvPr id="1" name="Shape 849"/>
        <p:cNvGrpSpPr/>
        <p:nvPr/>
      </p:nvGrpSpPr>
      <p:grpSpPr>
        <a:xfrm>
          <a:off x="0" y="0"/>
          <a:ext cx="0" cy="0"/>
          <a:chOff x="0" y="0"/>
          <a:chExt cx="0" cy="0"/>
        </a:xfrm>
      </p:grpSpPr>
      <p:sp>
        <p:nvSpPr>
          <p:cNvPr id="850" name="Google Shape;850;p65"/>
          <p:cNvSpPr/>
          <p:nvPr/>
        </p:nvSpPr>
        <p:spPr>
          <a:xfrm>
            <a:off x="4770000" y="934175"/>
            <a:ext cx="3916800" cy="3192900"/>
          </a:xfrm>
          <a:prstGeom prst="roundRect">
            <a:avLst>
              <a:gd name="adj" fmla="val 7339"/>
            </a:avLst>
          </a:prstGeom>
          <a:solidFill>
            <a:srgbClr val="FFFFFF"/>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65"/>
          <p:cNvSpPr/>
          <p:nvPr/>
        </p:nvSpPr>
        <p:spPr>
          <a:xfrm>
            <a:off x="5171900" y="572663"/>
            <a:ext cx="3113100" cy="5904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65"/>
          <p:cNvSpPr/>
          <p:nvPr/>
        </p:nvSpPr>
        <p:spPr>
          <a:xfrm>
            <a:off x="473300" y="934175"/>
            <a:ext cx="3916800" cy="3192900"/>
          </a:xfrm>
          <a:prstGeom prst="roundRect">
            <a:avLst>
              <a:gd name="adj" fmla="val 7339"/>
            </a:avLst>
          </a:prstGeom>
          <a:solidFill>
            <a:srgbClr val="FFFFFF"/>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65"/>
          <p:cNvSpPr/>
          <p:nvPr/>
        </p:nvSpPr>
        <p:spPr>
          <a:xfrm>
            <a:off x="875150" y="572663"/>
            <a:ext cx="3113100" cy="5904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65"/>
          <p:cNvSpPr txBox="1">
            <a:spLocks noGrp="1"/>
          </p:cNvSpPr>
          <p:nvPr>
            <p:ph type="subTitle" idx="1"/>
          </p:nvPr>
        </p:nvSpPr>
        <p:spPr>
          <a:xfrm>
            <a:off x="1091000" y="572675"/>
            <a:ext cx="2667000" cy="5682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200"/>
              <a:buNone/>
              <a:defRPr sz="1200" b="1">
                <a:solidFill>
                  <a:schemeClr val="lt2"/>
                </a:solidFill>
              </a:defRPr>
            </a:lvl1pPr>
            <a:lvl2pPr lvl="1" algn="ctr" rtl="0">
              <a:spcBef>
                <a:spcPts val="0"/>
              </a:spcBef>
              <a:spcAft>
                <a:spcPts val="0"/>
              </a:spcAft>
              <a:buClr>
                <a:schemeClr val="dk2"/>
              </a:buClr>
              <a:buSzPts val="1200"/>
              <a:buNone/>
              <a:defRPr sz="1200" b="1">
                <a:solidFill>
                  <a:schemeClr val="dk2"/>
                </a:solidFill>
              </a:defRPr>
            </a:lvl2pPr>
            <a:lvl3pPr lvl="2" algn="ctr" rtl="0">
              <a:spcBef>
                <a:spcPts val="0"/>
              </a:spcBef>
              <a:spcAft>
                <a:spcPts val="0"/>
              </a:spcAft>
              <a:buClr>
                <a:schemeClr val="dk2"/>
              </a:buClr>
              <a:buSzPts val="1200"/>
              <a:buNone/>
              <a:defRPr sz="1200" b="1">
                <a:solidFill>
                  <a:schemeClr val="dk2"/>
                </a:solidFill>
              </a:defRPr>
            </a:lvl3pPr>
            <a:lvl4pPr lvl="3" algn="ctr" rtl="0">
              <a:spcBef>
                <a:spcPts val="0"/>
              </a:spcBef>
              <a:spcAft>
                <a:spcPts val="0"/>
              </a:spcAft>
              <a:buClr>
                <a:schemeClr val="dk2"/>
              </a:buClr>
              <a:buSzPts val="1200"/>
              <a:buNone/>
              <a:defRPr sz="1200" b="1">
                <a:solidFill>
                  <a:schemeClr val="dk2"/>
                </a:solidFill>
              </a:defRPr>
            </a:lvl4pPr>
            <a:lvl5pPr lvl="4" algn="ctr" rtl="0">
              <a:spcBef>
                <a:spcPts val="0"/>
              </a:spcBef>
              <a:spcAft>
                <a:spcPts val="0"/>
              </a:spcAft>
              <a:buClr>
                <a:schemeClr val="dk2"/>
              </a:buClr>
              <a:buSzPts val="1200"/>
              <a:buNone/>
              <a:defRPr sz="1200" b="1">
                <a:solidFill>
                  <a:schemeClr val="dk2"/>
                </a:solidFill>
              </a:defRPr>
            </a:lvl5pPr>
            <a:lvl6pPr lvl="5" algn="ctr" rtl="0">
              <a:spcBef>
                <a:spcPts val="0"/>
              </a:spcBef>
              <a:spcAft>
                <a:spcPts val="0"/>
              </a:spcAft>
              <a:buClr>
                <a:schemeClr val="dk2"/>
              </a:buClr>
              <a:buSzPts val="1200"/>
              <a:buNone/>
              <a:defRPr sz="1200" b="1">
                <a:solidFill>
                  <a:schemeClr val="dk2"/>
                </a:solidFill>
              </a:defRPr>
            </a:lvl6pPr>
            <a:lvl7pPr lvl="6" algn="ctr" rtl="0">
              <a:spcBef>
                <a:spcPts val="0"/>
              </a:spcBef>
              <a:spcAft>
                <a:spcPts val="0"/>
              </a:spcAft>
              <a:buClr>
                <a:schemeClr val="dk2"/>
              </a:buClr>
              <a:buSzPts val="1200"/>
              <a:buNone/>
              <a:defRPr sz="1200" b="1">
                <a:solidFill>
                  <a:schemeClr val="dk2"/>
                </a:solidFill>
              </a:defRPr>
            </a:lvl7pPr>
            <a:lvl8pPr lvl="7" algn="ctr" rtl="0">
              <a:spcBef>
                <a:spcPts val="0"/>
              </a:spcBef>
              <a:spcAft>
                <a:spcPts val="0"/>
              </a:spcAft>
              <a:buClr>
                <a:schemeClr val="dk2"/>
              </a:buClr>
              <a:buSzPts val="1200"/>
              <a:buNone/>
              <a:defRPr sz="1200" b="1">
                <a:solidFill>
                  <a:schemeClr val="dk2"/>
                </a:solidFill>
              </a:defRPr>
            </a:lvl8pPr>
            <a:lvl9pPr lvl="8" algn="ctr" rtl="0">
              <a:spcBef>
                <a:spcPts val="0"/>
              </a:spcBef>
              <a:spcAft>
                <a:spcPts val="0"/>
              </a:spcAft>
              <a:buClr>
                <a:schemeClr val="dk2"/>
              </a:buClr>
              <a:buSzPts val="1200"/>
              <a:buNone/>
              <a:defRPr sz="1200" b="1">
                <a:solidFill>
                  <a:schemeClr val="dk2"/>
                </a:solidFill>
              </a:defRPr>
            </a:lvl9pPr>
          </a:lstStyle>
          <a:p>
            <a:endParaRPr/>
          </a:p>
        </p:txBody>
      </p:sp>
      <p:sp>
        <p:nvSpPr>
          <p:cNvPr id="855" name="Google Shape;855;p65"/>
          <p:cNvSpPr txBox="1">
            <a:spLocks noGrp="1"/>
          </p:cNvSpPr>
          <p:nvPr>
            <p:ph type="subTitle" idx="2"/>
          </p:nvPr>
        </p:nvSpPr>
        <p:spPr>
          <a:xfrm>
            <a:off x="5358200" y="572675"/>
            <a:ext cx="2667000" cy="5682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200"/>
              <a:buNone/>
              <a:defRPr sz="1200" b="1">
                <a:solidFill>
                  <a:schemeClr val="lt2"/>
                </a:solidFill>
              </a:defRPr>
            </a:lvl1pPr>
            <a:lvl2pPr lvl="1" algn="ctr" rtl="0">
              <a:spcBef>
                <a:spcPts val="0"/>
              </a:spcBef>
              <a:spcAft>
                <a:spcPts val="0"/>
              </a:spcAft>
              <a:buClr>
                <a:schemeClr val="lt2"/>
              </a:buClr>
              <a:buSzPts val="1200"/>
              <a:buNone/>
              <a:defRPr sz="1200" b="1">
                <a:solidFill>
                  <a:schemeClr val="lt2"/>
                </a:solidFill>
              </a:defRPr>
            </a:lvl2pPr>
            <a:lvl3pPr lvl="2" algn="ctr" rtl="0">
              <a:spcBef>
                <a:spcPts val="0"/>
              </a:spcBef>
              <a:spcAft>
                <a:spcPts val="0"/>
              </a:spcAft>
              <a:buClr>
                <a:schemeClr val="lt2"/>
              </a:buClr>
              <a:buSzPts val="1200"/>
              <a:buNone/>
              <a:defRPr sz="1200" b="1">
                <a:solidFill>
                  <a:schemeClr val="lt2"/>
                </a:solidFill>
              </a:defRPr>
            </a:lvl3pPr>
            <a:lvl4pPr lvl="3" algn="ctr" rtl="0">
              <a:spcBef>
                <a:spcPts val="0"/>
              </a:spcBef>
              <a:spcAft>
                <a:spcPts val="0"/>
              </a:spcAft>
              <a:buClr>
                <a:schemeClr val="lt2"/>
              </a:buClr>
              <a:buSzPts val="1200"/>
              <a:buNone/>
              <a:defRPr sz="1200" b="1">
                <a:solidFill>
                  <a:schemeClr val="lt2"/>
                </a:solidFill>
              </a:defRPr>
            </a:lvl4pPr>
            <a:lvl5pPr lvl="4" algn="ctr" rtl="0">
              <a:spcBef>
                <a:spcPts val="0"/>
              </a:spcBef>
              <a:spcAft>
                <a:spcPts val="0"/>
              </a:spcAft>
              <a:buClr>
                <a:schemeClr val="lt2"/>
              </a:buClr>
              <a:buSzPts val="1200"/>
              <a:buNone/>
              <a:defRPr sz="1200" b="1">
                <a:solidFill>
                  <a:schemeClr val="lt2"/>
                </a:solidFill>
              </a:defRPr>
            </a:lvl5pPr>
            <a:lvl6pPr lvl="5" algn="ctr" rtl="0">
              <a:spcBef>
                <a:spcPts val="0"/>
              </a:spcBef>
              <a:spcAft>
                <a:spcPts val="0"/>
              </a:spcAft>
              <a:buClr>
                <a:schemeClr val="lt2"/>
              </a:buClr>
              <a:buSzPts val="1200"/>
              <a:buNone/>
              <a:defRPr sz="1200" b="1">
                <a:solidFill>
                  <a:schemeClr val="lt2"/>
                </a:solidFill>
              </a:defRPr>
            </a:lvl6pPr>
            <a:lvl7pPr lvl="6" algn="ctr" rtl="0">
              <a:spcBef>
                <a:spcPts val="0"/>
              </a:spcBef>
              <a:spcAft>
                <a:spcPts val="0"/>
              </a:spcAft>
              <a:buClr>
                <a:schemeClr val="lt2"/>
              </a:buClr>
              <a:buSzPts val="1200"/>
              <a:buNone/>
              <a:defRPr sz="1200" b="1">
                <a:solidFill>
                  <a:schemeClr val="lt2"/>
                </a:solidFill>
              </a:defRPr>
            </a:lvl7pPr>
            <a:lvl8pPr lvl="7" algn="ctr" rtl="0">
              <a:spcBef>
                <a:spcPts val="0"/>
              </a:spcBef>
              <a:spcAft>
                <a:spcPts val="0"/>
              </a:spcAft>
              <a:buClr>
                <a:schemeClr val="lt2"/>
              </a:buClr>
              <a:buSzPts val="1200"/>
              <a:buNone/>
              <a:defRPr sz="1200" b="1">
                <a:solidFill>
                  <a:schemeClr val="lt2"/>
                </a:solidFill>
              </a:defRPr>
            </a:lvl8pPr>
            <a:lvl9pPr lvl="8" algn="ctr" rtl="0">
              <a:spcBef>
                <a:spcPts val="0"/>
              </a:spcBef>
              <a:spcAft>
                <a:spcPts val="0"/>
              </a:spcAft>
              <a:buClr>
                <a:schemeClr val="lt2"/>
              </a:buClr>
              <a:buSzPts val="1200"/>
              <a:buNone/>
              <a:defRPr sz="1200" b="1">
                <a:solidFill>
                  <a:schemeClr val="lt2"/>
                </a:solidFill>
              </a:defRPr>
            </a:lvl9pPr>
          </a:lstStyle>
          <a:p>
            <a:endParaRPr/>
          </a:p>
        </p:txBody>
      </p:sp>
      <p:sp>
        <p:nvSpPr>
          <p:cNvPr id="856" name="Google Shape;856;p65"/>
          <p:cNvSpPr txBox="1">
            <a:spLocks noGrp="1"/>
          </p:cNvSpPr>
          <p:nvPr>
            <p:ph type="body" idx="3"/>
          </p:nvPr>
        </p:nvSpPr>
        <p:spPr>
          <a:xfrm>
            <a:off x="559050" y="1223900"/>
            <a:ext cx="3750900" cy="27039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Clr>
                <a:schemeClr val="accent1"/>
              </a:buClr>
              <a:buSzPts val="1200"/>
              <a:buChar char="●"/>
              <a:defRPr sz="1200"/>
            </a:lvl1pPr>
            <a:lvl2pPr marL="914400" lvl="1" indent="-304800">
              <a:spcBef>
                <a:spcPts val="0"/>
              </a:spcBef>
              <a:spcAft>
                <a:spcPts val="0"/>
              </a:spcAft>
              <a:buClr>
                <a:schemeClr val="accent1"/>
              </a:buClr>
              <a:buSzPts val="1200"/>
              <a:buChar char="○"/>
              <a:defRPr sz="1200"/>
            </a:lvl2pPr>
            <a:lvl3pPr marL="1371600" lvl="2" indent="-304800">
              <a:spcBef>
                <a:spcPts val="0"/>
              </a:spcBef>
              <a:spcAft>
                <a:spcPts val="0"/>
              </a:spcAft>
              <a:buClr>
                <a:schemeClr val="accent1"/>
              </a:buClr>
              <a:buSzPts val="1200"/>
              <a:buChar char="■"/>
              <a:defRPr sz="1200"/>
            </a:lvl3pPr>
            <a:lvl4pPr marL="1828800" lvl="3" indent="-304800">
              <a:spcBef>
                <a:spcPts val="0"/>
              </a:spcBef>
              <a:spcAft>
                <a:spcPts val="0"/>
              </a:spcAft>
              <a:buClr>
                <a:schemeClr val="accent1"/>
              </a:buClr>
              <a:buSzPts val="1200"/>
              <a:buChar char="●"/>
              <a:defRPr sz="1200"/>
            </a:lvl4pPr>
            <a:lvl5pPr marL="2286000" lvl="4" indent="-304800">
              <a:spcBef>
                <a:spcPts val="0"/>
              </a:spcBef>
              <a:spcAft>
                <a:spcPts val="0"/>
              </a:spcAft>
              <a:buClr>
                <a:schemeClr val="accent1"/>
              </a:buClr>
              <a:buSzPts val="1200"/>
              <a:buChar char="○"/>
              <a:defRPr sz="1200"/>
            </a:lvl5pPr>
            <a:lvl6pPr marL="2743200" lvl="5" indent="-304800">
              <a:spcBef>
                <a:spcPts val="0"/>
              </a:spcBef>
              <a:spcAft>
                <a:spcPts val="0"/>
              </a:spcAft>
              <a:buClr>
                <a:schemeClr val="accent1"/>
              </a:buClr>
              <a:buSzPts val="1200"/>
              <a:buChar char="■"/>
              <a:defRPr sz="1200"/>
            </a:lvl6pPr>
            <a:lvl7pPr marL="3200400" lvl="6" indent="-304800">
              <a:spcBef>
                <a:spcPts val="0"/>
              </a:spcBef>
              <a:spcAft>
                <a:spcPts val="0"/>
              </a:spcAft>
              <a:buClr>
                <a:schemeClr val="accent1"/>
              </a:buClr>
              <a:buSzPts val="1200"/>
              <a:buChar char="●"/>
              <a:defRPr sz="1200"/>
            </a:lvl7pPr>
            <a:lvl8pPr marL="3657600" lvl="7" indent="-304800">
              <a:spcBef>
                <a:spcPts val="0"/>
              </a:spcBef>
              <a:spcAft>
                <a:spcPts val="0"/>
              </a:spcAft>
              <a:buClr>
                <a:schemeClr val="accent1"/>
              </a:buClr>
              <a:buSzPts val="1200"/>
              <a:buChar char="○"/>
              <a:defRPr sz="1200"/>
            </a:lvl8pPr>
            <a:lvl9pPr marL="4114800" lvl="8" indent="-304800">
              <a:spcBef>
                <a:spcPts val="0"/>
              </a:spcBef>
              <a:spcAft>
                <a:spcPts val="0"/>
              </a:spcAft>
              <a:buClr>
                <a:schemeClr val="accent1"/>
              </a:buClr>
              <a:buSzPts val="1200"/>
              <a:buChar char="■"/>
              <a:defRPr sz="1200"/>
            </a:lvl9pPr>
          </a:lstStyle>
          <a:p>
            <a:endParaRPr/>
          </a:p>
        </p:txBody>
      </p:sp>
      <p:sp>
        <p:nvSpPr>
          <p:cNvPr id="857" name="Google Shape;857;p65"/>
          <p:cNvSpPr txBox="1">
            <a:spLocks noGrp="1"/>
          </p:cNvSpPr>
          <p:nvPr>
            <p:ph type="body" idx="4"/>
          </p:nvPr>
        </p:nvSpPr>
        <p:spPr>
          <a:xfrm>
            <a:off x="4853000" y="1223900"/>
            <a:ext cx="3750900" cy="2703900"/>
          </a:xfrm>
          <a:prstGeom prst="rect">
            <a:avLst/>
          </a:prstGeom>
        </p:spPr>
        <p:txBody>
          <a:bodyPr spcFirstLastPara="1" wrap="square" lIns="91425" tIns="91425" rIns="91425" bIns="91425" anchor="t" anchorCtr="0">
            <a:normAutofit/>
          </a:bodyPr>
          <a:lstStyle>
            <a:lvl1pPr marL="457200" lvl="0" indent="-304800" rtl="0">
              <a:spcBef>
                <a:spcPts val="0"/>
              </a:spcBef>
              <a:spcAft>
                <a:spcPts val="0"/>
              </a:spcAft>
              <a:buClr>
                <a:schemeClr val="accent4"/>
              </a:buClr>
              <a:buSzPts val="1200"/>
              <a:buChar char="●"/>
              <a:defRPr sz="1200"/>
            </a:lvl1pPr>
            <a:lvl2pPr marL="914400" lvl="1" indent="-304800" rtl="0">
              <a:spcBef>
                <a:spcPts val="0"/>
              </a:spcBef>
              <a:spcAft>
                <a:spcPts val="0"/>
              </a:spcAft>
              <a:buClr>
                <a:schemeClr val="accent4"/>
              </a:buClr>
              <a:buSzPts val="1200"/>
              <a:buChar char="○"/>
              <a:defRPr sz="1200"/>
            </a:lvl2pPr>
            <a:lvl3pPr marL="1371600" lvl="2" indent="-304800" rtl="0">
              <a:spcBef>
                <a:spcPts val="0"/>
              </a:spcBef>
              <a:spcAft>
                <a:spcPts val="0"/>
              </a:spcAft>
              <a:buClr>
                <a:schemeClr val="accent4"/>
              </a:buClr>
              <a:buSzPts val="1200"/>
              <a:buChar char="■"/>
              <a:defRPr sz="1200"/>
            </a:lvl3pPr>
            <a:lvl4pPr marL="1828800" lvl="3" indent="-304800" rtl="0">
              <a:spcBef>
                <a:spcPts val="0"/>
              </a:spcBef>
              <a:spcAft>
                <a:spcPts val="0"/>
              </a:spcAft>
              <a:buClr>
                <a:schemeClr val="accent4"/>
              </a:buClr>
              <a:buSzPts val="1200"/>
              <a:buChar char="●"/>
              <a:defRPr sz="1200"/>
            </a:lvl4pPr>
            <a:lvl5pPr marL="2286000" lvl="4" indent="-304800" rtl="0">
              <a:spcBef>
                <a:spcPts val="0"/>
              </a:spcBef>
              <a:spcAft>
                <a:spcPts val="0"/>
              </a:spcAft>
              <a:buClr>
                <a:schemeClr val="accent4"/>
              </a:buClr>
              <a:buSzPts val="1200"/>
              <a:buChar char="○"/>
              <a:defRPr sz="1200"/>
            </a:lvl5pPr>
            <a:lvl6pPr marL="2743200" lvl="5" indent="-304800" rtl="0">
              <a:spcBef>
                <a:spcPts val="0"/>
              </a:spcBef>
              <a:spcAft>
                <a:spcPts val="0"/>
              </a:spcAft>
              <a:buClr>
                <a:schemeClr val="accent4"/>
              </a:buClr>
              <a:buSzPts val="1200"/>
              <a:buChar char="■"/>
              <a:defRPr sz="1200"/>
            </a:lvl6pPr>
            <a:lvl7pPr marL="3200400" lvl="6" indent="-304800" rtl="0">
              <a:spcBef>
                <a:spcPts val="0"/>
              </a:spcBef>
              <a:spcAft>
                <a:spcPts val="0"/>
              </a:spcAft>
              <a:buClr>
                <a:schemeClr val="accent4"/>
              </a:buClr>
              <a:buSzPts val="1200"/>
              <a:buChar char="●"/>
              <a:defRPr sz="1200"/>
            </a:lvl7pPr>
            <a:lvl8pPr marL="3657600" lvl="7" indent="-304800" rtl="0">
              <a:spcBef>
                <a:spcPts val="0"/>
              </a:spcBef>
              <a:spcAft>
                <a:spcPts val="0"/>
              </a:spcAft>
              <a:buClr>
                <a:schemeClr val="accent4"/>
              </a:buClr>
              <a:buSzPts val="1200"/>
              <a:buChar char="○"/>
              <a:defRPr sz="1200"/>
            </a:lvl8pPr>
            <a:lvl9pPr marL="4114800" lvl="8" indent="-304800" rtl="0">
              <a:spcBef>
                <a:spcPts val="0"/>
              </a:spcBef>
              <a:spcAft>
                <a:spcPts val="0"/>
              </a:spcAft>
              <a:buClr>
                <a:schemeClr val="accent4"/>
              </a:buClr>
              <a:buSzPts val="1200"/>
              <a:buChar char="■"/>
              <a:defRPr sz="1200"/>
            </a:lvl9pPr>
          </a:lstStyle>
          <a:p>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matchingName="Diseño personalizado 33 1">
  <p:cSld name="CUSTOM_32_1">
    <p:spTree>
      <p:nvGrpSpPr>
        <p:cNvPr id="1" name="Shape 858"/>
        <p:cNvGrpSpPr/>
        <p:nvPr/>
      </p:nvGrpSpPr>
      <p:grpSpPr>
        <a:xfrm>
          <a:off x="0" y="0"/>
          <a:ext cx="0" cy="0"/>
          <a:chOff x="0" y="0"/>
          <a:chExt cx="0" cy="0"/>
        </a:xfrm>
      </p:grpSpPr>
      <p:sp>
        <p:nvSpPr>
          <p:cNvPr id="859" name="Google Shape;859;p66"/>
          <p:cNvSpPr/>
          <p:nvPr/>
        </p:nvSpPr>
        <p:spPr>
          <a:xfrm>
            <a:off x="4770000" y="934175"/>
            <a:ext cx="3916800" cy="3192900"/>
          </a:xfrm>
          <a:prstGeom prst="roundRect">
            <a:avLst>
              <a:gd name="adj" fmla="val 7339"/>
            </a:avLst>
          </a:prstGeom>
          <a:solidFill>
            <a:srgbClr val="FFFFFF"/>
          </a:solid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66"/>
          <p:cNvSpPr/>
          <p:nvPr/>
        </p:nvSpPr>
        <p:spPr>
          <a:xfrm>
            <a:off x="5171900" y="572663"/>
            <a:ext cx="3113100" cy="5904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66"/>
          <p:cNvSpPr/>
          <p:nvPr/>
        </p:nvSpPr>
        <p:spPr>
          <a:xfrm>
            <a:off x="473300" y="934175"/>
            <a:ext cx="3916800" cy="3192900"/>
          </a:xfrm>
          <a:prstGeom prst="roundRect">
            <a:avLst>
              <a:gd name="adj" fmla="val 7339"/>
            </a:avLst>
          </a:prstGeom>
          <a:solidFill>
            <a:srgbClr val="FFFFFF"/>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66"/>
          <p:cNvSpPr/>
          <p:nvPr/>
        </p:nvSpPr>
        <p:spPr>
          <a:xfrm>
            <a:off x="875150" y="572663"/>
            <a:ext cx="3113100" cy="5904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66"/>
          <p:cNvSpPr txBox="1">
            <a:spLocks noGrp="1"/>
          </p:cNvSpPr>
          <p:nvPr>
            <p:ph type="subTitle" idx="1"/>
          </p:nvPr>
        </p:nvSpPr>
        <p:spPr>
          <a:xfrm>
            <a:off x="1091000" y="572675"/>
            <a:ext cx="2667000" cy="5682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200"/>
              <a:buNone/>
              <a:defRPr sz="1200" b="1">
                <a:solidFill>
                  <a:schemeClr val="lt2"/>
                </a:solidFill>
              </a:defRPr>
            </a:lvl1pPr>
            <a:lvl2pPr lvl="1" algn="ctr" rtl="0">
              <a:spcBef>
                <a:spcPts val="0"/>
              </a:spcBef>
              <a:spcAft>
                <a:spcPts val="0"/>
              </a:spcAft>
              <a:buClr>
                <a:schemeClr val="dk2"/>
              </a:buClr>
              <a:buSzPts val="1200"/>
              <a:buNone/>
              <a:defRPr sz="1200" b="1">
                <a:solidFill>
                  <a:schemeClr val="dk2"/>
                </a:solidFill>
              </a:defRPr>
            </a:lvl2pPr>
            <a:lvl3pPr lvl="2" algn="ctr" rtl="0">
              <a:spcBef>
                <a:spcPts val="0"/>
              </a:spcBef>
              <a:spcAft>
                <a:spcPts val="0"/>
              </a:spcAft>
              <a:buClr>
                <a:schemeClr val="dk2"/>
              </a:buClr>
              <a:buSzPts val="1200"/>
              <a:buNone/>
              <a:defRPr sz="1200" b="1">
                <a:solidFill>
                  <a:schemeClr val="dk2"/>
                </a:solidFill>
              </a:defRPr>
            </a:lvl3pPr>
            <a:lvl4pPr lvl="3" algn="ctr" rtl="0">
              <a:spcBef>
                <a:spcPts val="0"/>
              </a:spcBef>
              <a:spcAft>
                <a:spcPts val="0"/>
              </a:spcAft>
              <a:buClr>
                <a:schemeClr val="dk2"/>
              </a:buClr>
              <a:buSzPts val="1200"/>
              <a:buNone/>
              <a:defRPr sz="1200" b="1">
                <a:solidFill>
                  <a:schemeClr val="dk2"/>
                </a:solidFill>
              </a:defRPr>
            </a:lvl4pPr>
            <a:lvl5pPr lvl="4" algn="ctr" rtl="0">
              <a:spcBef>
                <a:spcPts val="0"/>
              </a:spcBef>
              <a:spcAft>
                <a:spcPts val="0"/>
              </a:spcAft>
              <a:buClr>
                <a:schemeClr val="dk2"/>
              </a:buClr>
              <a:buSzPts val="1200"/>
              <a:buNone/>
              <a:defRPr sz="1200" b="1">
                <a:solidFill>
                  <a:schemeClr val="dk2"/>
                </a:solidFill>
              </a:defRPr>
            </a:lvl5pPr>
            <a:lvl6pPr lvl="5" algn="ctr" rtl="0">
              <a:spcBef>
                <a:spcPts val="0"/>
              </a:spcBef>
              <a:spcAft>
                <a:spcPts val="0"/>
              </a:spcAft>
              <a:buClr>
                <a:schemeClr val="dk2"/>
              </a:buClr>
              <a:buSzPts val="1200"/>
              <a:buNone/>
              <a:defRPr sz="1200" b="1">
                <a:solidFill>
                  <a:schemeClr val="dk2"/>
                </a:solidFill>
              </a:defRPr>
            </a:lvl6pPr>
            <a:lvl7pPr lvl="6" algn="ctr" rtl="0">
              <a:spcBef>
                <a:spcPts val="0"/>
              </a:spcBef>
              <a:spcAft>
                <a:spcPts val="0"/>
              </a:spcAft>
              <a:buClr>
                <a:schemeClr val="dk2"/>
              </a:buClr>
              <a:buSzPts val="1200"/>
              <a:buNone/>
              <a:defRPr sz="1200" b="1">
                <a:solidFill>
                  <a:schemeClr val="dk2"/>
                </a:solidFill>
              </a:defRPr>
            </a:lvl7pPr>
            <a:lvl8pPr lvl="7" algn="ctr" rtl="0">
              <a:spcBef>
                <a:spcPts val="0"/>
              </a:spcBef>
              <a:spcAft>
                <a:spcPts val="0"/>
              </a:spcAft>
              <a:buClr>
                <a:schemeClr val="dk2"/>
              </a:buClr>
              <a:buSzPts val="1200"/>
              <a:buNone/>
              <a:defRPr sz="1200" b="1">
                <a:solidFill>
                  <a:schemeClr val="dk2"/>
                </a:solidFill>
              </a:defRPr>
            </a:lvl8pPr>
            <a:lvl9pPr lvl="8" algn="ctr" rtl="0">
              <a:spcBef>
                <a:spcPts val="0"/>
              </a:spcBef>
              <a:spcAft>
                <a:spcPts val="0"/>
              </a:spcAft>
              <a:buClr>
                <a:schemeClr val="dk2"/>
              </a:buClr>
              <a:buSzPts val="1200"/>
              <a:buNone/>
              <a:defRPr sz="1200" b="1">
                <a:solidFill>
                  <a:schemeClr val="dk2"/>
                </a:solidFill>
              </a:defRPr>
            </a:lvl9pPr>
          </a:lstStyle>
          <a:p>
            <a:endParaRPr/>
          </a:p>
        </p:txBody>
      </p:sp>
      <p:sp>
        <p:nvSpPr>
          <p:cNvPr id="864" name="Google Shape;864;p66"/>
          <p:cNvSpPr txBox="1">
            <a:spLocks noGrp="1"/>
          </p:cNvSpPr>
          <p:nvPr>
            <p:ph type="subTitle" idx="2"/>
          </p:nvPr>
        </p:nvSpPr>
        <p:spPr>
          <a:xfrm>
            <a:off x="5358200" y="572675"/>
            <a:ext cx="2667000" cy="5682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200"/>
              <a:buNone/>
              <a:defRPr sz="1200" b="1">
                <a:solidFill>
                  <a:schemeClr val="lt2"/>
                </a:solidFill>
              </a:defRPr>
            </a:lvl1pPr>
            <a:lvl2pPr lvl="1" algn="ctr" rtl="0">
              <a:spcBef>
                <a:spcPts val="0"/>
              </a:spcBef>
              <a:spcAft>
                <a:spcPts val="0"/>
              </a:spcAft>
              <a:buClr>
                <a:schemeClr val="lt2"/>
              </a:buClr>
              <a:buSzPts val="1200"/>
              <a:buNone/>
              <a:defRPr sz="1200" b="1">
                <a:solidFill>
                  <a:schemeClr val="lt2"/>
                </a:solidFill>
              </a:defRPr>
            </a:lvl2pPr>
            <a:lvl3pPr lvl="2" algn="ctr" rtl="0">
              <a:spcBef>
                <a:spcPts val="0"/>
              </a:spcBef>
              <a:spcAft>
                <a:spcPts val="0"/>
              </a:spcAft>
              <a:buClr>
                <a:schemeClr val="lt2"/>
              </a:buClr>
              <a:buSzPts val="1200"/>
              <a:buNone/>
              <a:defRPr sz="1200" b="1">
                <a:solidFill>
                  <a:schemeClr val="lt2"/>
                </a:solidFill>
              </a:defRPr>
            </a:lvl3pPr>
            <a:lvl4pPr lvl="3" algn="ctr" rtl="0">
              <a:spcBef>
                <a:spcPts val="0"/>
              </a:spcBef>
              <a:spcAft>
                <a:spcPts val="0"/>
              </a:spcAft>
              <a:buClr>
                <a:schemeClr val="lt2"/>
              </a:buClr>
              <a:buSzPts val="1200"/>
              <a:buNone/>
              <a:defRPr sz="1200" b="1">
                <a:solidFill>
                  <a:schemeClr val="lt2"/>
                </a:solidFill>
              </a:defRPr>
            </a:lvl4pPr>
            <a:lvl5pPr lvl="4" algn="ctr" rtl="0">
              <a:spcBef>
                <a:spcPts val="0"/>
              </a:spcBef>
              <a:spcAft>
                <a:spcPts val="0"/>
              </a:spcAft>
              <a:buClr>
                <a:schemeClr val="lt2"/>
              </a:buClr>
              <a:buSzPts val="1200"/>
              <a:buNone/>
              <a:defRPr sz="1200" b="1">
                <a:solidFill>
                  <a:schemeClr val="lt2"/>
                </a:solidFill>
              </a:defRPr>
            </a:lvl5pPr>
            <a:lvl6pPr lvl="5" algn="ctr" rtl="0">
              <a:spcBef>
                <a:spcPts val="0"/>
              </a:spcBef>
              <a:spcAft>
                <a:spcPts val="0"/>
              </a:spcAft>
              <a:buClr>
                <a:schemeClr val="lt2"/>
              </a:buClr>
              <a:buSzPts val="1200"/>
              <a:buNone/>
              <a:defRPr sz="1200" b="1">
                <a:solidFill>
                  <a:schemeClr val="lt2"/>
                </a:solidFill>
              </a:defRPr>
            </a:lvl6pPr>
            <a:lvl7pPr lvl="6" algn="ctr" rtl="0">
              <a:spcBef>
                <a:spcPts val="0"/>
              </a:spcBef>
              <a:spcAft>
                <a:spcPts val="0"/>
              </a:spcAft>
              <a:buClr>
                <a:schemeClr val="lt2"/>
              </a:buClr>
              <a:buSzPts val="1200"/>
              <a:buNone/>
              <a:defRPr sz="1200" b="1">
                <a:solidFill>
                  <a:schemeClr val="lt2"/>
                </a:solidFill>
              </a:defRPr>
            </a:lvl7pPr>
            <a:lvl8pPr lvl="7" algn="ctr" rtl="0">
              <a:spcBef>
                <a:spcPts val="0"/>
              </a:spcBef>
              <a:spcAft>
                <a:spcPts val="0"/>
              </a:spcAft>
              <a:buClr>
                <a:schemeClr val="lt2"/>
              </a:buClr>
              <a:buSzPts val="1200"/>
              <a:buNone/>
              <a:defRPr sz="1200" b="1">
                <a:solidFill>
                  <a:schemeClr val="lt2"/>
                </a:solidFill>
              </a:defRPr>
            </a:lvl8pPr>
            <a:lvl9pPr lvl="8" algn="ctr" rtl="0">
              <a:spcBef>
                <a:spcPts val="0"/>
              </a:spcBef>
              <a:spcAft>
                <a:spcPts val="0"/>
              </a:spcAft>
              <a:buClr>
                <a:schemeClr val="lt2"/>
              </a:buClr>
              <a:buSzPts val="1200"/>
              <a:buNone/>
              <a:defRPr sz="1200" b="1">
                <a:solidFill>
                  <a:schemeClr val="lt2"/>
                </a:solidFill>
              </a:defRPr>
            </a:lvl9pPr>
          </a:lstStyle>
          <a:p>
            <a:endParaRPr/>
          </a:p>
        </p:txBody>
      </p:sp>
      <p:sp>
        <p:nvSpPr>
          <p:cNvPr id="865" name="Google Shape;865;p66"/>
          <p:cNvSpPr txBox="1">
            <a:spLocks noGrp="1"/>
          </p:cNvSpPr>
          <p:nvPr>
            <p:ph type="body" idx="3"/>
          </p:nvPr>
        </p:nvSpPr>
        <p:spPr>
          <a:xfrm>
            <a:off x="559050" y="1223900"/>
            <a:ext cx="3750900" cy="2703900"/>
          </a:xfrm>
          <a:prstGeom prst="rect">
            <a:avLst/>
          </a:prstGeom>
        </p:spPr>
        <p:txBody>
          <a:bodyPr spcFirstLastPara="1" wrap="square" lIns="91425" tIns="91425" rIns="91425" bIns="91425" anchor="t" anchorCtr="0">
            <a:normAutofit/>
          </a:bodyPr>
          <a:lstStyle>
            <a:lvl1pPr marL="457200" lvl="0" indent="-304800" rtl="0">
              <a:spcBef>
                <a:spcPts val="0"/>
              </a:spcBef>
              <a:spcAft>
                <a:spcPts val="0"/>
              </a:spcAft>
              <a:buClr>
                <a:schemeClr val="accent3"/>
              </a:buClr>
              <a:buSzPts val="1200"/>
              <a:buChar char="●"/>
              <a:defRPr sz="1200"/>
            </a:lvl1pPr>
            <a:lvl2pPr marL="914400" lvl="1" indent="-304800" rtl="0">
              <a:spcBef>
                <a:spcPts val="0"/>
              </a:spcBef>
              <a:spcAft>
                <a:spcPts val="0"/>
              </a:spcAft>
              <a:buClr>
                <a:schemeClr val="accent3"/>
              </a:buClr>
              <a:buSzPts val="1200"/>
              <a:buChar char="○"/>
              <a:defRPr sz="1200"/>
            </a:lvl2pPr>
            <a:lvl3pPr marL="1371600" lvl="2" indent="-304800" rtl="0">
              <a:spcBef>
                <a:spcPts val="0"/>
              </a:spcBef>
              <a:spcAft>
                <a:spcPts val="0"/>
              </a:spcAft>
              <a:buClr>
                <a:schemeClr val="accent3"/>
              </a:buClr>
              <a:buSzPts val="1200"/>
              <a:buChar char="■"/>
              <a:defRPr sz="1200"/>
            </a:lvl3pPr>
            <a:lvl4pPr marL="1828800" lvl="3" indent="-304800" rtl="0">
              <a:spcBef>
                <a:spcPts val="0"/>
              </a:spcBef>
              <a:spcAft>
                <a:spcPts val="0"/>
              </a:spcAft>
              <a:buClr>
                <a:schemeClr val="accent3"/>
              </a:buClr>
              <a:buSzPts val="1200"/>
              <a:buChar char="●"/>
              <a:defRPr sz="1200"/>
            </a:lvl4pPr>
            <a:lvl5pPr marL="2286000" lvl="4" indent="-304800" rtl="0">
              <a:spcBef>
                <a:spcPts val="0"/>
              </a:spcBef>
              <a:spcAft>
                <a:spcPts val="0"/>
              </a:spcAft>
              <a:buClr>
                <a:schemeClr val="accent3"/>
              </a:buClr>
              <a:buSzPts val="1200"/>
              <a:buChar char="○"/>
              <a:defRPr sz="1200"/>
            </a:lvl5pPr>
            <a:lvl6pPr marL="2743200" lvl="5" indent="-304800" rtl="0">
              <a:spcBef>
                <a:spcPts val="0"/>
              </a:spcBef>
              <a:spcAft>
                <a:spcPts val="0"/>
              </a:spcAft>
              <a:buClr>
                <a:schemeClr val="accent3"/>
              </a:buClr>
              <a:buSzPts val="1200"/>
              <a:buChar char="■"/>
              <a:defRPr sz="1200"/>
            </a:lvl6pPr>
            <a:lvl7pPr marL="3200400" lvl="6" indent="-304800" rtl="0">
              <a:spcBef>
                <a:spcPts val="0"/>
              </a:spcBef>
              <a:spcAft>
                <a:spcPts val="0"/>
              </a:spcAft>
              <a:buClr>
                <a:schemeClr val="accent3"/>
              </a:buClr>
              <a:buSzPts val="1200"/>
              <a:buChar char="●"/>
              <a:defRPr sz="1200"/>
            </a:lvl7pPr>
            <a:lvl8pPr marL="3657600" lvl="7" indent="-304800" rtl="0">
              <a:spcBef>
                <a:spcPts val="0"/>
              </a:spcBef>
              <a:spcAft>
                <a:spcPts val="0"/>
              </a:spcAft>
              <a:buClr>
                <a:schemeClr val="accent3"/>
              </a:buClr>
              <a:buSzPts val="1200"/>
              <a:buChar char="○"/>
              <a:defRPr sz="1200"/>
            </a:lvl8pPr>
            <a:lvl9pPr marL="4114800" lvl="8" indent="-304800" rtl="0">
              <a:spcBef>
                <a:spcPts val="0"/>
              </a:spcBef>
              <a:spcAft>
                <a:spcPts val="0"/>
              </a:spcAft>
              <a:buClr>
                <a:schemeClr val="accent3"/>
              </a:buClr>
              <a:buSzPts val="1200"/>
              <a:buChar char="■"/>
              <a:defRPr sz="1200"/>
            </a:lvl9pPr>
          </a:lstStyle>
          <a:p>
            <a:endParaRPr/>
          </a:p>
        </p:txBody>
      </p:sp>
      <p:sp>
        <p:nvSpPr>
          <p:cNvPr id="866" name="Google Shape;866;p66"/>
          <p:cNvSpPr txBox="1">
            <a:spLocks noGrp="1"/>
          </p:cNvSpPr>
          <p:nvPr>
            <p:ph type="body" idx="4"/>
          </p:nvPr>
        </p:nvSpPr>
        <p:spPr>
          <a:xfrm>
            <a:off x="4853000" y="1223900"/>
            <a:ext cx="3750900" cy="2703900"/>
          </a:xfrm>
          <a:prstGeom prst="rect">
            <a:avLst/>
          </a:prstGeom>
        </p:spPr>
        <p:txBody>
          <a:bodyPr spcFirstLastPara="1" wrap="square" lIns="91425" tIns="91425" rIns="91425" bIns="91425" anchor="t" anchorCtr="0">
            <a:normAutofit/>
          </a:bodyPr>
          <a:lstStyle>
            <a:lvl1pPr marL="457200" lvl="0" indent="-304800" rtl="0">
              <a:spcBef>
                <a:spcPts val="0"/>
              </a:spcBef>
              <a:spcAft>
                <a:spcPts val="0"/>
              </a:spcAft>
              <a:buClr>
                <a:schemeClr val="accent2"/>
              </a:buClr>
              <a:buSzPts val="1200"/>
              <a:buChar char="●"/>
              <a:defRPr sz="1200"/>
            </a:lvl1pPr>
            <a:lvl2pPr marL="914400" lvl="1" indent="-304800" rtl="0">
              <a:spcBef>
                <a:spcPts val="0"/>
              </a:spcBef>
              <a:spcAft>
                <a:spcPts val="0"/>
              </a:spcAft>
              <a:buClr>
                <a:schemeClr val="accent2"/>
              </a:buClr>
              <a:buSzPts val="1200"/>
              <a:buChar char="○"/>
              <a:defRPr sz="1200"/>
            </a:lvl2pPr>
            <a:lvl3pPr marL="1371600" lvl="2" indent="-304800" rtl="0">
              <a:spcBef>
                <a:spcPts val="0"/>
              </a:spcBef>
              <a:spcAft>
                <a:spcPts val="0"/>
              </a:spcAft>
              <a:buClr>
                <a:schemeClr val="accent2"/>
              </a:buClr>
              <a:buSzPts val="1200"/>
              <a:buChar char="■"/>
              <a:defRPr sz="1200"/>
            </a:lvl3pPr>
            <a:lvl4pPr marL="1828800" lvl="3" indent="-304800" rtl="0">
              <a:spcBef>
                <a:spcPts val="0"/>
              </a:spcBef>
              <a:spcAft>
                <a:spcPts val="0"/>
              </a:spcAft>
              <a:buClr>
                <a:schemeClr val="accent2"/>
              </a:buClr>
              <a:buSzPts val="1200"/>
              <a:buChar char="●"/>
              <a:defRPr sz="1200"/>
            </a:lvl4pPr>
            <a:lvl5pPr marL="2286000" lvl="4" indent="-304800" rtl="0">
              <a:spcBef>
                <a:spcPts val="0"/>
              </a:spcBef>
              <a:spcAft>
                <a:spcPts val="0"/>
              </a:spcAft>
              <a:buClr>
                <a:schemeClr val="accent2"/>
              </a:buClr>
              <a:buSzPts val="1200"/>
              <a:buChar char="○"/>
              <a:defRPr sz="1200"/>
            </a:lvl5pPr>
            <a:lvl6pPr marL="2743200" lvl="5" indent="-304800" rtl="0">
              <a:spcBef>
                <a:spcPts val="0"/>
              </a:spcBef>
              <a:spcAft>
                <a:spcPts val="0"/>
              </a:spcAft>
              <a:buClr>
                <a:schemeClr val="accent2"/>
              </a:buClr>
              <a:buSzPts val="1200"/>
              <a:buChar char="■"/>
              <a:defRPr sz="1200"/>
            </a:lvl6pPr>
            <a:lvl7pPr marL="3200400" lvl="6" indent="-304800" rtl="0">
              <a:spcBef>
                <a:spcPts val="0"/>
              </a:spcBef>
              <a:spcAft>
                <a:spcPts val="0"/>
              </a:spcAft>
              <a:buClr>
                <a:schemeClr val="accent2"/>
              </a:buClr>
              <a:buSzPts val="1200"/>
              <a:buChar char="●"/>
              <a:defRPr sz="1200"/>
            </a:lvl7pPr>
            <a:lvl8pPr marL="3657600" lvl="7" indent="-304800" rtl="0">
              <a:spcBef>
                <a:spcPts val="0"/>
              </a:spcBef>
              <a:spcAft>
                <a:spcPts val="0"/>
              </a:spcAft>
              <a:buClr>
                <a:schemeClr val="accent2"/>
              </a:buClr>
              <a:buSzPts val="1200"/>
              <a:buChar char="○"/>
              <a:defRPr sz="1200"/>
            </a:lvl8pPr>
            <a:lvl9pPr marL="4114800" lvl="8" indent="-304800" rtl="0">
              <a:spcBef>
                <a:spcPts val="0"/>
              </a:spcBef>
              <a:spcAft>
                <a:spcPts val="0"/>
              </a:spcAft>
              <a:buClr>
                <a:schemeClr val="accent2"/>
              </a:buClr>
              <a:buSzPts val="1200"/>
              <a:buChar char="■"/>
              <a:defRPr sz="1200"/>
            </a:lvl9pPr>
          </a:lstStyle>
          <a:p>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matchingName="Diseño personalizado 34">
  <p:cSld name="CUSTOM_36">
    <p:spTree>
      <p:nvGrpSpPr>
        <p:cNvPr id="1" name="Shape 867"/>
        <p:cNvGrpSpPr/>
        <p:nvPr/>
      </p:nvGrpSpPr>
      <p:grpSpPr>
        <a:xfrm>
          <a:off x="0" y="0"/>
          <a:ext cx="0" cy="0"/>
          <a:chOff x="0" y="0"/>
          <a:chExt cx="0" cy="0"/>
        </a:xfrm>
      </p:grpSpPr>
      <p:sp>
        <p:nvSpPr>
          <p:cNvPr id="868" name="Google Shape;868;p67"/>
          <p:cNvSpPr/>
          <p:nvPr/>
        </p:nvSpPr>
        <p:spPr>
          <a:xfrm>
            <a:off x="0" y="0"/>
            <a:ext cx="91590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67"/>
          <p:cNvSpPr/>
          <p:nvPr/>
        </p:nvSpPr>
        <p:spPr>
          <a:xfrm>
            <a:off x="5256475" y="1204950"/>
            <a:ext cx="2733600" cy="2733600"/>
          </a:xfrm>
          <a:prstGeom prst="ellipse">
            <a:avLst/>
          </a:prstGeom>
          <a:solidFill>
            <a:srgbClr val="FFFFFF"/>
          </a:solidFill>
          <a:ln w="76200" cap="flat" cmpd="sng">
            <a:solidFill>
              <a:srgbClr val="E691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70" name="Google Shape;870;p67"/>
          <p:cNvPicPr preferRelativeResize="0"/>
          <p:nvPr/>
        </p:nvPicPr>
        <p:blipFill>
          <a:blip r:embed="rId2">
            <a:alphaModFix/>
          </a:blip>
          <a:stretch>
            <a:fillRect/>
          </a:stretch>
        </p:blipFill>
        <p:spPr>
          <a:xfrm>
            <a:off x="300050" y="4516625"/>
            <a:ext cx="966776" cy="336375"/>
          </a:xfrm>
          <a:prstGeom prst="rect">
            <a:avLst/>
          </a:prstGeom>
          <a:noFill/>
          <a:ln>
            <a:noFill/>
          </a:ln>
        </p:spPr>
      </p:pic>
      <p:sp>
        <p:nvSpPr>
          <p:cNvPr id="871" name="Google Shape;871;p67"/>
          <p:cNvSpPr txBox="1">
            <a:spLocks noGrp="1"/>
          </p:cNvSpPr>
          <p:nvPr>
            <p:ph type="title"/>
          </p:nvPr>
        </p:nvSpPr>
        <p:spPr>
          <a:xfrm>
            <a:off x="762350" y="1789050"/>
            <a:ext cx="4442100" cy="1565400"/>
          </a:xfrm>
          <a:prstGeom prst="rect">
            <a:avLst/>
          </a:prstGeom>
        </p:spPr>
        <p:txBody>
          <a:bodyPr spcFirstLastPara="1" wrap="square" lIns="91425" tIns="91425" rIns="91425" bIns="91425" anchor="ctr" anchorCtr="0">
            <a:normAutofit/>
          </a:bodyPr>
          <a:lstStyle>
            <a:lvl1pPr lvl="0" algn="r">
              <a:spcBef>
                <a:spcPts val="0"/>
              </a:spcBef>
              <a:spcAft>
                <a:spcPts val="0"/>
              </a:spcAft>
              <a:buClr>
                <a:schemeClr val="lt1"/>
              </a:buClr>
              <a:buSzPts val="2800"/>
              <a:buNone/>
              <a:defRPr>
                <a:solidFill>
                  <a:schemeClr val="lt1"/>
                </a:solidFill>
              </a:defRPr>
            </a:lvl1pPr>
            <a:lvl2pPr lvl="1" algn="r">
              <a:spcBef>
                <a:spcPts val="0"/>
              </a:spcBef>
              <a:spcAft>
                <a:spcPts val="0"/>
              </a:spcAft>
              <a:buClr>
                <a:schemeClr val="lt1"/>
              </a:buClr>
              <a:buSzPts val="2800"/>
              <a:buNone/>
              <a:defRPr>
                <a:solidFill>
                  <a:schemeClr val="lt1"/>
                </a:solidFill>
              </a:defRPr>
            </a:lvl2pPr>
            <a:lvl3pPr lvl="2" algn="r">
              <a:spcBef>
                <a:spcPts val="0"/>
              </a:spcBef>
              <a:spcAft>
                <a:spcPts val="0"/>
              </a:spcAft>
              <a:buClr>
                <a:schemeClr val="lt1"/>
              </a:buClr>
              <a:buSzPts val="2800"/>
              <a:buNone/>
              <a:defRPr>
                <a:solidFill>
                  <a:schemeClr val="lt1"/>
                </a:solidFill>
              </a:defRPr>
            </a:lvl3pPr>
            <a:lvl4pPr lvl="3" algn="r">
              <a:spcBef>
                <a:spcPts val="0"/>
              </a:spcBef>
              <a:spcAft>
                <a:spcPts val="0"/>
              </a:spcAft>
              <a:buClr>
                <a:schemeClr val="lt1"/>
              </a:buClr>
              <a:buSzPts val="2800"/>
              <a:buNone/>
              <a:defRPr>
                <a:solidFill>
                  <a:schemeClr val="lt1"/>
                </a:solidFill>
              </a:defRPr>
            </a:lvl4pPr>
            <a:lvl5pPr lvl="4" algn="r">
              <a:spcBef>
                <a:spcPts val="0"/>
              </a:spcBef>
              <a:spcAft>
                <a:spcPts val="0"/>
              </a:spcAft>
              <a:buClr>
                <a:schemeClr val="lt1"/>
              </a:buClr>
              <a:buSzPts val="2800"/>
              <a:buNone/>
              <a:defRPr>
                <a:solidFill>
                  <a:schemeClr val="lt1"/>
                </a:solidFill>
              </a:defRPr>
            </a:lvl5pPr>
            <a:lvl6pPr lvl="5" algn="r">
              <a:spcBef>
                <a:spcPts val="0"/>
              </a:spcBef>
              <a:spcAft>
                <a:spcPts val="0"/>
              </a:spcAft>
              <a:buClr>
                <a:schemeClr val="lt1"/>
              </a:buClr>
              <a:buSzPts val="2800"/>
              <a:buNone/>
              <a:defRPr>
                <a:solidFill>
                  <a:schemeClr val="lt1"/>
                </a:solidFill>
              </a:defRPr>
            </a:lvl6pPr>
            <a:lvl7pPr lvl="6" algn="r">
              <a:spcBef>
                <a:spcPts val="0"/>
              </a:spcBef>
              <a:spcAft>
                <a:spcPts val="0"/>
              </a:spcAft>
              <a:buClr>
                <a:schemeClr val="lt1"/>
              </a:buClr>
              <a:buSzPts val="2800"/>
              <a:buNone/>
              <a:defRPr>
                <a:solidFill>
                  <a:schemeClr val="lt1"/>
                </a:solidFill>
              </a:defRPr>
            </a:lvl7pPr>
            <a:lvl8pPr lvl="7" algn="r">
              <a:spcBef>
                <a:spcPts val="0"/>
              </a:spcBef>
              <a:spcAft>
                <a:spcPts val="0"/>
              </a:spcAft>
              <a:buClr>
                <a:schemeClr val="lt1"/>
              </a:buClr>
              <a:buSzPts val="2800"/>
              <a:buNone/>
              <a:defRPr>
                <a:solidFill>
                  <a:schemeClr val="lt1"/>
                </a:solidFill>
              </a:defRPr>
            </a:lvl8pPr>
            <a:lvl9pPr lvl="8" algn="r">
              <a:spcBef>
                <a:spcPts val="0"/>
              </a:spcBef>
              <a:spcAft>
                <a:spcPts val="0"/>
              </a:spcAft>
              <a:buClr>
                <a:schemeClr val="lt1"/>
              </a:buClr>
              <a:buSzPts val="2800"/>
              <a:buNone/>
              <a:defRPr>
                <a:solidFill>
                  <a:schemeClr val="lt1"/>
                </a:solidFill>
              </a:defRPr>
            </a:lvl9pPr>
          </a:lstStyle>
          <a:p>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matchingName="Diseño personalizado 34 2">
  <p:cSld name="CUSTOM_36_1">
    <p:spTree>
      <p:nvGrpSpPr>
        <p:cNvPr id="1" name="Shape 872"/>
        <p:cNvGrpSpPr/>
        <p:nvPr/>
      </p:nvGrpSpPr>
      <p:grpSpPr>
        <a:xfrm>
          <a:off x="0" y="0"/>
          <a:ext cx="0" cy="0"/>
          <a:chOff x="0" y="0"/>
          <a:chExt cx="0" cy="0"/>
        </a:xfrm>
      </p:grpSpPr>
      <p:sp>
        <p:nvSpPr>
          <p:cNvPr id="873" name="Google Shape;873;p68"/>
          <p:cNvSpPr/>
          <p:nvPr/>
        </p:nvSpPr>
        <p:spPr>
          <a:xfrm>
            <a:off x="0" y="0"/>
            <a:ext cx="9159000" cy="5143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68"/>
          <p:cNvSpPr/>
          <p:nvPr/>
        </p:nvSpPr>
        <p:spPr>
          <a:xfrm>
            <a:off x="5256475" y="1204950"/>
            <a:ext cx="2733600" cy="2733600"/>
          </a:xfrm>
          <a:prstGeom prst="ellipse">
            <a:avLst/>
          </a:prstGeom>
          <a:solidFill>
            <a:srgbClr val="FFFFFF"/>
          </a:solidFill>
          <a:ln w="76200" cap="flat" cmpd="sng">
            <a:solidFill>
              <a:srgbClr val="FFD9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75" name="Google Shape;875;p68"/>
          <p:cNvPicPr preferRelativeResize="0"/>
          <p:nvPr/>
        </p:nvPicPr>
        <p:blipFill>
          <a:blip r:embed="rId2">
            <a:alphaModFix/>
          </a:blip>
          <a:stretch>
            <a:fillRect/>
          </a:stretch>
        </p:blipFill>
        <p:spPr>
          <a:xfrm>
            <a:off x="300050" y="4516625"/>
            <a:ext cx="966776" cy="336375"/>
          </a:xfrm>
          <a:prstGeom prst="rect">
            <a:avLst/>
          </a:prstGeom>
          <a:noFill/>
          <a:ln>
            <a:noFill/>
          </a:ln>
        </p:spPr>
      </p:pic>
      <p:sp>
        <p:nvSpPr>
          <p:cNvPr id="876" name="Google Shape;876;p68"/>
          <p:cNvSpPr txBox="1">
            <a:spLocks noGrp="1"/>
          </p:cNvSpPr>
          <p:nvPr>
            <p:ph type="title"/>
          </p:nvPr>
        </p:nvSpPr>
        <p:spPr>
          <a:xfrm>
            <a:off x="762350" y="1789050"/>
            <a:ext cx="4442100" cy="1565400"/>
          </a:xfrm>
          <a:prstGeom prst="rect">
            <a:avLst/>
          </a:prstGeom>
        </p:spPr>
        <p:txBody>
          <a:bodyPr spcFirstLastPara="1" wrap="square" lIns="91425" tIns="91425" rIns="91425" bIns="91425" anchor="ctr" anchorCtr="0">
            <a:normAutofit/>
          </a:bodyPr>
          <a:lstStyle>
            <a:lvl1pPr lvl="0" algn="r" rtl="0">
              <a:spcBef>
                <a:spcPts val="0"/>
              </a:spcBef>
              <a:spcAft>
                <a:spcPts val="0"/>
              </a:spcAft>
              <a:buClr>
                <a:schemeClr val="lt1"/>
              </a:buClr>
              <a:buSzPts val="2800"/>
              <a:buNone/>
              <a:defRPr>
                <a:solidFill>
                  <a:schemeClr val="lt1"/>
                </a:solidFill>
              </a:defRPr>
            </a:lvl1pPr>
            <a:lvl2pPr lvl="1" algn="r" rtl="0">
              <a:spcBef>
                <a:spcPts val="0"/>
              </a:spcBef>
              <a:spcAft>
                <a:spcPts val="0"/>
              </a:spcAft>
              <a:buClr>
                <a:schemeClr val="lt1"/>
              </a:buClr>
              <a:buSzPts val="2800"/>
              <a:buNone/>
              <a:defRPr>
                <a:solidFill>
                  <a:schemeClr val="lt1"/>
                </a:solidFill>
              </a:defRPr>
            </a:lvl2pPr>
            <a:lvl3pPr lvl="2" algn="r" rtl="0">
              <a:spcBef>
                <a:spcPts val="0"/>
              </a:spcBef>
              <a:spcAft>
                <a:spcPts val="0"/>
              </a:spcAft>
              <a:buClr>
                <a:schemeClr val="lt1"/>
              </a:buClr>
              <a:buSzPts val="2800"/>
              <a:buNone/>
              <a:defRPr>
                <a:solidFill>
                  <a:schemeClr val="lt1"/>
                </a:solidFill>
              </a:defRPr>
            </a:lvl3pPr>
            <a:lvl4pPr lvl="3" algn="r" rtl="0">
              <a:spcBef>
                <a:spcPts val="0"/>
              </a:spcBef>
              <a:spcAft>
                <a:spcPts val="0"/>
              </a:spcAft>
              <a:buClr>
                <a:schemeClr val="lt1"/>
              </a:buClr>
              <a:buSzPts val="2800"/>
              <a:buNone/>
              <a:defRPr>
                <a:solidFill>
                  <a:schemeClr val="lt1"/>
                </a:solidFill>
              </a:defRPr>
            </a:lvl4pPr>
            <a:lvl5pPr lvl="4" algn="r" rtl="0">
              <a:spcBef>
                <a:spcPts val="0"/>
              </a:spcBef>
              <a:spcAft>
                <a:spcPts val="0"/>
              </a:spcAft>
              <a:buClr>
                <a:schemeClr val="lt1"/>
              </a:buClr>
              <a:buSzPts val="2800"/>
              <a:buNone/>
              <a:defRPr>
                <a:solidFill>
                  <a:schemeClr val="lt1"/>
                </a:solidFill>
              </a:defRPr>
            </a:lvl5pPr>
            <a:lvl6pPr lvl="5" algn="r" rtl="0">
              <a:spcBef>
                <a:spcPts val="0"/>
              </a:spcBef>
              <a:spcAft>
                <a:spcPts val="0"/>
              </a:spcAft>
              <a:buClr>
                <a:schemeClr val="lt1"/>
              </a:buClr>
              <a:buSzPts val="2800"/>
              <a:buNone/>
              <a:defRPr>
                <a:solidFill>
                  <a:schemeClr val="lt1"/>
                </a:solidFill>
              </a:defRPr>
            </a:lvl6pPr>
            <a:lvl7pPr lvl="6" algn="r" rtl="0">
              <a:spcBef>
                <a:spcPts val="0"/>
              </a:spcBef>
              <a:spcAft>
                <a:spcPts val="0"/>
              </a:spcAft>
              <a:buClr>
                <a:schemeClr val="lt1"/>
              </a:buClr>
              <a:buSzPts val="2800"/>
              <a:buNone/>
              <a:defRPr>
                <a:solidFill>
                  <a:schemeClr val="lt1"/>
                </a:solidFill>
              </a:defRPr>
            </a:lvl7pPr>
            <a:lvl8pPr lvl="7" algn="r" rtl="0">
              <a:spcBef>
                <a:spcPts val="0"/>
              </a:spcBef>
              <a:spcAft>
                <a:spcPts val="0"/>
              </a:spcAft>
              <a:buClr>
                <a:schemeClr val="lt1"/>
              </a:buClr>
              <a:buSzPts val="2800"/>
              <a:buNone/>
              <a:defRPr>
                <a:solidFill>
                  <a:schemeClr val="lt1"/>
                </a:solidFill>
              </a:defRPr>
            </a:lvl8pPr>
            <a:lvl9pPr lvl="8" algn="r" rtl="0">
              <a:spcBef>
                <a:spcPts val="0"/>
              </a:spcBef>
              <a:spcAft>
                <a:spcPts val="0"/>
              </a:spcAft>
              <a:buClr>
                <a:schemeClr val="lt1"/>
              </a:buClr>
              <a:buSzPts val="2800"/>
              <a:buNone/>
              <a:defRPr>
                <a:solidFill>
                  <a:schemeClr val="lt1"/>
                </a:solidFill>
              </a:defRPr>
            </a:lvl9pPr>
          </a:lstStyle>
          <a:p>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matchingName="Diseño personalizado 34 3">
  <p:cSld name="CUSTOM_36_2">
    <p:spTree>
      <p:nvGrpSpPr>
        <p:cNvPr id="1" name="Shape 877"/>
        <p:cNvGrpSpPr/>
        <p:nvPr/>
      </p:nvGrpSpPr>
      <p:grpSpPr>
        <a:xfrm>
          <a:off x="0" y="0"/>
          <a:ext cx="0" cy="0"/>
          <a:chOff x="0" y="0"/>
          <a:chExt cx="0" cy="0"/>
        </a:xfrm>
      </p:grpSpPr>
      <p:sp>
        <p:nvSpPr>
          <p:cNvPr id="878" name="Google Shape;878;p69"/>
          <p:cNvSpPr/>
          <p:nvPr/>
        </p:nvSpPr>
        <p:spPr>
          <a:xfrm>
            <a:off x="0" y="0"/>
            <a:ext cx="9159000" cy="5143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69"/>
          <p:cNvSpPr/>
          <p:nvPr/>
        </p:nvSpPr>
        <p:spPr>
          <a:xfrm>
            <a:off x="5256475" y="1204950"/>
            <a:ext cx="2733600" cy="2733600"/>
          </a:xfrm>
          <a:prstGeom prst="ellipse">
            <a:avLst/>
          </a:prstGeom>
          <a:solidFill>
            <a:srgbClr val="FFFFFF"/>
          </a:solidFill>
          <a:ln w="76200" cap="flat" cmpd="sng">
            <a:solidFill>
              <a:srgbClr val="9FC5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80" name="Google Shape;880;p69"/>
          <p:cNvPicPr preferRelativeResize="0"/>
          <p:nvPr/>
        </p:nvPicPr>
        <p:blipFill>
          <a:blip r:embed="rId2">
            <a:alphaModFix/>
          </a:blip>
          <a:stretch>
            <a:fillRect/>
          </a:stretch>
        </p:blipFill>
        <p:spPr>
          <a:xfrm>
            <a:off x="300050" y="4516625"/>
            <a:ext cx="966776" cy="336375"/>
          </a:xfrm>
          <a:prstGeom prst="rect">
            <a:avLst/>
          </a:prstGeom>
          <a:noFill/>
          <a:ln>
            <a:noFill/>
          </a:ln>
        </p:spPr>
      </p:pic>
      <p:sp>
        <p:nvSpPr>
          <p:cNvPr id="881" name="Google Shape;881;p69"/>
          <p:cNvSpPr txBox="1">
            <a:spLocks noGrp="1"/>
          </p:cNvSpPr>
          <p:nvPr>
            <p:ph type="title"/>
          </p:nvPr>
        </p:nvSpPr>
        <p:spPr>
          <a:xfrm>
            <a:off x="762350" y="1789050"/>
            <a:ext cx="4442100" cy="1565400"/>
          </a:xfrm>
          <a:prstGeom prst="rect">
            <a:avLst/>
          </a:prstGeom>
        </p:spPr>
        <p:txBody>
          <a:bodyPr spcFirstLastPara="1" wrap="square" lIns="91425" tIns="91425" rIns="91425" bIns="91425" anchor="ctr" anchorCtr="0">
            <a:normAutofit/>
          </a:bodyPr>
          <a:lstStyle>
            <a:lvl1pPr lvl="0" algn="r" rtl="0">
              <a:spcBef>
                <a:spcPts val="0"/>
              </a:spcBef>
              <a:spcAft>
                <a:spcPts val="0"/>
              </a:spcAft>
              <a:buClr>
                <a:schemeClr val="lt1"/>
              </a:buClr>
              <a:buSzPts val="2800"/>
              <a:buNone/>
              <a:defRPr>
                <a:solidFill>
                  <a:schemeClr val="lt1"/>
                </a:solidFill>
              </a:defRPr>
            </a:lvl1pPr>
            <a:lvl2pPr lvl="1" algn="r" rtl="0">
              <a:spcBef>
                <a:spcPts val="0"/>
              </a:spcBef>
              <a:spcAft>
                <a:spcPts val="0"/>
              </a:spcAft>
              <a:buClr>
                <a:schemeClr val="lt1"/>
              </a:buClr>
              <a:buSzPts val="2800"/>
              <a:buNone/>
              <a:defRPr>
                <a:solidFill>
                  <a:schemeClr val="lt1"/>
                </a:solidFill>
              </a:defRPr>
            </a:lvl2pPr>
            <a:lvl3pPr lvl="2" algn="r" rtl="0">
              <a:spcBef>
                <a:spcPts val="0"/>
              </a:spcBef>
              <a:spcAft>
                <a:spcPts val="0"/>
              </a:spcAft>
              <a:buClr>
                <a:schemeClr val="lt1"/>
              </a:buClr>
              <a:buSzPts val="2800"/>
              <a:buNone/>
              <a:defRPr>
                <a:solidFill>
                  <a:schemeClr val="lt1"/>
                </a:solidFill>
              </a:defRPr>
            </a:lvl3pPr>
            <a:lvl4pPr lvl="3" algn="r" rtl="0">
              <a:spcBef>
                <a:spcPts val="0"/>
              </a:spcBef>
              <a:spcAft>
                <a:spcPts val="0"/>
              </a:spcAft>
              <a:buClr>
                <a:schemeClr val="lt1"/>
              </a:buClr>
              <a:buSzPts val="2800"/>
              <a:buNone/>
              <a:defRPr>
                <a:solidFill>
                  <a:schemeClr val="lt1"/>
                </a:solidFill>
              </a:defRPr>
            </a:lvl4pPr>
            <a:lvl5pPr lvl="4" algn="r" rtl="0">
              <a:spcBef>
                <a:spcPts val="0"/>
              </a:spcBef>
              <a:spcAft>
                <a:spcPts val="0"/>
              </a:spcAft>
              <a:buClr>
                <a:schemeClr val="lt1"/>
              </a:buClr>
              <a:buSzPts val="2800"/>
              <a:buNone/>
              <a:defRPr>
                <a:solidFill>
                  <a:schemeClr val="lt1"/>
                </a:solidFill>
              </a:defRPr>
            </a:lvl5pPr>
            <a:lvl6pPr lvl="5" algn="r" rtl="0">
              <a:spcBef>
                <a:spcPts val="0"/>
              </a:spcBef>
              <a:spcAft>
                <a:spcPts val="0"/>
              </a:spcAft>
              <a:buClr>
                <a:schemeClr val="lt1"/>
              </a:buClr>
              <a:buSzPts val="2800"/>
              <a:buNone/>
              <a:defRPr>
                <a:solidFill>
                  <a:schemeClr val="lt1"/>
                </a:solidFill>
              </a:defRPr>
            </a:lvl6pPr>
            <a:lvl7pPr lvl="6" algn="r" rtl="0">
              <a:spcBef>
                <a:spcPts val="0"/>
              </a:spcBef>
              <a:spcAft>
                <a:spcPts val="0"/>
              </a:spcAft>
              <a:buClr>
                <a:schemeClr val="lt1"/>
              </a:buClr>
              <a:buSzPts val="2800"/>
              <a:buNone/>
              <a:defRPr>
                <a:solidFill>
                  <a:schemeClr val="lt1"/>
                </a:solidFill>
              </a:defRPr>
            </a:lvl7pPr>
            <a:lvl8pPr lvl="7" algn="r" rtl="0">
              <a:spcBef>
                <a:spcPts val="0"/>
              </a:spcBef>
              <a:spcAft>
                <a:spcPts val="0"/>
              </a:spcAft>
              <a:buClr>
                <a:schemeClr val="lt1"/>
              </a:buClr>
              <a:buSzPts val="2800"/>
              <a:buNone/>
              <a:defRPr>
                <a:solidFill>
                  <a:schemeClr val="lt1"/>
                </a:solidFill>
              </a:defRPr>
            </a:lvl8pPr>
            <a:lvl9pPr lvl="8" algn="r" rtl="0">
              <a:spcBef>
                <a:spcPts val="0"/>
              </a:spcBef>
              <a:spcAft>
                <a:spcPts val="0"/>
              </a:spcAft>
              <a:buClr>
                <a:schemeClr val="lt1"/>
              </a:buClr>
              <a:buSzPts val="2800"/>
              <a:buNone/>
              <a:defRPr>
                <a:solidFill>
                  <a:schemeClr val="lt1"/>
                </a:solidFill>
              </a:defRPr>
            </a:lvl9pPr>
          </a:lstStyle>
          <a:p>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matchingName="Diseño personalizado 34 4">
  <p:cSld name="CUSTOM_36_3">
    <p:spTree>
      <p:nvGrpSpPr>
        <p:cNvPr id="1" name="Shape 882"/>
        <p:cNvGrpSpPr/>
        <p:nvPr/>
      </p:nvGrpSpPr>
      <p:grpSpPr>
        <a:xfrm>
          <a:off x="0" y="0"/>
          <a:ext cx="0" cy="0"/>
          <a:chOff x="0" y="0"/>
          <a:chExt cx="0" cy="0"/>
        </a:xfrm>
      </p:grpSpPr>
      <p:sp>
        <p:nvSpPr>
          <p:cNvPr id="883" name="Google Shape;883;p70"/>
          <p:cNvSpPr/>
          <p:nvPr/>
        </p:nvSpPr>
        <p:spPr>
          <a:xfrm>
            <a:off x="0" y="0"/>
            <a:ext cx="91590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70"/>
          <p:cNvSpPr/>
          <p:nvPr/>
        </p:nvSpPr>
        <p:spPr>
          <a:xfrm>
            <a:off x="5256475" y="1204950"/>
            <a:ext cx="2733600" cy="2733600"/>
          </a:xfrm>
          <a:prstGeom prst="ellipse">
            <a:avLst/>
          </a:prstGeom>
          <a:solidFill>
            <a:srgbClr val="FFFFFF"/>
          </a:solidFill>
          <a:ln w="76200" cap="flat" cmpd="sng">
            <a:solidFill>
              <a:srgbClr val="93C47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85" name="Google Shape;885;p70"/>
          <p:cNvPicPr preferRelativeResize="0"/>
          <p:nvPr/>
        </p:nvPicPr>
        <p:blipFill>
          <a:blip r:embed="rId2">
            <a:alphaModFix/>
          </a:blip>
          <a:stretch>
            <a:fillRect/>
          </a:stretch>
        </p:blipFill>
        <p:spPr>
          <a:xfrm>
            <a:off x="300050" y="4516625"/>
            <a:ext cx="966776" cy="336375"/>
          </a:xfrm>
          <a:prstGeom prst="rect">
            <a:avLst/>
          </a:prstGeom>
          <a:noFill/>
          <a:ln>
            <a:noFill/>
          </a:ln>
        </p:spPr>
      </p:pic>
      <p:sp>
        <p:nvSpPr>
          <p:cNvPr id="886" name="Google Shape;886;p70"/>
          <p:cNvSpPr txBox="1">
            <a:spLocks noGrp="1"/>
          </p:cNvSpPr>
          <p:nvPr>
            <p:ph type="title"/>
          </p:nvPr>
        </p:nvSpPr>
        <p:spPr>
          <a:xfrm>
            <a:off x="762350" y="1789050"/>
            <a:ext cx="4442100" cy="1565400"/>
          </a:xfrm>
          <a:prstGeom prst="rect">
            <a:avLst/>
          </a:prstGeom>
        </p:spPr>
        <p:txBody>
          <a:bodyPr spcFirstLastPara="1" wrap="square" lIns="91425" tIns="91425" rIns="91425" bIns="91425" anchor="ctr" anchorCtr="0">
            <a:normAutofit/>
          </a:bodyPr>
          <a:lstStyle>
            <a:lvl1pPr lvl="0" algn="r" rtl="0">
              <a:spcBef>
                <a:spcPts val="0"/>
              </a:spcBef>
              <a:spcAft>
                <a:spcPts val="0"/>
              </a:spcAft>
              <a:buClr>
                <a:schemeClr val="lt1"/>
              </a:buClr>
              <a:buSzPts val="2800"/>
              <a:buNone/>
              <a:defRPr>
                <a:solidFill>
                  <a:schemeClr val="lt1"/>
                </a:solidFill>
              </a:defRPr>
            </a:lvl1pPr>
            <a:lvl2pPr lvl="1" algn="r" rtl="0">
              <a:spcBef>
                <a:spcPts val="0"/>
              </a:spcBef>
              <a:spcAft>
                <a:spcPts val="0"/>
              </a:spcAft>
              <a:buClr>
                <a:schemeClr val="lt1"/>
              </a:buClr>
              <a:buSzPts val="2800"/>
              <a:buNone/>
              <a:defRPr>
                <a:solidFill>
                  <a:schemeClr val="lt1"/>
                </a:solidFill>
              </a:defRPr>
            </a:lvl2pPr>
            <a:lvl3pPr lvl="2" algn="r" rtl="0">
              <a:spcBef>
                <a:spcPts val="0"/>
              </a:spcBef>
              <a:spcAft>
                <a:spcPts val="0"/>
              </a:spcAft>
              <a:buClr>
                <a:schemeClr val="lt1"/>
              </a:buClr>
              <a:buSzPts val="2800"/>
              <a:buNone/>
              <a:defRPr>
                <a:solidFill>
                  <a:schemeClr val="lt1"/>
                </a:solidFill>
              </a:defRPr>
            </a:lvl3pPr>
            <a:lvl4pPr lvl="3" algn="r" rtl="0">
              <a:spcBef>
                <a:spcPts val="0"/>
              </a:spcBef>
              <a:spcAft>
                <a:spcPts val="0"/>
              </a:spcAft>
              <a:buClr>
                <a:schemeClr val="lt1"/>
              </a:buClr>
              <a:buSzPts val="2800"/>
              <a:buNone/>
              <a:defRPr>
                <a:solidFill>
                  <a:schemeClr val="lt1"/>
                </a:solidFill>
              </a:defRPr>
            </a:lvl4pPr>
            <a:lvl5pPr lvl="4" algn="r" rtl="0">
              <a:spcBef>
                <a:spcPts val="0"/>
              </a:spcBef>
              <a:spcAft>
                <a:spcPts val="0"/>
              </a:spcAft>
              <a:buClr>
                <a:schemeClr val="lt1"/>
              </a:buClr>
              <a:buSzPts val="2800"/>
              <a:buNone/>
              <a:defRPr>
                <a:solidFill>
                  <a:schemeClr val="lt1"/>
                </a:solidFill>
              </a:defRPr>
            </a:lvl5pPr>
            <a:lvl6pPr lvl="5" algn="r" rtl="0">
              <a:spcBef>
                <a:spcPts val="0"/>
              </a:spcBef>
              <a:spcAft>
                <a:spcPts val="0"/>
              </a:spcAft>
              <a:buClr>
                <a:schemeClr val="lt1"/>
              </a:buClr>
              <a:buSzPts val="2800"/>
              <a:buNone/>
              <a:defRPr>
                <a:solidFill>
                  <a:schemeClr val="lt1"/>
                </a:solidFill>
              </a:defRPr>
            </a:lvl6pPr>
            <a:lvl7pPr lvl="6" algn="r" rtl="0">
              <a:spcBef>
                <a:spcPts val="0"/>
              </a:spcBef>
              <a:spcAft>
                <a:spcPts val="0"/>
              </a:spcAft>
              <a:buClr>
                <a:schemeClr val="lt1"/>
              </a:buClr>
              <a:buSzPts val="2800"/>
              <a:buNone/>
              <a:defRPr>
                <a:solidFill>
                  <a:schemeClr val="lt1"/>
                </a:solidFill>
              </a:defRPr>
            </a:lvl7pPr>
            <a:lvl8pPr lvl="7" algn="r" rtl="0">
              <a:spcBef>
                <a:spcPts val="0"/>
              </a:spcBef>
              <a:spcAft>
                <a:spcPts val="0"/>
              </a:spcAft>
              <a:buClr>
                <a:schemeClr val="lt1"/>
              </a:buClr>
              <a:buSzPts val="2800"/>
              <a:buNone/>
              <a:defRPr>
                <a:solidFill>
                  <a:schemeClr val="lt1"/>
                </a:solidFill>
              </a:defRPr>
            </a:lvl8pPr>
            <a:lvl9pPr lvl="8" algn="r" rtl="0">
              <a:spcBef>
                <a:spcPts val="0"/>
              </a:spcBef>
              <a:spcAft>
                <a:spcPts val="0"/>
              </a:spcAft>
              <a:buClr>
                <a:schemeClr val="lt1"/>
              </a:buClr>
              <a:buSzPts val="2800"/>
              <a:buNone/>
              <a:defRPr>
                <a:solidFill>
                  <a:schemeClr val="lt1"/>
                </a:solidFil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Diseño personalizado 2">
  <p:cSld name="CUSTOM_1">
    <p:spTree>
      <p:nvGrpSpPr>
        <p:cNvPr id="1" name="Shape 23"/>
        <p:cNvGrpSpPr/>
        <p:nvPr/>
      </p:nvGrpSpPr>
      <p:grpSpPr>
        <a:xfrm>
          <a:off x="0" y="0"/>
          <a:ext cx="0" cy="0"/>
          <a:chOff x="0" y="0"/>
          <a:chExt cx="0" cy="0"/>
        </a:xfrm>
      </p:grpSpPr>
      <p:sp>
        <p:nvSpPr>
          <p:cNvPr id="24" name="Google Shape;24;p8"/>
          <p:cNvSpPr txBox="1">
            <a:spLocks noGrp="1"/>
          </p:cNvSpPr>
          <p:nvPr>
            <p:ph type="title"/>
          </p:nvPr>
        </p:nvSpPr>
        <p:spPr>
          <a:xfrm>
            <a:off x="277050" y="328825"/>
            <a:ext cx="8563800" cy="588900"/>
          </a:xfrm>
          <a:prstGeom prst="rect">
            <a:avLst/>
          </a:prstGeom>
        </p:spPr>
        <p:txBody>
          <a:bodyPr spcFirstLastPara="1" wrap="square" lIns="91425" tIns="91425" rIns="91425" bIns="91425" anchor="b" anchorCtr="0">
            <a:normAutofit/>
          </a:bodyPr>
          <a:lstStyle>
            <a:lvl1pPr lvl="0" algn="r">
              <a:spcBef>
                <a:spcPts val="0"/>
              </a:spcBef>
              <a:spcAft>
                <a:spcPts val="0"/>
              </a:spcAft>
              <a:buClr>
                <a:schemeClr val="accent1"/>
              </a:buClr>
              <a:buSzPts val="2800"/>
              <a:buFont typeface="Roboto"/>
              <a:buNone/>
              <a:defRPr b="1">
                <a:solidFill>
                  <a:schemeClr val="accent1"/>
                </a:solidFill>
                <a:latin typeface="Roboto"/>
                <a:ea typeface="Roboto"/>
                <a:cs typeface="Roboto"/>
                <a:sym typeface="Roboto"/>
              </a:defRPr>
            </a:lvl1pPr>
            <a:lvl2pPr lvl="1" algn="r">
              <a:spcBef>
                <a:spcPts val="0"/>
              </a:spcBef>
              <a:spcAft>
                <a:spcPts val="0"/>
              </a:spcAft>
              <a:buClr>
                <a:schemeClr val="accent1"/>
              </a:buClr>
              <a:buSzPts val="2800"/>
              <a:buNone/>
              <a:defRPr>
                <a:solidFill>
                  <a:schemeClr val="accent1"/>
                </a:solidFill>
              </a:defRPr>
            </a:lvl2pPr>
            <a:lvl3pPr lvl="2" algn="r">
              <a:spcBef>
                <a:spcPts val="0"/>
              </a:spcBef>
              <a:spcAft>
                <a:spcPts val="0"/>
              </a:spcAft>
              <a:buClr>
                <a:schemeClr val="accent1"/>
              </a:buClr>
              <a:buSzPts val="2800"/>
              <a:buNone/>
              <a:defRPr>
                <a:solidFill>
                  <a:schemeClr val="accent1"/>
                </a:solidFill>
              </a:defRPr>
            </a:lvl3pPr>
            <a:lvl4pPr lvl="3" algn="r">
              <a:spcBef>
                <a:spcPts val="0"/>
              </a:spcBef>
              <a:spcAft>
                <a:spcPts val="0"/>
              </a:spcAft>
              <a:buClr>
                <a:schemeClr val="accent1"/>
              </a:buClr>
              <a:buSzPts val="2800"/>
              <a:buNone/>
              <a:defRPr>
                <a:solidFill>
                  <a:schemeClr val="accent1"/>
                </a:solidFill>
              </a:defRPr>
            </a:lvl4pPr>
            <a:lvl5pPr lvl="4" algn="r">
              <a:spcBef>
                <a:spcPts val="0"/>
              </a:spcBef>
              <a:spcAft>
                <a:spcPts val="0"/>
              </a:spcAft>
              <a:buClr>
                <a:schemeClr val="accent1"/>
              </a:buClr>
              <a:buSzPts val="2800"/>
              <a:buNone/>
              <a:defRPr>
                <a:solidFill>
                  <a:schemeClr val="accent1"/>
                </a:solidFill>
              </a:defRPr>
            </a:lvl5pPr>
            <a:lvl6pPr lvl="5" algn="r">
              <a:spcBef>
                <a:spcPts val="0"/>
              </a:spcBef>
              <a:spcAft>
                <a:spcPts val="0"/>
              </a:spcAft>
              <a:buClr>
                <a:schemeClr val="accent1"/>
              </a:buClr>
              <a:buSzPts val="2800"/>
              <a:buNone/>
              <a:defRPr>
                <a:solidFill>
                  <a:schemeClr val="accent1"/>
                </a:solidFill>
              </a:defRPr>
            </a:lvl6pPr>
            <a:lvl7pPr lvl="6" algn="r">
              <a:spcBef>
                <a:spcPts val="0"/>
              </a:spcBef>
              <a:spcAft>
                <a:spcPts val="0"/>
              </a:spcAft>
              <a:buClr>
                <a:schemeClr val="accent1"/>
              </a:buClr>
              <a:buSzPts val="2800"/>
              <a:buNone/>
              <a:defRPr>
                <a:solidFill>
                  <a:schemeClr val="accent1"/>
                </a:solidFill>
              </a:defRPr>
            </a:lvl7pPr>
            <a:lvl8pPr lvl="7" algn="r">
              <a:spcBef>
                <a:spcPts val="0"/>
              </a:spcBef>
              <a:spcAft>
                <a:spcPts val="0"/>
              </a:spcAft>
              <a:buClr>
                <a:schemeClr val="accent1"/>
              </a:buClr>
              <a:buSzPts val="2800"/>
              <a:buNone/>
              <a:defRPr>
                <a:solidFill>
                  <a:schemeClr val="accent1"/>
                </a:solidFill>
              </a:defRPr>
            </a:lvl8pPr>
            <a:lvl9pPr lvl="8" algn="r">
              <a:spcBef>
                <a:spcPts val="0"/>
              </a:spcBef>
              <a:spcAft>
                <a:spcPts val="0"/>
              </a:spcAft>
              <a:buClr>
                <a:schemeClr val="accent1"/>
              </a:buClr>
              <a:buSzPts val="2800"/>
              <a:buNone/>
              <a:defRPr>
                <a:solidFill>
                  <a:schemeClr val="accent1"/>
                </a:solidFill>
              </a:defRPr>
            </a:lvl9pPr>
          </a:lstStyle>
          <a:p>
            <a:endParaRPr/>
          </a:p>
        </p:txBody>
      </p:sp>
      <p:sp>
        <p:nvSpPr>
          <p:cNvPr id="25" name="Google Shape;25;p8"/>
          <p:cNvSpPr txBox="1">
            <a:spLocks noGrp="1"/>
          </p:cNvSpPr>
          <p:nvPr>
            <p:ph type="title" idx="2"/>
          </p:nvPr>
        </p:nvSpPr>
        <p:spPr>
          <a:xfrm>
            <a:off x="277050" y="709825"/>
            <a:ext cx="8563800" cy="588900"/>
          </a:xfrm>
          <a:prstGeom prst="rect">
            <a:avLst/>
          </a:prstGeom>
        </p:spPr>
        <p:txBody>
          <a:bodyPr spcFirstLastPara="1" wrap="square" lIns="91425" tIns="91425" rIns="91425" bIns="91425" anchor="t" anchorCtr="0">
            <a:normAutofit/>
          </a:bodyPr>
          <a:lstStyle>
            <a:lvl1pPr lvl="0" algn="r" rtl="0">
              <a:spcBef>
                <a:spcPts val="0"/>
              </a:spcBef>
              <a:spcAft>
                <a:spcPts val="0"/>
              </a:spcAft>
              <a:buClr>
                <a:schemeClr val="dk2"/>
              </a:buClr>
              <a:buSzPts val="1800"/>
              <a:buFont typeface="Roboto"/>
              <a:buNone/>
              <a:defRPr sz="1800" i="1">
                <a:solidFill>
                  <a:schemeClr val="dk2"/>
                </a:solidFill>
                <a:latin typeface="Roboto"/>
                <a:ea typeface="Roboto"/>
                <a:cs typeface="Roboto"/>
                <a:sym typeface="Roboto"/>
              </a:defRPr>
            </a:lvl1pPr>
            <a:lvl2pPr lvl="1" algn="r" rtl="0">
              <a:spcBef>
                <a:spcPts val="0"/>
              </a:spcBef>
              <a:spcAft>
                <a:spcPts val="0"/>
              </a:spcAft>
              <a:buClr>
                <a:schemeClr val="dk2"/>
              </a:buClr>
              <a:buSzPts val="1800"/>
              <a:buNone/>
              <a:defRPr sz="1800" i="1">
                <a:solidFill>
                  <a:schemeClr val="dk2"/>
                </a:solidFill>
              </a:defRPr>
            </a:lvl2pPr>
            <a:lvl3pPr lvl="2" algn="r" rtl="0">
              <a:spcBef>
                <a:spcPts val="0"/>
              </a:spcBef>
              <a:spcAft>
                <a:spcPts val="0"/>
              </a:spcAft>
              <a:buClr>
                <a:schemeClr val="dk2"/>
              </a:buClr>
              <a:buSzPts val="1800"/>
              <a:buNone/>
              <a:defRPr sz="1800" i="1">
                <a:solidFill>
                  <a:schemeClr val="dk2"/>
                </a:solidFill>
              </a:defRPr>
            </a:lvl3pPr>
            <a:lvl4pPr lvl="3" algn="r" rtl="0">
              <a:spcBef>
                <a:spcPts val="0"/>
              </a:spcBef>
              <a:spcAft>
                <a:spcPts val="0"/>
              </a:spcAft>
              <a:buClr>
                <a:schemeClr val="dk2"/>
              </a:buClr>
              <a:buSzPts val="1800"/>
              <a:buNone/>
              <a:defRPr sz="1800" i="1">
                <a:solidFill>
                  <a:schemeClr val="dk2"/>
                </a:solidFill>
              </a:defRPr>
            </a:lvl4pPr>
            <a:lvl5pPr lvl="4" algn="r" rtl="0">
              <a:spcBef>
                <a:spcPts val="0"/>
              </a:spcBef>
              <a:spcAft>
                <a:spcPts val="0"/>
              </a:spcAft>
              <a:buClr>
                <a:schemeClr val="dk2"/>
              </a:buClr>
              <a:buSzPts val="1800"/>
              <a:buNone/>
              <a:defRPr sz="1800" i="1">
                <a:solidFill>
                  <a:schemeClr val="dk2"/>
                </a:solidFill>
              </a:defRPr>
            </a:lvl5pPr>
            <a:lvl6pPr lvl="5" algn="r" rtl="0">
              <a:spcBef>
                <a:spcPts val="0"/>
              </a:spcBef>
              <a:spcAft>
                <a:spcPts val="0"/>
              </a:spcAft>
              <a:buClr>
                <a:schemeClr val="dk2"/>
              </a:buClr>
              <a:buSzPts val="1800"/>
              <a:buNone/>
              <a:defRPr sz="1800" i="1">
                <a:solidFill>
                  <a:schemeClr val="dk2"/>
                </a:solidFill>
              </a:defRPr>
            </a:lvl6pPr>
            <a:lvl7pPr lvl="6" algn="r" rtl="0">
              <a:spcBef>
                <a:spcPts val="0"/>
              </a:spcBef>
              <a:spcAft>
                <a:spcPts val="0"/>
              </a:spcAft>
              <a:buClr>
                <a:schemeClr val="dk2"/>
              </a:buClr>
              <a:buSzPts val="1800"/>
              <a:buNone/>
              <a:defRPr sz="1800" i="1">
                <a:solidFill>
                  <a:schemeClr val="dk2"/>
                </a:solidFill>
              </a:defRPr>
            </a:lvl7pPr>
            <a:lvl8pPr lvl="7" algn="r" rtl="0">
              <a:spcBef>
                <a:spcPts val="0"/>
              </a:spcBef>
              <a:spcAft>
                <a:spcPts val="0"/>
              </a:spcAft>
              <a:buClr>
                <a:schemeClr val="dk2"/>
              </a:buClr>
              <a:buSzPts val="1800"/>
              <a:buNone/>
              <a:defRPr sz="1800" i="1">
                <a:solidFill>
                  <a:schemeClr val="dk2"/>
                </a:solidFill>
              </a:defRPr>
            </a:lvl8pPr>
            <a:lvl9pPr lvl="8" algn="r" rtl="0">
              <a:spcBef>
                <a:spcPts val="0"/>
              </a:spcBef>
              <a:spcAft>
                <a:spcPts val="0"/>
              </a:spcAft>
              <a:buClr>
                <a:schemeClr val="dk2"/>
              </a:buClr>
              <a:buSzPts val="1800"/>
              <a:buNone/>
              <a:defRPr sz="1800" i="1">
                <a:solidFill>
                  <a:schemeClr val="dk2"/>
                </a:solidFill>
              </a:defRPr>
            </a:lvl9pPr>
          </a:lstStyle>
          <a:p>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matchingName="Diseño personalizado 34 5">
  <p:cSld name="CUSTOM_36_4">
    <p:spTree>
      <p:nvGrpSpPr>
        <p:cNvPr id="1" name="Shape 887"/>
        <p:cNvGrpSpPr/>
        <p:nvPr/>
      </p:nvGrpSpPr>
      <p:grpSpPr>
        <a:xfrm>
          <a:off x="0" y="0"/>
          <a:ext cx="0" cy="0"/>
          <a:chOff x="0" y="0"/>
          <a:chExt cx="0" cy="0"/>
        </a:xfrm>
      </p:grpSpPr>
      <p:sp>
        <p:nvSpPr>
          <p:cNvPr id="888" name="Google Shape;888;p71"/>
          <p:cNvSpPr/>
          <p:nvPr/>
        </p:nvSpPr>
        <p:spPr>
          <a:xfrm>
            <a:off x="0" y="0"/>
            <a:ext cx="9159000" cy="5143500"/>
          </a:xfrm>
          <a:prstGeom prst="rect">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71"/>
          <p:cNvSpPr/>
          <p:nvPr/>
        </p:nvSpPr>
        <p:spPr>
          <a:xfrm>
            <a:off x="5256475" y="1204950"/>
            <a:ext cx="2733600" cy="2733600"/>
          </a:xfrm>
          <a:prstGeom prst="ellipse">
            <a:avLst/>
          </a:prstGeom>
          <a:solidFill>
            <a:srgbClr val="FFFFFF"/>
          </a:solidFill>
          <a:ln w="7620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90" name="Google Shape;890;p71"/>
          <p:cNvPicPr preferRelativeResize="0"/>
          <p:nvPr/>
        </p:nvPicPr>
        <p:blipFill>
          <a:blip r:embed="rId2">
            <a:alphaModFix/>
          </a:blip>
          <a:stretch>
            <a:fillRect/>
          </a:stretch>
        </p:blipFill>
        <p:spPr>
          <a:xfrm>
            <a:off x="300050" y="4516625"/>
            <a:ext cx="966776" cy="336375"/>
          </a:xfrm>
          <a:prstGeom prst="rect">
            <a:avLst/>
          </a:prstGeom>
          <a:noFill/>
          <a:ln>
            <a:noFill/>
          </a:ln>
        </p:spPr>
      </p:pic>
      <p:sp>
        <p:nvSpPr>
          <p:cNvPr id="891" name="Google Shape;891;p71"/>
          <p:cNvSpPr txBox="1">
            <a:spLocks noGrp="1"/>
          </p:cNvSpPr>
          <p:nvPr>
            <p:ph type="title"/>
          </p:nvPr>
        </p:nvSpPr>
        <p:spPr>
          <a:xfrm>
            <a:off x="762350" y="1789050"/>
            <a:ext cx="4442100" cy="1565400"/>
          </a:xfrm>
          <a:prstGeom prst="rect">
            <a:avLst/>
          </a:prstGeom>
        </p:spPr>
        <p:txBody>
          <a:bodyPr spcFirstLastPara="1" wrap="square" lIns="91425" tIns="91425" rIns="91425" bIns="91425" anchor="ctr" anchorCtr="0">
            <a:normAutofit/>
          </a:bodyPr>
          <a:lstStyle>
            <a:lvl1pPr lvl="0" algn="r" rtl="0">
              <a:spcBef>
                <a:spcPts val="0"/>
              </a:spcBef>
              <a:spcAft>
                <a:spcPts val="0"/>
              </a:spcAft>
              <a:buClr>
                <a:schemeClr val="lt1"/>
              </a:buClr>
              <a:buSzPts val="2800"/>
              <a:buNone/>
              <a:defRPr>
                <a:solidFill>
                  <a:schemeClr val="lt1"/>
                </a:solidFill>
              </a:defRPr>
            </a:lvl1pPr>
            <a:lvl2pPr lvl="1" algn="r" rtl="0">
              <a:spcBef>
                <a:spcPts val="0"/>
              </a:spcBef>
              <a:spcAft>
                <a:spcPts val="0"/>
              </a:spcAft>
              <a:buClr>
                <a:schemeClr val="lt1"/>
              </a:buClr>
              <a:buSzPts val="2800"/>
              <a:buNone/>
              <a:defRPr>
                <a:solidFill>
                  <a:schemeClr val="lt1"/>
                </a:solidFill>
              </a:defRPr>
            </a:lvl2pPr>
            <a:lvl3pPr lvl="2" algn="r" rtl="0">
              <a:spcBef>
                <a:spcPts val="0"/>
              </a:spcBef>
              <a:spcAft>
                <a:spcPts val="0"/>
              </a:spcAft>
              <a:buClr>
                <a:schemeClr val="lt1"/>
              </a:buClr>
              <a:buSzPts val="2800"/>
              <a:buNone/>
              <a:defRPr>
                <a:solidFill>
                  <a:schemeClr val="lt1"/>
                </a:solidFill>
              </a:defRPr>
            </a:lvl3pPr>
            <a:lvl4pPr lvl="3" algn="r" rtl="0">
              <a:spcBef>
                <a:spcPts val="0"/>
              </a:spcBef>
              <a:spcAft>
                <a:spcPts val="0"/>
              </a:spcAft>
              <a:buClr>
                <a:schemeClr val="lt1"/>
              </a:buClr>
              <a:buSzPts val="2800"/>
              <a:buNone/>
              <a:defRPr>
                <a:solidFill>
                  <a:schemeClr val="lt1"/>
                </a:solidFill>
              </a:defRPr>
            </a:lvl4pPr>
            <a:lvl5pPr lvl="4" algn="r" rtl="0">
              <a:spcBef>
                <a:spcPts val="0"/>
              </a:spcBef>
              <a:spcAft>
                <a:spcPts val="0"/>
              </a:spcAft>
              <a:buClr>
                <a:schemeClr val="lt1"/>
              </a:buClr>
              <a:buSzPts val="2800"/>
              <a:buNone/>
              <a:defRPr>
                <a:solidFill>
                  <a:schemeClr val="lt1"/>
                </a:solidFill>
              </a:defRPr>
            </a:lvl5pPr>
            <a:lvl6pPr lvl="5" algn="r" rtl="0">
              <a:spcBef>
                <a:spcPts val="0"/>
              </a:spcBef>
              <a:spcAft>
                <a:spcPts val="0"/>
              </a:spcAft>
              <a:buClr>
                <a:schemeClr val="lt1"/>
              </a:buClr>
              <a:buSzPts val="2800"/>
              <a:buNone/>
              <a:defRPr>
                <a:solidFill>
                  <a:schemeClr val="lt1"/>
                </a:solidFill>
              </a:defRPr>
            </a:lvl6pPr>
            <a:lvl7pPr lvl="6" algn="r" rtl="0">
              <a:spcBef>
                <a:spcPts val="0"/>
              </a:spcBef>
              <a:spcAft>
                <a:spcPts val="0"/>
              </a:spcAft>
              <a:buClr>
                <a:schemeClr val="lt1"/>
              </a:buClr>
              <a:buSzPts val="2800"/>
              <a:buNone/>
              <a:defRPr>
                <a:solidFill>
                  <a:schemeClr val="lt1"/>
                </a:solidFill>
              </a:defRPr>
            </a:lvl7pPr>
            <a:lvl8pPr lvl="7" algn="r" rtl="0">
              <a:spcBef>
                <a:spcPts val="0"/>
              </a:spcBef>
              <a:spcAft>
                <a:spcPts val="0"/>
              </a:spcAft>
              <a:buClr>
                <a:schemeClr val="lt1"/>
              </a:buClr>
              <a:buSzPts val="2800"/>
              <a:buNone/>
              <a:defRPr>
                <a:solidFill>
                  <a:schemeClr val="lt1"/>
                </a:solidFill>
              </a:defRPr>
            </a:lvl8pPr>
            <a:lvl9pPr lvl="8" algn="r" rtl="0">
              <a:spcBef>
                <a:spcPts val="0"/>
              </a:spcBef>
              <a:spcAft>
                <a:spcPts val="0"/>
              </a:spcAft>
              <a:buClr>
                <a:schemeClr val="lt1"/>
              </a:buClr>
              <a:buSzPts val="2800"/>
              <a:buNone/>
              <a:defRPr>
                <a:solidFill>
                  <a:schemeClr val="lt1"/>
                </a:solidFill>
              </a:defRPr>
            </a:lvl9pPr>
          </a:lstStyle>
          <a:p>
            <a:endParaRP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matchingName="Diseño personalizado 34 5 1">
  <p:cSld name="CUSTOM_36_4_1">
    <p:spTree>
      <p:nvGrpSpPr>
        <p:cNvPr id="1" name="Shape 892"/>
        <p:cNvGrpSpPr/>
        <p:nvPr/>
      </p:nvGrpSpPr>
      <p:grpSpPr>
        <a:xfrm>
          <a:off x="0" y="0"/>
          <a:ext cx="0" cy="0"/>
          <a:chOff x="0" y="0"/>
          <a:chExt cx="0" cy="0"/>
        </a:xfrm>
      </p:grpSpPr>
      <p:sp>
        <p:nvSpPr>
          <p:cNvPr id="893" name="Google Shape;893;p72"/>
          <p:cNvSpPr/>
          <p:nvPr/>
        </p:nvSpPr>
        <p:spPr>
          <a:xfrm>
            <a:off x="0" y="0"/>
            <a:ext cx="91590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72"/>
          <p:cNvSpPr/>
          <p:nvPr/>
        </p:nvSpPr>
        <p:spPr>
          <a:xfrm>
            <a:off x="3212700" y="595050"/>
            <a:ext cx="2733600" cy="2733600"/>
          </a:xfrm>
          <a:prstGeom prst="ellipse">
            <a:avLst/>
          </a:prstGeom>
          <a:solidFill>
            <a:srgbClr val="FFFFFF"/>
          </a:solidFill>
          <a:ln w="76200" cap="flat" cmpd="sng">
            <a:solidFill>
              <a:srgbClr val="E691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95" name="Google Shape;895;p72"/>
          <p:cNvPicPr preferRelativeResize="0"/>
          <p:nvPr/>
        </p:nvPicPr>
        <p:blipFill>
          <a:blip r:embed="rId2">
            <a:alphaModFix/>
          </a:blip>
          <a:stretch>
            <a:fillRect/>
          </a:stretch>
        </p:blipFill>
        <p:spPr>
          <a:xfrm>
            <a:off x="300050" y="4516625"/>
            <a:ext cx="966776" cy="336375"/>
          </a:xfrm>
          <a:prstGeom prst="rect">
            <a:avLst/>
          </a:prstGeom>
          <a:noFill/>
          <a:ln>
            <a:noFill/>
          </a:ln>
        </p:spPr>
      </p:pic>
      <p:sp>
        <p:nvSpPr>
          <p:cNvPr id="896" name="Google Shape;896;p72"/>
          <p:cNvSpPr txBox="1">
            <a:spLocks noGrp="1"/>
          </p:cNvSpPr>
          <p:nvPr>
            <p:ph type="title"/>
          </p:nvPr>
        </p:nvSpPr>
        <p:spPr>
          <a:xfrm>
            <a:off x="1534875" y="3328650"/>
            <a:ext cx="6068400" cy="1565400"/>
          </a:xfrm>
          <a:prstGeom prst="rect">
            <a:avLst/>
          </a:prstGeom>
        </p:spPr>
        <p:txBody>
          <a:bodyPr spcFirstLastPara="1" wrap="square" lIns="91425" tIns="91425" rIns="91425" bIns="91425" anchor="t" anchorCtr="0">
            <a:normAutofit/>
          </a:bodyPr>
          <a:lstStyle>
            <a:lvl1pPr lvl="0" algn="ctr" rtl="0">
              <a:spcBef>
                <a:spcPts val="0"/>
              </a:spcBef>
              <a:spcAft>
                <a:spcPts val="0"/>
              </a:spcAft>
              <a:buClr>
                <a:schemeClr val="lt1"/>
              </a:buClr>
              <a:buSzPts val="2800"/>
              <a:buNone/>
              <a:defRPr>
                <a:solidFill>
                  <a:schemeClr val="lt1"/>
                </a:solidFill>
              </a:defRPr>
            </a:lvl1pPr>
            <a:lvl2pPr lvl="1" algn="ctr" rtl="0">
              <a:spcBef>
                <a:spcPts val="0"/>
              </a:spcBef>
              <a:spcAft>
                <a:spcPts val="0"/>
              </a:spcAft>
              <a:buClr>
                <a:schemeClr val="lt1"/>
              </a:buClr>
              <a:buSzPts val="2800"/>
              <a:buNone/>
              <a:defRPr>
                <a:solidFill>
                  <a:schemeClr val="lt1"/>
                </a:solidFill>
              </a:defRPr>
            </a:lvl2pPr>
            <a:lvl3pPr lvl="2" algn="ctr" rtl="0">
              <a:spcBef>
                <a:spcPts val="0"/>
              </a:spcBef>
              <a:spcAft>
                <a:spcPts val="0"/>
              </a:spcAft>
              <a:buClr>
                <a:schemeClr val="lt1"/>
              </a:buClr>
              <a:buSzPts val="2800"/>
              <a:buNone/>
              <a:defRPr>
                <a:solidFill>
                  <a:schemeClr val="lt1"/>
                </a:solidFill>
              </a:defRPr>
            </a:lvl3pPr>
            <a:lvl4pPr lvl="3" algn="ctr" rtl="0">
              <a:spcBef>
                <a:spcPts val="0"/>
              </a:spcBef>
              <a:spcAft>
                <a:spcPts val="0"/>
              </a:spcAft>
              <a:buClr>
                <a:schemeClr val="lt1"/>
              </a:buClr>
              <a:buSzPts val="2800"/>
              <a:buNone/>
              <a:defRPr>
                <a:solidFill>
                  <a:schemeClr val="lt1"/>
                </a:solidFill>
              </a:defRPr>
            </a:lvl4pPr>
            <a:lvl5pPr lvl="4" algn="ctr" rtl="0">
              <a:spcBef>
                <a:spcPts val="0"/>
              </a:spcBef>
              <a:spcAft>
                <a:spcPts val="0"/>
              </a:spcAft>
              <a:buClr>
                <a:schemeClr val="lt1"/>
              </a:buClr>
              <a:buSzPts val="2800"/>
              <a:buNone/>
              <a:defRPr>
                <a:solidFill>
                  <a:schemeClr val="lt1"/>
                </a:solidFill>
              </a:defRPr>
            </a:lvl5pPr>
            <a:lvl6pPr lvl="5" algn="ctr" rtl="0">
              <a:spcBef>
                <a:spcPts val="0"/>
              </a:spcBef>
              <a:spcAft>
                <a:spcPts val="0"/>
              </a:spcAft>
              <a:buClr>
                <a:schemeClr val="lt1"/>
              </a:buClr>
              <a:buSzPts val="2800"/>
              <a:buNone/>
              <a:defRPr>
                <a:solidFill>
                  <a:schemeClr val="lt1"/>
                </a:solidFill>
              </a:defRPr>
            </a:lvl6pPr>
            <a:lvl7pPr lvl="6" algn="ctr" rtl="0">
              <a:spcBef>
                <a:spcPts val="0"/>
              </a:spcBef>
              <a:spcAft>
                <a:spcPts val="0"/>
              </a:spcAft>
              <a:buClr>
                <a:schemeClr val="lt1"/>
              </a:buClr>
              <a:buSzPts val="2800"/>
              <a:buNone/>
              <a:defRPr>
                <a:solidFill>
                  <a:schemeClr val="lt1"/>
                </a:solidFill>
              </a:defRPr>
            </a:lvl7pPr>
            <a:lvl8pPr lvl="7" algn="ctr" rtl="0">
              <a:spcBef>
                <a:spcPts val="0"/>
              </a:spcBef>
              <a:spcAft>
                <a:spcPts val="0"/>
              </a:spcAft>
              <a:buClr>
                <a:schemeClr val="lt1"/>
              </a:buClr>
              <a:buSzPts val="2800"/>
              <a:buNone/>
              <a:defRPr>
                <a:solidFill>
                  <a:schemeClr val="lt1"/>
                </a:solidFill>
              </a:defRPr>
            </a:lvl8pPr>
            <a:lvl9pPr lvl="8" algn="ctr" rtl="0">
              <a:spcBef>
                <a:spcPts val="0"/>
              </a:spcBef>
              <a:spcAft>
                <a:spcPts val="0"/>
              </a:spcAft>
              <a:buClr>
                <a:schemeClr val="lt1"/>
              </a:buClr>
              <a:buSzPts val="2800"/>
              <a:buNone/>
              <a:defRPr>
                <a:solidFill>
                  <a:schemeClr val="lt1"/>
                </a:solidFill>
              </a:defRPr>
            </a:lvl9pPr>
          </a:lstStyle>
          <a:p>
            <a:endParaRP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matchingName="Diseño personalizado 34 5 1 1">
  <p:cSld name="CUSTOM_36_4_1_1">
    <p:spTree>
      <p:nvGrpSpPr>
        <p:cNvPr id="1" name="Shape 897"/>
        <p:cNvGrpSpPr/>
        <p:nvPr/>
      </p:nvGrpSpPr>
      <p:grpSpPr>
        <a:xfrm>
          <a:off x="0" y="0"/>
          <a:ext cx="0" cy="0"/>
          <a:chOff x="0" y="0"/>
          <a:chExt cx="0" cy="0"/>
        </a:xfrm>
      </p:grpSpPr>
      <p:sp>
        <p:nvSpPr>
          <p:cNvPr id="898" name="Google Shape;898;p73"/>
          <p:cNvSpPr/>
          <p:nvPr/>
        </p:nvSpPr>
        <p:spPr>
          <a:xfrm>
            <a:off x="0" y="0"/>
            <a:ext cx="9159000" cy="5143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73"/>
          <p:cNvSpPr/>
          <p:nvPr/>
        </p:nvSpPr>
        <p:spPr>
          <a:xfrm>
            <a:off x="3212700" y="595050"/>
            <a:ext cx="2733600" cy="2733600"/>
          </a:xfrm>
          <a:prstGeom prst="ellipse">
            <a:avLst/>
          </a:prstGeom>
          <a:solidFill>
            <a:srgbClr val="FFFFFF"/>
          </a:solidFill>
          <a:ln w="76200" cap="flat" cmpd="sng">
            <a:solidFill>
              <a:srgbClr val="FFD9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900" name="Google Shape;900;p73"/>
          <p:cNvPicPr preferRelativeResize="0"/>
          <p:nvPr/>
        </p:nvPicPr>
        <p:blipFill>
          <a:blip r:embed="rId2">
            <a:alphaModFix/>
          </a:blip>
          <a:stretch>
            <a:fillRect/>
          </a:stretch>
        </p:blipFill>
        <p:spPr>
          <a:xfrm>
            <a:off x="300050" y="4516625"/>
            <a:ext cx="966776" cy="336375"/>
          </a:xfrm>
          <a:prstGeom prst="rect">
            <a:avLst/>
          </a:prstGeom>
          <a:noFill/>
          <a:ln>
            <a:noFill/>
          </a:ln>
        </p:spPr>
      </p:pic>
      <p:sp>
        <p:nvSpPr>
          <p:cNvPr id="901" name="Google Shape;901;p73"/>
          <p:cNvSpPr txBox="1">
            <a:spLocks noGrp="1"/>
          </p:cNvSpPr>
          <p:nvPr>
            <p:ph type="title"/>
          </p:nvPr>
        </p:nvSpPr>
        <p:spPr>
          <a:xfrm>
            <a:off x="1534875" y="3328650"/>
            <a:ext cx="6068400" cy="1565400"/>
          </a:xfrm>
          <a:prstGeom prst="rect">
            <a:avLst/>
          </a:prstGeom>
        </p:spPr>
        <p:txBody>
          <a:bodyPr spcFirstLastPara="1" wrap="square" lIns="91425" tIns="91425" rIns="91425" bIns="91425" anchor="t" anchorCtr="0">
            <a:normAutofit/>
          </a:bodyPr>
          <a:lstStyle>
            <a:lvl1pPr lvl="0" algn="ctr" rtl="0">
              <a:spcBef>
                <a:spcPts val="0"/>
              </a:spcBef>
              <a:spcAft>
                <a:spcPts val="0"/>
              </a:spcAft>
              <a:buClr>
                <a:schemeClr val="lt1"/>
              </a:buClr>
              <a:buSzPts val="2800"/>
              <a:buNone/>
              <a:defRPr>
                <a:solidFill>
                  <a:schemeClr val="lt1"/>
                </a:solidFill>
              </a:defRPr>
            </a:lvl1pPr>
            <a:lvl2pPr lvl="1" algn="ctr" rtl="0">
              <a:spcBef>
                <a:spcPts val="0"/>
              </a:spcBef>
              <a:spcAft>
                <a:spcPts val="0"/>
              </a:spcAft>
              <a:buClr>
                <a:schemeClr val="lt1"/>
              </a:buClr>
              <a:buSzPts val="2800"/>
              <a:buNone/>
              <a:defRPr>
                <a:solidFill>
                  <a:schemeClr val="lt1"/>
                </a:solidFill>
              </a:defRPr>
            </a:lvl2pPr>
            <a:lvl3pPr lvl="2" algn="ctr" rtl="0">
              <a:spcBef>
                <a:spcPts val="0"/>
              </a:spcBef>
              <a:spcAft>
                <a:spcPts val="0"/>
              </a:spcAft>
              <a:buClr>
                <a:schemeClr val="lt1"/>
              </a:buClr>
              <a:buSzPts val="2800"/>
              <a:buNone/>
              <a:defRPr>
                <a:solidFill>
                  <a:schemeClr val="lt1"/>
                </a:solidFill>
              </a:defRPr>
            </a:lvl3pPr>
            <a:lvl4pPr lvl="3" algn="ctr" rtl="0">
              <a:spcBef>
                <a:spcPts val="0"/>
              </a:spcBef>
              <a:spcAft>
                <a:spcPts val="0"/>
              </a:spcAft>
              <a:buClr>
                <a:schemeClr val="lt1"/>
              </a:buClr>
              <a:buSzPts val="2800"/>
              <a:buNone/>
              <a:defRPr>
                <a:solidFill>
                  <a:schemeClr val="lt1"/>
                </a:solidFill>
              </a:defRPr>
            </a:lvl4pPr>
            <a:lvl5pPr lvl="4" algn="ctr" rtl="0">
              <a:spcBef>
                <a:spcPts val="0"/>
              </a:spcBef>
              <a:spcAft>
                <a:spcPts val="0"/>
              </a:spcAft>
              <a:buClr>
                <a:schemeClr val="lt1"/>
              </a:buClr>
              <a:buSzPts val="2800"/>
              <a:buNone/>
              <a:defRPr>
                <a:solidFill>
                  <a:schemeClr val="lt1"/>
                </a:solidFill>
              </a:defRPr>
            </a:lvl5pPr>
            <a:lvl6pPr lvl="5" algn="ctr" rtl="0">
              <a:spcBef>
                <a:spcPts val="0"/>
              </a:spcBef>
              <a:spcAft>
                <a:spcPts val="0"/>
              </a:spcAft>
              <a:buClr>
                <a:schemeClr val="lt1"/>
              </a:buClr>
              <a:buSzPts val="2800"/>
              <a:buNone/>
              <a:defRPr>
                <a:solidFill>
                  <a:schemeClr val="lt1"/>
                </a:solidFill>
              </a:defRPr>
            </a:lvl6pPr>
            <a:lvl7pPr lvl="6" algn="ctr" rtl="0">
              <a:spcBef>
                <a:spcPts val="0"/>
              </a:spcBef>
              <a:spcAft>
                <a:spcPts val="0"/>
              </a:spcAft>
              <a:buClr>
                <a:schemeClr val="lt1"/>
              </a:buClr>
              <a:buSzPts val="2800"/>
              <a:buNone/>
              <a:defRPr>
                <a:solidFill>
                  <a:schemeClr val="lt1"/>
                </a:solidFill>
              </a:defRPr>
            </a:lvl7pPr>
            <a:lvl8pPr lvl="7" algn="ctr" rtl="0">
              <a:spcBef>
                <a:spcPts val="0"/>
              </a:spcBef>
              <a:spcAft>
                <a:spcPts val="0"/>
              </a:spcAft>
              <a:buClr>
                <a:schemeClr val="lt1"/>
              </a:buClr>
              <a:buSzPts val="2800"/>
              <a:buNone/>
              <a:defRPr>
                <a:solidFill>
                  <a:schemeClr val="lt1"/>
                </a:solidFill>
              </a:defRPr>
            </a:lvl8pPr>
            <a:lvl9pPr lvl="8" algn="ctr" rtl="0">
              <a:spcBef>
                <a:spcPts val="0"/>
              </a:spcBef>
              <a:spcAft>
                <a:spcPts val="0"/>
              </a:spcAft>
              <a:buClr>
                <a:schemeClr val="lt1"/>
              </a:buClr>
              <a:buSzPts val="2800"/>
              <a:buNone/>
              <a:defRPr>
                <a:solidFill>
                  <a:schemeClr val="lt1"/>
                </a:solidFill>
              </a:defRPr>
            </a:lvl9pPr>
          </a:lstStyle>
          <a:p>
            <a:endParaRPr/>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matchingName="Diseño personalizado 34 5 1 2">
  <p:cSld name="CUSTOM_36_4_1_2">
    <p:spTree>
      <p:nvGrpSpPr>
        <p:cNvPr id="1" name="Shape 902"/>
        <p:cNvGrpSpPr/>
        <p:nvPr/>
      </p:nvGrpSpPr>
      <p:grpSpPr>
        <a:xfrm>
          <a:off x="0" y="0"/>
          <a:ext cx="0" cy="0"/>
          <a:chOff x="0" y="0"/>
          <a:chExt cx="0" cy="0"/>
        </a:xfrm>
      </p:grpSpPr>
      <p:sp>
        <p:nvSpPr>
          <p:cNvPr id="903" name="Google Shape;903;p74"/>
          <p:cNvSpPr/>
          <p:nvPr/>
        </p:nvSpPr>
        <p:spPr>
          <a:xfrm>
            <a:off x="0" y="0"/>
            <a:ext cx="9159000" cy="5143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74"/>
          <p:cNvSpPr/>
          <p:nvPr/>
        </p:nvSpPr>
        <p:spPr>
          <a:xfrm>
            <a:off x="3212700" y="595050"/>
            <a:ext cx="2733600" cy="2733600"/>
          </a:xfrm>
          <a:prstGeom prst="ellipse">
            <a:avLst/>
          </a:prstGeom>
          <a:solidFill>
            <a:srgbClr val="FFFFFF"/>
          </a:solidFill>
          <a:ln w="76200" cap="flat" cmpd="sng">
            <a:solidFill>
              <a:srgbClr val="9FC5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905" name="Google Shape;905;p74"/>
          <p:cNvPicPr preferRelativeResize="0"/>
          <p:nvPr/>
        </p:nvPicPr>
        <p:blipFill>
          <a:blip r:embed="rId2">
            <a:alphaModFix/>
          </a:blip>
          <a:stretch>
            <a:fillRect/>
          </a:stretch>
        </p:blipFill>
        <p:spPr>
          <a:xfrm>
            <a:off x="300050" y="4516625"/>
            <a:ext cx="966776" cy="336375"/>
          </a:xfrm>
          <a:prstGeom prst="rect">
            <a:avLst/>
          </a:prstGeom>
          <a:noFill/>
          <a:ln>
            <a:noFill/>
          </a:ln>
        </p:spPr>
      </p:pic>
      <p:sp>
        <p:nvSpPr>
          <p:cNvPr id="906" name="Google Shape;906;p74"/>
          <p:cNvSpPr txBox="1">
            <a:spLocks noGrp="1"/>
          </p:cNvSpPr>
          <p:nvPr>
            <p:ph type="title"/>
          </p:nvPr>
        </p:nvSpPr>
        <p:spPr>
          <a:xfrm>
            <a:off x="1534875" y="3328650"/>
            <a:ext cx="6068400" cy="1565400"/>
          </a:xfrm>
          <a:prstGeom prst="rect">
            <a:avLst/>
          </a:prstGeom>
        </p:spPr>
        <p:txBody>
          <a:bodyPr spcFirstLastPara="1" wrap="square" lIns="91425" tIns="91425" rIns="91425" bIns="91425" anchor="t" anchorCtr="0">
            <a:normAutofit/>
          </a:bodyPr>
          <a:lstStyle>
            <a:lvl1pPr lvl="0" algn="ctr" rtl="0">
              <a:spcBef>
                <a:spcPts val="0"/>
              </a:spcBef>
              <a:spcAft>
                <a:spcPts val="0"/>
              </a:spcAft>
              <a:buClr>
                <a:schemeClr val="lt1"/>
              </a:buClr>
              <a:buSzPts val="2800"/>
              <a:buNone/>
              <a:defRPr>
                <a:solidFill>
                  <a:schemeClr val="lt1"/>
                </a:solidFill>
              </a:defRPr>
            </a:lvl1pPr>
            <a:lvl2pPr lvl="1" algn="ctr" rtl="0">
              <a:spcBef>
                <a:spcPts val="0"/>
              </a:spcBef>
              <a:spcAft>
                <a:spcPts val="0"/>
              </a:spcAft>
              <a:buClr>
                <a:schemeClr val="lt1"/>
              </a:buClr>
              <a:buSzPts val="2800"/>
              <a:buNone/>
              <a:defRPr>
                <a:solidFill>
                  <a:schemeClr val="lt1"/>
                </a:solidFill>
              </a:defRPr>
            </a:lvl2pPr>
            <a:lvl3pPr lvl="2" algn="ctr" rtl="0">
              <a:spcBef>
                <a:spcPts val="0"/>
              </a:spcBef>
              <a:spcAft>
                <a:spcPts val="0"/>
              </a:spcAft>
              <a:buClr>
                <a:schemeClr val="lt1"/>
              </a:buClr>
              <a:buSzPts val="2800"/>
              <a:buNone/>
              <a:defRPr>
                <a:solidFill>
                  <a:schemeClr val="lt1"/>
                </a:solidFill>
              </a:defRPr>
            </a:lvl3pPr>
            <a:lvl4pPr lvl="3" algn="ctr" rtl="0">
              <a:spcBef>
                <a:spcPts val="0"/>
              </a:spcBef>
              <a:spcAft>
                <a:spcPts val="0"/>
              </a:spcAft>
              <a:buClr>
                <a:schemeClr val="lt1"/>
              </a:buClr>
              <a:buSzPts val="2800"/>
              <a:buNone/>
              <a:defRPr>
                <a:solidFill>
                  <a:schemeClr val="lt1"/>
                </a:solidFill>
              </a:defRPr>
            </a:lvl4pPr>
            <a:lvl5pPr lvl="4" algn="ctr" rtl="0">
              <a:spcBef>
                <a:spcPts val="0"/>
              </a:spcBef>
              <a:spcAft>
                <a:spcPts val="0"/>
              </a:spcAft>
              <a:buClr>
                <a:schemeClr val="lt1"/>
              </a:buClr>
              <a:buSzPts val="2800"/>
              <a:buNone/>
              <a:defRPr>
                <a:solidFill>
                  <a:schemeClr val="lt1"/>
                </a:solidFill>
              </a:defRPr>
            </a:lvl5pPr>
            <a:lvl6pPr lvl="5" algn="ctr" rtl="0">
              <a:spcBef>
                <a:spcPts val="0"/>
              </a:spcBef>
              <a:spcAft>
                <a:spcPts val="0"/>
              </a:spcAft>
              <a:buClr>
                <a:schemeClr val="lt1"/>
              </a:buClr>
              <a:buSzPts val="2800"/>
              <a:buNone/>
              <a:defRPr>
                <a:solidFill>
                  <a:schemeClr val="lt1"/>
                </a:solidFill>
              </a:defRPr>
            </a:lvl6pPr>
            <a:lvl7pPr lvl="6" algn="ctr" rtl="0">
              <a:spcBef>
                <a:spcPts val="0"/>
              </a:spcBef>
              <a:spcAft>
                <a:spcPts val="0"/>
              </a:spcAft>
              <a:buClr>
                <a:schemeClr val="lt1"/>
              </a:buClr>
              <a:buSzPts val="2800"/>
              <a:buNone/>
              <a:defRPr>
                <a:solidFill>
                  <a:schemeClr val="lt1"/>
                </a:solidFill>
              </a:defRPr>
            </a:lvl7pPr>
            <a:lvl8pPr lvl="7" algn="ctr" rtl="0">
              <a:spcBef>
                <a:spcPts val="0"/>
              </a:spcBef>
              <a:spcAft>
                <a:spcPts val="0"/>
              </a:spcAft>
              <a:buClr>
                <a:schemeClr val="lt1"/>
              </a:buClr>
              <a:buSzPts val="2800"/>
              <a:buNone/>
              <a:defRPr>
                <a:solidFill>
                  <a:schemeClr val="lt1"/>
                </a:solidFill>
              </a:defRPr>
            </a:lvl8pPr>
            <a:lvl9pPr lvl="8" algn="ctr" rtl="0">
              <a:spcBef>
                <a:spcPts val="0"/>
              </a:spcBef>
              <a:spcAft>
                <a:spcPts val="0"/>
              </a:spcAft>
              <a:buClr>
                <a:schemeClr val="lt1"/>
              </a:buClr>
              <a:buSzPts val="2800"/>
              <a:buNone/>
              <a:defRPr>
                <a:solidFill>
                  <a:schemeClr val="lt1"/>
                </a:solidFill>
              </a:defRPr>
            </a:lvl9pPr>
          </a:lstStyle>
          <a:p>
            <a:endParaRPr/>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matchingName="Diseño personalizado 34 5 1 3">
  <p:cSld name="CUSTOM_36_4_1_3">
    <p:spTree>
      <p:nvGrpSpPr>
        <p:cNvPr id="1" name="Shape 907"/>
        <p:cNvGrpSpPr/>
        <p:nvPr/>
      </p:nvGrpSpPr>
      <p:grpSpPr>
        <a:xfrm>
          <a:off x="0" y="0"/>
          <a:ext cx="0" cy="0"/>
          <a:chOff x="0" y="0"/>
          <a:chExt cx="0" cy="0"/>
        </a:xfrm>
      </p:grpSpPr>
      <p:sp>
        <p:nvSpPr>
          <p:cNvPr id="908" name="Google Shape;908;p75"/>
          <p:cNvSpPr/>
          <p:nvPr/>
        </p:nvSpPr>
        <p:spPr>
          <a:xfrm>
            <a:off x="0" y="0"/>
            <a:ext cx="91590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75"/>
          <p:cNvSpPr/>
          <p:nvPr/>
        </p:nvSpPr>
        <p:spPr>
          <a:xfrm>
            <a:off x="3212700" y="595050"/>
            <a:ext cx="2733600" cy="2733600"/>
          </a:xfrm>
          <a:prstGeom prst="ellipse">
            <a:avLst/>
          </a:prstGeom>
          <a:solidFill>
            <a:srgbClr val="FFFFFF"/>
          </a:solidFill>
          <a:ln w="76200" cap="flat" cmpd="sng">
            <a:solidFill>
              <a:srgbClr val="93C47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910" name="Google Shape;910;p75"/>
          <p:cNvPicPr preferRelativeResize="0"/>
          <p:nvPr/>
        </p:nvPicPr>
        <p:blipFill>
          <a:blip r:embed="rId2">
            <a:alphaModFix/>
          </a:blip>
          <a:stretch>
            <a:fillRect/>
          </a:stretch>
        </p:blipFill>
        <p:spPr>
          <a:xfrm>
            <a:off x="300050" y="4516625"/>
            <a:ext cx="966776" cy="336375"/>
          </a:xfrm>
          <a:prstGeom prst="rect">
            <a:avLst/>
          </a:prstGeom>
          <a:noFill/>
          <a:ln>
            <a:noFill/>
          </a:ln>
        </p:spPr>
      </p:pic>
      <p:sp>
        <p:nvSpPr>
          <p:cNvPr id="911" name="Google Shape;911;p75"/>
          <p:cNvSpPr txBox="1">
            <a:spLocks noGrp="1"/>
          </p:cNvSpPr>
          <p:nvPr>
            <p:ph type="title"/>
          </p:nvPr>
        </p:nvSpPr>
        <p:spPr>
          <a:xfrm>
            <a:off x="1534875" y="3328650"/>
            <a:ext cx="6068400" cy="1565400"/>
          </a:xfrm>
          <a:prstGeom prst="rect">
            <a:avLst/>
          </a:prstGeom>
        </p:spPr>
        <p:txBody>
          <a:bodyPr spcFirstLastPara="1" wrap="square" lIns="91425" tIns="91425" rIns="91425" bIns="91425" anchor="t" anchorCtr="0">
            <a:normAutofit/>
          </a:bodyPr>
          <a:lstStyle>
            <a:lvl1pPr lvl="0" algn="ctr" rtl="0">
              <a:spcBef>
                <a:spcPts val="0"/>
              </a:spcBef>
              <a:spcAft>
                <a:spcPts val="0"/>
              </a:spcAft>
              <a:buClr>
                <a:schemeClr val="lt1"/>
              </a:buClr>
              <a:buSzPts val="2800"/>
              <a:buNone/>
              <a:defRPr>
                <a:solidFill>
                  <a:schemeClr val="lt1"/>
                </a:solidFill>
              </a:defRPr>
            </a:lvl1pPr>
            <a:lvl2pPr lvl="1" algn="ctr" rtl="0">
              <a:spcBef>
                <a:spcPts val="0"/>
              </a:spcBef>
              <a:spcAft>
                <a:spcPts val="0"/>
              </a:spcAft>
              <a:buClr>
                <a:schemeClr val="lt1"/>
              </a:buClr>
              <a:buSzPts val="2800"/>
              <a:buNone/>
              <a:defRPr>
                <a:solidFill>
                  <a:schemeClr val="lt1"/>
                </a:solidFill>
              </a:defRPr>
            </a:lvl2pPr>
            <a:lvl3pPr lvl="2" algn="ctr" rtl="0">
              <a:spcBef>
                <a:spcPts val="0"/>
              </a:spcBef>
              <a:spcAft>
                <a:spcPts val="0"/>
              </a:spcAft>
              <a:buClr>
                <a:schemeClr val="lt1"/>
              </a:buClr>
              <a:buSzPts val="2800"/>
              <a:buNone/>
              <a:defRPr>
                <a:solidFill>
                  <a:schemeClr val="lt1"/>
                </a:solidFill>
              </a:defRPr>
            </a:lvl3pPr>
            <a:lvl4pPr lvl="3" algn="ctr" rtl="0">
              <a:spcBef>
                <a:spcPts val="0"/>
              </a:spcBef>
              <a:spcAft>
                <a:spcPts val="0"/>
              </a:spcAft>
              <a:buClr>
                <a:schemeClr val="lt1"/>
              </a:buClr>
              <a:buSzPts val="2800"/>
              <a:buNone/>
              <a:defRPr>
                <a:solidFill>
                  <a:schemeClr val="lt1"/>
                </a:solidFill>
              </a:defRPr>
            </a:lvl4pPr>
            <a:lvl5pPr lvl="4" algn="ctr" rtl="0">
              <a:spcBef>
                <a:spcPts val="0"/>
              </a:spcBef>
              <a:spcAft>
                <a:spcPts val="0"/>
              </a:spcAft>
              <a:buClr>
                <a:schemeClr val="lt1"/>
              </a:buClr>
              <a:buSzPts val="2800"/>
              <a:buNone/>
              <a:defRPr>
                <a:solidFill>
                  <a:schemeClr val="lt1"/>
                </a:solidFill>
              </a:defRPr>
            </a:lvl5pPr>
            <a:lvl6pPr lvl="5" algn="ctr" rtl="0">
              <a:spcBef>
                <a:spcPts val="0"/>
              </a:spcBef>
              <a:spcAft>
                <a:spcPts val="0"/>
              </a:spcAft>
              <a:buClr>
                <a:schemeClr val="lt1"/>
              </a:buClr>
              <a:buSzPts val="2800"/>
              <a:buNone/>
              <a:defRPr>
                <a:solidFill>
                  <a:schemeClr val="lt1"/>
                </a:solidFill>
              </a:defRPr>
            </a:lvl6pPr>
            <a:lvl7pPr lvl="6" algn="ctr" rtl="0">
              <a:spcBef>
                <a:spcPts val="0"/>
              </a:spcBef>
              <a:spcAft>
                <a:spcPts val="0"/>
              </a:spcAft>
              <a:buClr>
                <a:schemeClr val="lt1"/>
              </a:buClr>
              <a:buSzPts val="2800"/>
              <a:buNone/>
              <a:defRPr>
                <a:solidFill>
                  <a:schemeClr val="lt1"/>
                </a:solidFill>
              </a:defRPr>
            </a:lvl7pPr>
            <a:lvl8pPr lvl="7" algn="ctr" rtl="0">
              <a:spcBef>
                <a:spcPts val="0"/>
              </a:spcBef>
              <a:spcAft>
                <a:spcPts val="0"/>
              </a:spcAft>
              <a:buClr>
                <a:schemeClr val="lt1"/>
              </a:buClr>
              <a:buSzPts val="2800"/>
              <a:buNone/>
              <a:defRPr>
                <a:solidFill>
                  <a:schemeClr val="lt1"/>
                </a:solidFill>
              </a:defRPr>
            </a:lvl8pPr>
            <a:lvl9pPr lvl="8" algn="ctr" rtl="0">
              <a:spcBef>
                <a:spcPts val="0"/>
              </a:spcBef>
              <a:spcAft>
                <a:spcPts val="0"/>
              </a:spcAft>
              <a:buClr>
                <a:schemeClr val="lt1"/>
              </a:buClr>
              <a:buSzPts val="2800"/>
              <a:buNone/>
              <a:defRPr>
                <a:solidFill>
                  <a:schemeClr val="lt1"/>
                </a:solidFill>
              </a:defRPr>
            </a:lvl9pPr>
          </a:lstStyle>
          <a:p>
            <a:endParaRPr/>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matchingName="Diseño personalizado 34 5 1 4">
  <p:cSld name="CUSTOM_36_4_1_4">
    <p:spTree>
      <p:nvGrpSpPr>
        <p:cNvPr id="1" name="Shape 912"/>
        <p:cNvGrpSpPr/>
        <p:nvPr/>
      </p:nvGrpSpPr>
      <p:grpSpPr>
        <a:xfrm>
          <a:off x="0" y="0"/>
          <a:ext cx="0" cy="0"/>
          <a:chOff x="0" y="0"/>
          <a:chExt cx="0" cy="0"/>
        </a:xfrm>
      </p:grpSpPr>
      <p:sp>
        <p:nvSpPr>
          <p:cNvPr id="913" name="Google Shape;913;p76"/>
          <p:cNvSpPr/>
          <p:nvPr/>
        </p:nvSpPr>
        <p:spPr>
          <a:xfrm>
            <a:off x="0" y="0"/>
            <a:ext cx="9159000" cy="5143500"/>
          </a:xfrm>
          <a:prstGeom prst="rect">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76"/>
          <p:cNvSpPr/>
          <p:nvPr/>
        </p:nvSpPr>
        <p:spPr>
          <a:xfrm>
            <a:off x="3212700" y="595050"/>
            <a:ext cx="2733600" cy="2733600"/>
          </a:xfrm>
          <a:prstGeom prst="ellipse">
            <a:avLst/>
          </a:prstGeom>
          <a:solidFill>
            <a:srgbClr val="FFFFFF"/>
          </a:solidFill>
          <a:ln w="7620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915" name="Google Shape;915;p76"/>
          <p:cNvPicPr preferRelativeResize="0"/>
          <p:nvPr/>
        </p:nvPicPr>
        <p:blipFill>
          <a:blip r:embed="rId2">
            <a:alphaModFix/>
          </a:blip>
          <a:stretch>
            <a:fillRect/>
          </a:stretch>
        </p:blipFill>
        <p:spPr>
          <a:xfrm>
            <a:off x="300050" y="4516625"/>
            <a:ext cx="966776" cy="336375"/>
          </a:xfrm>
          <a:prstGeom prst="rect">
            <a:avLst/>
          </a:prstGeom>
          <a:noFill/>
          <a:ln>
            <a:noFill/>
          </a:ln>
        </p:spPr>
      </p:pic>
      <p:sp>
        <p:nvSpPr>
          <p:cNvPr id="916" name="Google Shape;916;p76"/>
          <p:cNvSpPr txBox="1">
            <a:spLocks noGrp="1"/>
          </p:cNvSpPr>
          <p:nvPr>
            <p:ph type="title"/>
          </p:nvPr>
        </p:nvSpPr>
        <p:spPr>
          <a:xfrm>
            <a:off x="1534875" y="3328650"/>
            <a:ext cx="6068400" cy="1565400"/>
          </a:xfrm>
          <a:prstGeom prst="rect">
            <a:avLst/>
          </a:prstGeom>
        </p:spPr>
        <p:txBody>
          <a:bodyPr spcFirstLastPara="1" wrap="square" lIns="91425" tIns="91425" rIns="91425" bIns="91425" anchor="t" anchorCtr="0">
            <a:normAutofit/>
          </a:bodyPr>
          <a:lstStyle>
            <a:lvl1pPr lvl="0" algn="ctr" rtl="0">
              <a:spcBef>
                <a:spcPts val="0"/>
              </a:spcBef>
              <a:spcAft>
                <a:spcPts val="0"/>
              </a:spcAft>
              <a:buClr>
                <a:schemeClr val="lt1"/>
              </a:buClr>
              <a:buSzPts val="2800"/>
              <a:buNone/>
              <a:defRPr>
                <a:solidFill>
                  <a:schemeClr val="lt1"/>
                </a:solidFill>
              </a:defRPr>
            </a:lvl1pPr>
            <a:lvl2pPr lvl="1" algn="ctr" rtl="0">
              <a:spcBef>
                <a:spcPts val="0"/>
              </a:spcBef>
              <a:spcAft>
                <a:spcPts val="0"/>
              </a:spcAft>
              <a:buClr>
                <a:schemeClr val="lt1"/>
              </a:buClr>
              <a:buSzPts val="2800"/>
              <a:buNone/>
              <a:defRPr>
                <a:solidFill>
                  <a:schemeClr val="lt1"/>
                </a:solidFill>
              </a:defRPr>
            </a:lvl2pPr>
            <a:lvl3pPr lvl="2" algn="ctr" rtl="0">
              <a:spcBef>
                <a:spcPts val="0"/>
              </a:spcBef>
              <a:spcAft>
                <a:spcPts val="0"/>
              </a:spcAft>
              <a:buClr>
                <a:schemeClr val="lt1"/>
              </a:buClr>
              <a:buSzPts val="2800"/>
              <a:buNone/>
              <a:defRPr>
                <a:solidFill>
                  <a:schemeClr val="lt1"/>
                </a:solidFill>
              </a:defRPr>
            </a:lvl3pPr>
            <a:lvl4pPr lvl="3" algn="ctr" rtl="0">
              <a:spcBef>
                <a:spcPts val="0"/>
              </a:spcBef>
              <a:spcAft>
                <a:spcPts val="0"/>
              </a:spcAft>
              <a:buClr>
                <a:schemeClr val="lt1"/>
              </a:buClr>
              <a:buSzPts val="2800"/>
              <a:buNone/>
              <a:defRPr>
                <a:solidFill>
                  <a:schemeClr val="lt1"/>
                </a:solidFill>
              </a:defRPr>
            </a:lvl4pPr>
            <a:lvl5pPr lvl="4" algn="ctr" rtl="0">
              <a:spcBef>
                <a:spcPts val="0"/>
              </a:spcBef>
              <a:spcAft>
                <a:spcPts val="0"/>
              </a:spcAft>
              <a:buClr>
                <a:schemeClr val="lt1"/>
              </a:buClr>
              <a:buSzPts val="2800"/>
              <a:buNone/>
              <a:defRPr>
                <a:solidFill>
                  <a:schemeClr val="lt1"/>
                </a:solidFill>
              </a:defRPr>
            </a:lvl5pPr>
            <a:lvl6pPr lvl="5" algn="ctr" rtl="0">
              <a:spcBef>
                <a:spcPts val="0"/>
              </a:spcBef>
              <a:spcAft>
                <a:spcPts val="0"/>
              </a:spcAft>
              <a:buClr>
                <a:schemeClr val="lt1"/>
              </a:buClr>
              <a:buSzPts val="2800"/>
              <a:buNone/>
              <a:defRPr>
                <a:solidFill>
                  <a:schemeClr val="lt1"/>
                </a:solidFill>
              </a:defRPr>
            </a:lvl6pPr>
            <a:lvl7pPr lvl="6" algn="ctr" rtl="0">
              <a:spcBef>
                <a:spcPts val="0"/>
              </a:spcBef>
              <a:spcAft>
                <a:spcPts val="0"/>
              </a:spcAft>
              <a:buClr>
                <a:schemeClr val="lt1"/>
              </a:buClr>
              <a:buSzPts val="2800"/>
              <a:buNone/>
              <a:defRPr>
                <a:solidFill>
                  <a:schemeClr val="lt1"/>
                </a:solidFill>
              </a:defRPr>
            </a:lvl7pPr>
            <a:lvl8pPr lvl="7" algn="ctr" rtl="0">
              <a:spcBef>
                <a:spcPts val="0"/>
              </a:spcBef>
              <a:spcAft>
                <a:spcPts val="0"/>
              </a:spcAft>
              <a:buClr>
                <a:schemeClr val="lt1"/>
              </a:buClr>
              <a:buSzPts val="2800"/>
              <a:buNone/>
              <a:defRPr>
                <a:solidFill>
                  <a:schemeClr val="lt1"/>
                </a:solidFill>
              </a:defRPr>
            </a:lvl8pPr>
            <a:lvl9pPr lvl="8" algn="ctr" rtl="0">
              <a:spcBef>
                <a:spcPts val="0"/>
              </a:spcBef>
              <a:spcAft>
                <a:spcPts val="0"/>
              </a:spcAft>
              <a:buClr>
                <a:schemeClr val="lt1"/>
              </a:buClr>
              <a:buSzPts val="2800"/>
              <a:buNone/>
              <a:defRPr>
                <a:solidFill>
                  <a:schemeClr val="lt1"/>
                </a:solidFill>
              </a:defRPr>
            </a:lvl9pPr>
          </a:lstStyle>
          <a:p>
            <a:endParaRPr/>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matchingName="Diseño personalizado 36">
  <p:cSld name="CUSTOM_35">
    <p:spTree>
      <p:nvGrpSpPr>
        <p:cNvPr id="1" name="Shape 917"/>
        <p:cNvGrpSpPr/>
        <p:nvPr/>
      </p:nvGrpSpPr>
      <p:grpSpPr>
        <a:xfrm>
          <a:off x="0" y="0"/>
          <a:ext cx="0" cy="0"/>
          <a:chOff x="0" y="0"/>
          <a:chExt cx="0" cy="0"/>
        </a:xfrm>
      </p:grpSpPr>
      <p:sp>
        <p:nvSpPr>
          <p:cNvPr id="918" name="Google Shape;918;p77"/>
          <p:cNvSpPr/>
          <p:nvPr/>
        </p:nvSpPr>
        <p:spPr>
          <a:xfrm>
            <a:off x="-48850" y="-41875"/>
            <a:ext cx="9278700" cy="5220300"/>
          </a:xfrm>
          <a:prstGeom prst="rect">
            <a:avLst/>
          </a:prstGeom>
          <a:solidFill>
            <a:srgbClr val="8563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919" name="Google Shape;919;p77"/>
          <p:cNvPicPr preferRelativeResize="0"/>
          <p:nvPr/>
        </p:nvPicPr>
        <p:blipFill>
          <a:blip r:embed="rId2">
            <a:alphaModFix/>
          </a:blip>
          <a:stretch>
            <a:fillRect/>
          </a:stretch>
        </p:blipFill>
        <p:spPr>
          <a:xfrm>
            <a:off x="300050" y="4516625"/>
            <a:ext cx="966776" cy="336375"/>
          </a:xfrm>
          <a:prstGeom prst="rect">
            <a:avLst/>
          </a:prstGeom>
          <a:noFill/>
          <a:ln>
            <a:noFill/>
          </a:ln>
        </p:spPr>
      </p:pic>
      <p:sp>
        <p:nvSpPr>
          <p:cNvPr id="920" name="Google Shape;920;p77"/>
          <p:cNvSpPr/>
          <p:nvPr/>
        </p:nvSpPr>
        <p:spPr>
          <a:xfrm>
            <a:off x="3323850" y="1359300"/>
            <a:ext cx="2424900" cy="2424900"/>
          </a:xfrm>
          <a:prstGeom prst="ellipse">
            <a:avLst/>
          </a:prstGeom>
          <a:solidFill>
            <a:srgbClr val="FFFFFF"/>
          </a:solidFill>
          <a:ln w="76200" cap="flat" cmpd="sng">
            <a:solidFill>
              <a:srgbClr val="46178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77"/>
          <p:cNvSpPr/>
          <p:nvPr/>
        </p:nvSpPr>
        <p:spPr>
          <a:xfrm>
            <a:off x="3422633" y="1468492"/>
            <a:ext cx="2216700" cy="2216700"/>
          </a:xfrm>
          <a:prstGeom prst="ellipse">
            <a:avLst/>
          </a:prstGeom>
          <a:solidFill>
            <a:srgbClr val="FFFFFF"/>
          </a:solidFill>
          <a:ln w="76200" cap="flat" cmpd="sng">
            <a:solidFill>
              <a:srgbClr val="8563B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922" name="Google Shape;922;p77"/>
          <p:cNvPicPr preferRelativeResize="0"/>
          <p:nvPr/>
        </p:nvPicPr>
        <p:blipFill>
          <a:blip r:embed="rId3">
            <a:alphaModFix/>
          </a:blip>
          <a:stretch>
            <a:fillRect/>
          </a:stretch>
        </p:blipFill>
        <p:spPr>
          <a:xfrm>
            <a:off x="3686563" y="2213929"/>
            <a:ext cx="1728499" cy="588925"/>
          </a:xfrm>
          <a:prstGeom prst="rect">
            <a:avLst/>
          </a:prstGeom>
          <a:noFill/>
          <a:ln>
            <a:noFill/>
          </a:ln>
        </p:spPr>
      </p:pic>
      <p:sp>
        <p:nvSpPr>
          <p:cNvPr id="923" name="Google Shape;923;p77"/>
          <p:cNvSpPr txBox="1"/>
          <p:nvPr/>
        </p:nvSpPr>
        <p:spPr>
          <a:xfrm>
            <a:off x="3853573" y="2666420"/>
            <a:ext cx="13794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s-419" b="1">
                <a:solidFill>
                  <a:srgbClr val="8563B9"/>
                </a:solidFill>
              </a:rPr>
              <a:t>kahoot.it</a:t>
            </a:r>
            <a:endParaRPr b="1">
              <a:solidFill>
                <a:srgbClr val="8563B9"/>
              </a:solidFill>
            </a:endParaRPr>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matchingName="Diseño personalizado 36 1">
  <p:cSld name="CUSTOM_35_1">
    <p:spTree>
      <p:nvGrpSpPr>
        <p:cNvPr id="1" name="Shape 924"/>
        <p:cNvGrpSpPr/>
        <p:nvPr/>
      </p:nvGrpSpPr>
      <p:grpSpPr>
        <a:xfrm>
          <a:off x="0" y="0"/>
          <a:ext cx="0" cy="0"/>
          <a:chOff x="0" y="0"/>
          <a:chExt cx="0" cy="0"/>
        </a:xfrm>
      </p:grpSpPr>
      <p:sp>
        <p:nvSpPr>
          <p:cNvPr id="925" name="Google Shape;925;p78"/>
          <p:cNvSpPr/>
          <p:nvPr/>
        </p:nvSpPr>
        <p:spPr>
          <a:xfrm>
            <a:off x="-48850" y="-41875"/>
            <a:ext cx="9278700" cy="5220300"/>
          </a:xfrm>
          <a:prstGeom prst="rect">
            <a:avLst/>
          </a:prstGeom>
          <a:solidFill>
            <a:srgbClr val="8563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926" name="Google Shape;926;p78"/>
          <p:cNvPicPr preferRelativeResize="0"/>
          <p:nvPr/>
        </p:nvPicPr>
        <p:blipFill>
          <a:blip r:embed="rId2">
            <a:alphaModFix/>
          </a:blip>
          <a:stretch>
            <a:fillRect/>
          </a:stretch>
        </p:blipFill>
        <p:spPr>
          <a:xfrm>
            <a:off x="300050" y="4516625"/>
            <a:ext cx="966776" cy="336375"/>
          </a:xfrm>
          <a:prstGeom prst="rect">
            <a:avLst/>
          </a:prstGeom>
          <a:noFill/>
          <a:ln>
            <a:noFill/>
          </a:ln>
        </p:spPr>
      </p:pic>
      <p:sp>
        <p:nvSpPr>
          <p:cNvPr id="927" name="Google Shape;927;p78"/>
          <p:cNvSpPr/>
          <p:nvPr/>
        </p:nvSpPr>
        <p:spPr>
          <a:xfrm>
            <a:off x="1876050" y="1359300"/>
            <a:ext cx="2424900" cy="2424900"/>
          </a:xfrm>
          <a:prstGeom prst="ellipse">
            <a:avLst/>
          </a:prstGeom>
          <a:solidFill>
            <a:srgbClr val="FFFFFF"/>
          </a:solidFill>
          <a:ln w="76200" cap="flat" cmpd="sng">
            <a:solidFill>
              <a:srgbClr val="46178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78"/>
          <p:cNvSpPr/>
          <p:nvPr/>
        </p:nvSpPr>
        <p:spPr>
          <a:xfrm>
            <a:off x="1974833" y="1468492"/>
            <a:ext cx="2216700" cy="2216700"/>
          </a:xfrm>
          <a:prstGeom prst="ellipse">
            <a:avLst/>
          </a:prstGeom>
          <a:solidFill>
            <a:srgbClr val="FFFFFF"/>
          </a:solidFill>
          <a:ln w="76200" cap="flat" cmpd="sng">
            <a:solidFill>
              <a:srgbClr val="8563B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929" name="Google Shape;929;p78"/>
          <p:cNvPicPr preferRelativeResize="0"/>
          <p:nvPr/>
        </p:nvPicPr>
        <p:blipFill>
          <a:blip r:embed="rId3">
            <a:alphaModFix/>
          </a:blip>
          <a:stretch>
            <a:fillRect/>
          </a:stretch>
        </p:blipFill>
        <p:spPr>
          <a:xfrm>
            <a:off x="2238763" y="2213929"/>
            <a:ext cx="1728499" cy="588925"/>
          </a:xfrm>
          <a:prstGeom prst="rect">
            <a:avLst/>
          </a:prstGeom>
          <a:noFill/>
          <a:ln>
            <a:noFill/>
          </a:ln>
        </p:spPr>
      </p:pic>
      <p:sp>
        <p:nvSpPr>
          <p:cNvPr id="930" name="Google Shape;930;p78"/>
          <p:cNvSpPr txBox="1"/>
          <p:nvPr/>
        </p:nvSpPr>
        <p:spPr>
          <a:xfrm>
            <a:off x="2405773" y="2666420"/>
            <a:ext cx="13794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s-419" b="1">
                <a:solidFill>
                  <a:srgbClr val="8563B9"/>
                </a:solidFill>
              </a:rPr>
              <a:t>kahoot.it</a:t>
            </a:r>
            <a:endParaRPr b="1">
              <a:solidFill>
                <a:srgbClr val="8563B9"/>
              </a:solidFill>
            </a:endParaRPr>
          </a:p>
        </p:txBody>
      </p:sp>
      <p:pic>
        <p:nvPicPr>
          <p:cNvPr id="931" name="Google Shape;931;p78"/>
          <p:cNvPicPr preferRelativeResize="0"/>
          <p:nvPr/>
        </p:nvPicPr>
        <p:blipFill>
          <a:blip r:embed="rId4">
            <a:alphaModFix/>
          </a:blip>
          <a:stretch>
            <a:fillRect/>
          </a:stretch>
        </p:blipFill>
        <p:spPr>
          <a:xfrm>
            <a:off x="4986073" y="2417123"/>
            <a:ext cx="2826050" cy="1321500"/>
          </a:xfrm>
          <a:prstGeom prst="rect">
            <a:avLst/>
          </a:prstGeom>
          <a:noFill/>
          <a:ln>
            <a:noFill/>
          </a:ln>
        </p:spPr>
      </p:pic>
      <p:sp>
        <p:nvSpPr>
          <p:cNvPr id="932" name="Google Shape;932;p78"/>
          <p:cNvSpPr/>
          <p:nvPr/>
        </p:nvSpPr>
        <p:spPr>
          <a:xfrm>
            <a:off x="6218200" y="1912125"/>
            <a:ext cx="361800" cy="800700"/>
          </a:xfrm>
          <a:prstGeom prst="downArrow">
            <a:avLst>
              <a:gd name="adj1" fmla="val 50000"/>
              <a:gd name="adj2" fmla="val 50000"/>
            </a:avLst>
          </a:prstGeom>
          <a:solidFill>
            <a:srgbClr val="EEEEEE"/>
          </a:solidFill>
          <a:ln w="28575" cap="flat" cmpd="sng">
            <a:solidFill>
              <a:srgbClr val="46178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78"/>
          <p:cNvSpPr txBox="1">
            <a:spLocks noGrp="1"/>
          </p:cNvSpPr>
          <p:nvPr>
            <p:ph type="title"/>
          </p:nvPr>
        </p:nvSpPr>
        <p:spPr>
          <a:xfrm>
            <a:off x="5290675" y="1448700"/>
            <a:ext cx="2216700" cy="473100"/>
          </a:xfrm>
          <a:prstGeom prst="rect">
            <a:avLst/>
          </a:prstGeom>
        </p:spPr>
        <p:txBody>
          <a:bodyPr spcFirstLastPara="1" wrap="square" lIns="91425" tIns="91425" rIns="91425" bIns="91425" anchor="b" anchorCtr="0">
            <a:normAutofit/>
          </a:bodyPr>
          <a:lstStyle>
            <a:lvl1pPr lvl="0" algn="ctr" rtl="0">
              <a:spcBef>
                <a:spcPts val="0"/>
              </a:spcBef>
              <a:spcAft>
                <a:spcPts val="0"/>
              </a:spcAft>
              <a:buClr>
                <a:schemeClr val="lt2"/>
              </a:buClr>
              <a:buSzPts val="2100"/>
              <a:buNone/>
              <a:defRPr sz="2100">
                <a:solidFill>
                  <a:schemeClr val="lt2"/>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matchingName="Diseño personalizado 1">
  <p:cSld name="CUSTOM">
    <p:spTree>
      <p:nvGrpSpPr>
        <p:cNvPr id="1" name="Shape 934"/>
        <p:cNvGrpSpPr/>
        <p:nvPr/>
      </p:nvGrpSpPr>
      <p:grpSpPr>
        <a:xfrm>
          <a:off x="0" y="0"/>
          <a:ext cx="0" cy="0"/>
          <a:chOff x="0" y="0"/>
          <a:chExt cx="0" cy="0"/>
        </a:xfrm>
      </p:grpSpPr>
      <p:sp>
        <p:nvSpPr>
          <p:cNvPr id="935" name="Google Shape;935;p79"/>
          <p:cNvSpPr txBox="1"/>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s-419" sz="1000">
                <a:solidFill>
                  <a:srgbClr val="595959"/>
                </a:solidFill>
              </a:rPr>
              <a:t>‹Nº›</a:t>
            </a:fld>
            <a:endParaRPr sz="1000">
              <a:solidFill>
                <a:srgbClr val="595959"/>
              </a:solidFill>
            </a:endParaRPr>
          </a:p>
        </p:txBody>
      </p:sp>
      <p:pic>
        <p:nvPicPr>
          <p:cNvPr id="936" name="Google Shape;936;p79"/>
          <p:cNvPicPr preferRelativeResize="0"/>
          <p:nvPr/>
        </p:nvPicPr>
        <p:blipFill>
          <a:blip r:embed="rId2">
            <a:alphaModFix/>
          </a:blip>
          <a:stretch>
            <a:fillRect/>
          </a:stretch>
        </p:blipFill>
        <p:spPr>
          <a:xfrm>
            <a:off x="2355175" y="1805350"/>
            <a:ext cx="4433650" cy="789375"/>
          </a:xfrm>
          <a:prstGeom prst="rect">
            <a:avLst/>
          </a:prstGeom>
          <a:noFill/>
          <a:ln>
            <a:noFill/>
          </a:ln>
        </p:spPr>
      </p:pic>
      <p:pic>
        <p:nvPicPr>
          <p:cNvPr id="937" name="Google Shape;937;p79"/>
          <p:cNvPicPr preferRelativeResize="0"/>
          <p:nvPr/>
        </p:nvPicPr>
        <p:blipFill rotWithShape="1">
          <a:blip r:embed="rId3">
            <a:alphaModFix/>
          </a:blip>
          <a:srcRect t="16331"/>
          <a:stretch/>
        </p:blipFill>
        <p:spPr>
          <a:xfrm>
            <a:off x="-34675" y="4204625"/>
            <a:ext cx="9221926" cy="1015075"/>
          </a:xfrm>
          <a:prstGeom prst="rect">
            <a:avLst/>
          </a:prstGeom>
          <a:noFill/>
          <a:ln>
            <a:noFill/>
          </a:ln>
        </p:spPr>
      </p:pic>
      <p:sp>
        <p:nvSpPr>
          <p:cNvPr id="938" name="Google Shape;938;p79"/>
          <p:cNvSpPr txBox="1"/>
          <p:nvPr/>
        </p:nvSpPr>
        <p:spPr>
          <a:xfrm>
            <a:off x="1768725" y="4733100"/>
            <a:ext cx="1117800" cy="3660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s-419" sz="1100">
                <a:solidFill>
                  <a:srgbClr val="FFFFFF"/>
                </a:solidFill>
                <a:latin typeface="Roboto"/>
                <a:ea typeface="Roboto"/>
                <a:cs typeface="Roboto"/>
                <a:sym typeface="Roboto"/>
              </a:rPr>
              <a:t>/DesafioLatam</a:t>
            </a:r>
            <a:endParaRPr sz="1100">
              <a:solidFill>
                <a:srgbClr val="FFFFFF"/>
              </a:solidFill>
            </a:endParaRPr>
          </a:p>
        </p:txBody>
      </p:sp>
      <p:sp>
        <p:nvSpPr>
          <p:cNvPr id="939" name="Google Shape;939;p79"/>
          <p:cNvSpPr txBox="1"/>
          <p:nvPr/>
        </p:nvSpPr>
        <p:spPr>
          <a:xfrm>
            <a:off x="3360550" y="4733100"/>
            <a:ext cx="1117800" cy="3660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s-419" sz="1100">
                <a:solidFill>
                  <a:srgbClr val="FFFFFF"/>
                </a:solidFill>
                <a:latin typeface="Roboto"/>
                <a:ea typeface="Roboto"/>
                <a:cs typeface="Roboto"/>
                <a:sym typeface="Roboto"/>
              </a:rPr>
              <a:t>/DesafioLatam</a:t>
            </a:r>
            <a:endParaRPr sz="1100">
              <a:solidFill>
                <a:srgbClr val="FFFFFF"/>
              </a:solidFill>
            </a:endParaRPr>
          </a:p>
        </p:txBody>
      </p:sp>
      <p:sp>
        <p:nvSpPr>
          <p:cNvPr id="940" name="Google Shape;940;p79"/>
          <p:cNvSpPr txBox="1"/>
          <p:nvPr/>
        </p:nvSpPr>
        <p:spPr>
          <a:xfrm>
            <a:off x="4952375" y="4733100"/>
            <a:ext cx="1117800" cy="3660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s-419" sz="1100">
                <a:solidFill>
                  <a:srgbClr val="FFFFFF"/>
                </a:solidFill>
                <a:latin typeface="Roboto"/>
                <a:ea typeface="Roboto"/>
                <a:cs typeface="Roboto"/>
                <a:sym typeface="Roboto"/>
              </a:rPr>
              <a:t>/DesafioLatam</a:t>
            </a:r>
            <a:endParaRPr sz="1100">
              <a:solidFill>
                <a:srgbClr val="FFFFFF"/>
              </a:solidFill>
            </a:endParaRPr>
          </a:p>
        </p:txBody>
      </p:sp>
      <p:sp>
        <p:nvSpPr>
          <p:cNvPr id="941" name="Google Shape;941;p79"/>
          <p:cNvSpPr txBox="1"/>
          <p:nvPr/>
        </p:nvSpPr>
        <p:spPr>
          <a:xfrm>
            <a:off x="6544200" y="4733100"/>
            <a:ext cx="1117800" cy="3660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s-419" sz="1100">
                <a:solidFill>
                  <a:srgbClr val="FFFFFF"/>
                </a:solidFill>
                <a:latin typeface="Roboto"/>
                <a:ea typeface="Roboto"/>
                <a:cs typeface="Roboto"/>
                <a:sym typeface="Roboto"/>
              </a:rPr>
              <a:t>/DesafioLatam</a:t>
            </a:r>
            <a:endParaRPr sz="1100">
              <a:solidFill>
                <a:srgbClr val="FFFFFF"/>
              </a:solidFill>
            </a:endParaRPr>
          </a:p>
        </p:txBody>
      </p:sp>
      <p:sp>
        <p:nvSpPr>
          <p:cNvPr id="942" name="Google Shape;942;p79"/>
          <p:cNvSpPr txBox="1"/>
          <p:nvPr/>
        </p:nvSpPr>
        <p:spPr>
          <a:xfrm>
            <a:off x="3281750" y="4257475"/>
            <a:ext cx="2502600" cy="366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s-419" sz="1600">
                <a:solidFill>
                  <a:srgbClr val="FFFFFF"/>
                </a:solidFill>
                <a:latin typeface="Roboto"/>
                <a:ea typeface="Roboto"/>
                <a:cs typeface="Roboto"/>
                <a:sym typeface="Roboto"/>
              </a:rPr>
              <a:t>www.desafiolatam.com</a:t>
            </a:r>
            <a:endParaRPr sz="1600">
              <a:solidFill>
                <a:srgbClr val="FFFFFF"/>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Diseño personalizado 2 6">
  <p:cSld name="CUSTOM_1_6">
    <p:spTree>
      <p:nvGrpSpPr>
        <p:cNvPr id="1" name="Shape 26"/>
        <p:cNvGrpSpPr/>
        <p:nvPr/>
      </p:nvGrpSpPr>
      <p:grpSpPr>
        <a:xfrm>
          <a:off x="0" y="0"/>
          <a:ext cx="0" cy="0"/>
          <a:chOff x="0" y="0"/>
          <a:chExt cx="0" cy="0"/>
        </a:xfrm>
      </p:grpSpPr>
      <p:sp>
        <p:nvSpPr>
          <p:cNvPr id="27" name="Google Shape;27;p9"/>
          <p:cNvSpPr txBox="1">
            <a:spLocks noGrp="1"/>
          </p:cNvSpPr>
          <p:nvPr>
            <p:ph type="title"/>
          </p:nvPr>
        </p:nvSpPr>
        <p:spPr>
          <a:xfrm>
            <a:off x="277050" y="328825"/>
            <a:ext cx="8563800" cy="588900"/>
          </a:xfrm>
          <a:prstGeom prst="rect">
            <a:avLst/>
          </a:prstGeom>
        </p:spPr>
        <p:txBody>
          <a:bodyPr spcFirstLastPara="1" wrap="square" lIns="91425" tIns="91425" rIns="91425" bIns="91425" anchor="b" anchorCtr="0">
            <a:normAutofit/>
          </a:bodyPr>
          <a:lstStyle>
            <a:lvl1pPr lvl="0" algn="r" rtl="0">
              <a:spcBef>
                <a:spcPts val="0"/>
              </a:spcBef>
              <a:spcAft>
                <a:spcPts val="0"/>
              </a:spcAft>
              <a:buClr>
                <a:schemeClr val="accent2"/>
              </a:buClr>
              <a:buSzPts val="2800"/>
              <a:buFont typeface="Roboto"/>
              <a:buNone/>
              <a:defRPr b="1">
                <a:solidFill>
                  <a:schemeClr val="accent2"/>
                </a:solidFill>
                <a:latin typeface="Roboto"/>
                <a:ea typeface="Roboto"/>
                <a:cs typeface="Roboto"/>
                <a:sym typeface="Roboto"/>
              </a:defRPr>
            </a:lvl1pPr>
            <a:lvl2pPr lvl="1" algn="r" rtl="0">
              <a:spcBef>
                <a:spcPts val="0"/>
              </a:spcBef>
              <a:spcAft>
                <a:spcPts val="0"/>
              </a:spcAft>
              <a:buClr>
                <a:schemeClr val="accent2"/>
              </a:buClr>
              <a:buSzPts val="2800"/>
              <a:buNone/>
              <a:defRPr>
                <a:solidFill>
                  <a:schemeClr val="accent2"/>
                </a:solidFill>
              </a:defRPr>
            </a:lvl2pPr>
            <a:lvl3pPr lvl="2" algn="r" rtl="0">
              <a:spcBef>
                <a:spcPts val="0"/>
              </a:spcBef>
              <a:spcAft>
                <a:spcPts val="0"/>
              </a:spcAft>
              <a:buClr>
                <a:schemeClr val="accent2"/>
              </a:buClr>
              <a:buSzPts val="2800"/>
              <a:buNone/>
              <a:defRPr>
                <a:solidFill>
                  <a:schemeClr val="accent2"/>
                </a:solidFill>
              </a:defRPr>
            </a:lvl3pPr>
            <a:lvl4pPr lvl="3" algn="r" rtl="0">
              <a:spcBef>
                <a:spcPts val="0"/>
              </a:spcBef>
              <a:spcAft>
                <a:spcPts val="0"/>
              </a:spcAft>
              <a:buClr>
                <a:schemeClr val="accent2"/>
              </a:buClr>
              <a:buSzPts val="2800"/>
              <a:buNone/>
              <a:defRPr>
                <a:solidFill>
                  <a:schemeClr val="accent2"/>
                </a:solidFill>
              </a:defRPr>
            </a:lvl4pPr>
            <a:lvl5pPr lvl="4" algn="r" rtl="0">
              <a:spcBef>
                <a:spcPts val="0"/>
              </a:spcBef>
              <a:spcAft>
                <a:spcPts val="0"/>
              </a:spcAft>
              <a:buClr>
                <a:schemeClr val="accent2"/>
              </a:buClr>
              <a:buSzPts val="2800"/>
              <a:buNone/>
              <a:defRPr>
                <a:solidFill>
                  <a:schemeClr val="accent2"/>
                </a:solidFill>
              </a:defRPr>
            </a:lvl5pPr>
            <a:lvl6pPr lvl="5" algn="r" rtl="0">
              <a:spcBef>
                <a:spcPts val="0"/>
              </a:spcBef>
              <a:spcAft>
                <a:spcPts val="0"/>
              </a:spcAft>
              <a:buClr>
                <a:schemeClr val="accent2"/>
              </a:buClr>
              <a:buSzPts val="2800"/>
              <a:buNone/>
              <a:defRPr>
                <a:solidFill>
                  <a:schemeClr val="accent2"/>
                </a:solidFill>
              </a:defRPr>
            </a:lvl6pPr>
            <a:lvl7pPr lvl="6" algn="r" rtl="0">
              <a:spcBef>
                <a:spcPts val="0"/>
              </a:spcBef>
              <a:spcAft>
                <a:spcPts val="0"/>
              </a:spcAft>
              <a:buClr>
                <a:schemeClr val="accent2"/>
              </a:buClr>
              <a:buSzPts val="2800"/>
              <a:buNone/>
              <a:defRPr>
                <a:solidFill>
                  <a:schemeClr val="accent2"/>
                </a:solidFill>
              </a:defRPr>
            </a:lvl7pPr>
            <a:lvl8pPr lvl="7" algn="r" rtl="0">
              <a:spcBef>
                <a:spcPts val="0"/>
              </a:spcBef>
              <a:spcAft>
                <a:spcPts val="0"/>
              </a:spcAft>
              <a:buClr>
                <a:schemeClr val="accent2"/>
              </a:buClr>
              <a:buSzPts val="2800"/>
              <a:buNone/>
              <a:defRPr>
                <a:solidFill>
                  <a:schemeClr val="accent2"/>
                </a:solidFill>
              </a:defRPr>
            </a:lvl8pPr>
            <a:lvl9pPr lvl="8" algn="r" rtl="0">
              <a:spcBef>
                <a:spcPts val="0"/>
              </a:spcBef>
              <a:spcAft>
                <a:spcPts val="0"/>
              </a:spcAft>
              <a:buClr>
                <a:schemeClr val="accent2"/>
              </a:buClr>
              <a:buSzPts val="2800"/>
              <a:buNone/>
              <a:defRPr>
                <a:solidFill>
                  <a:schemeClr val="accent2"/>
                </a:solidFill>
              </a:defRPr>
            </a:lvl9pPr>
          </a:lstStyle>
          <a:p>
            <a:endParaRPr/>
          </a:p>
        </p:txBody>
      </p:sp>
      <p:sp>
        <p:nvSpPr>
          <p:cNvPr id="28" name="Google Shape;28;p9"/>
          <p:cNvSpPr txBox="1">
            <a:spLocks noGrp="1"/>
          </p:cNvSpPr>
          <p:nvPr>
            <p:ph type="title" idx="2"/>
          </p:nvPr>
        </p:nvSpPr>
        <p:spPr>
          <a:xfrm>
            <a:off x="277050" y="709825"/>
            <a:ext cx="8563800" cy="588900"/>
          </a:xfrm>
          <a:prstGeom prst="rect">
            <a:avLst/>
          </a:prstGeom>
        </p:spPr>
        <p:txBody>
          <a:bodyPr spcFirstLastPara="1" wrap="square" lIns="91425" tIns="91425" rIns="91425" bIns="91425" anchor="t" anchorCtr="0">
            <a:normAutofit/>
          </a:bodyPr>
          <a:lstStyle>
            <a:lvl1pPr lvl="0" algn="r" rtl="0">
              <a:spcBef>
                <a:spcPts val="0"/>
              </a:spcBef>
              <a:spcAft>
                <a:spcPts val="0"/>
              </a:spcAft>
              <a:buClr>
                <a:schemeClr val="dk2"/>
              </a:buClr>
              <a:buSzPts val="1800"/>
              <a:buFont typeface="Roboto"/>
              <a:buNone/>
              <a:defRPr sz="1800" i="1">
                <a:solidFill>
                  <a:schemeClr val="dk2"/>
                </a:solidFill>
                <a:latin typeface="Roboto"/>
                <a:ea typeface="Roboto"/>
                <a:cs typeface="Roboto"/>
                <a:sym typeface="Roboto"/>
              </a:defRPr>
            </a:lvl1pPr>
            <a:lvl2pPr lvl="1" algn="r" rtl="0">
              <a:spcBef>
                <a:spcPts val="0"/>
              </a:spcBef>
              <a:spcAft>
                <a:spcPts val="0"/>
              </a:spcAft>
              <a:buClr>
                <a:schemeClr val="dk2"/>
              </a:buClr>
              <a:buSzPts val="1800"/>
              <a:buNone/>
              <a:defRPr sz="1800" i="1">
                <a:solidFill>
                  <a:schemeClr val="dk2"/>
                </a:solidFill>
              </a:defRPr>
            </a:lvl2pPr>
            <a:lvl3pPr lvl="2" algn="r" rtl="0">
              <a:spcBef>
                <a:spcPts val="0"/>
              </a:spcBef>
              <a:spcAft>
                <a:spcPts val="0"/>
              </a:spcAft>
              <a:buClr>
                <a:schemeClr val="dk2"/>
              </a:buClr>
              <a:buSzPts val="1800"/>
              <a:buNone/>
              <a:defRPr sz="1800" i="1">
                <a:solidFill>
                  <a:schemeClr val="dk2"/>
                </a:solidFill>
              </a:defRPr>
            </a:lvl3pPr>
            <a:lvl4pPr lvl="3" algn="r" rtl="0">
              <a:spcBef>
                <a:spcPts val="0"/>
              </a:spcBef>
              <a:spcAft>
                <a:spcPts val="0"/>
              </a:spcAft>
              <a:buClr>
                <a:schemeClr val="dk2"/>
              </a:buClr>
              <a:buSzPts val="1800"/>
              <a:buNone/>
              <a:defRPr sz="1800" i="1">
                <a:solidFill>
                  <a:schemeClr val="dk2"/>
                </a:solidFill>
              </a:defRPr>
            </a:lvl4pPr>
            <a:lvl5pPr lvl="4" algn="r" rtl="0">
              <a:spcBef>
                <a:spcPts val="0"/>
              </a:spcBef>
              <a:spcAft>
                <a:spcPts val="0"/>
              </a:spcAft>
              <a:buClr>
                <a:schemeClr val="dk2"/>
              </a:buClr>
              <a:buSzPts val="1800"/>
              <a:buNone/>
              <a:defRPr sz="1800" i="1">
                <a:solidFill>
                  <a:schemeClr val="dk2"/>
                </a:solidFill>
              </a:defRPr>
            </a:lvl5pPr>
            <a:lvl6pPr lvl="5" algn="r" rtl="0">
              <a:spcBef>
                <a:spcPts val="0"/>
              </a:spcBef>
              <a:spcAft>
                <a:spcPts val="0"/>
              </a:spcAft>
              <a:buClr>
                <a:schemeClr val="dk2"/>
              </a:buClr>
              <a:buSzPts val="1800"/>
              <a:buNone/>
              <a:defRPr sz="1800" i="1">
                <a:solidFill>
                  <a:schemeClr val="dk2"/>
                </a:solidFill>
              </a:defRPr>
            </a:lvl6pPr>
            <a:lvl7pPr lvl="6" algn="r" rtl="0">
              <a:spcBef>
                <a:spcPts val="0"/>
              </a:spcBef>
              <a:spcAft>
                <a:spcPts val="0"/>
              </a:spcAft>
              <a:buClr>
                <a:schemeClr val="dk2"/>
              </a:buClr>
              <a:buSzPts val="1800"/>
              <a:buNone/>
              <a:defRPr sz="1800" i="1">
                <a:solidFill>
                  <a:schemeClr val="dk2"/>
                </a:solidFill>
              </a:defRPr>
            </a:lvl7pPr>
            <a:lvl8pPr lvl="7" algn="r" rtl="0">
              <a:spcBef>
                <a:spcPts val="0"/>
              </a:spcBef>
              <a:spcAft>
                <a:spcPts val="0"/>
              </a:spcAft>
              <a:buClr>
                <a:schemeClr val="dk2"/>
              </a:buClr>
              <a:buSzPts val="1800"/>
              <a:buNone/>
              <a:defRPr sz="1800" i="1">
                <a:solidFill>
                  <a:schemeClr val="dk2"/>
                </a:solidFill>
              </a:defRPr>
            </a:lvl8pPr>
            <a:lvl9pPr lvl="8" algn="r" rtl="0">
              <a:spcBef>
                <a:spcPts val="0"/>
              </a:spcBef>
              <a:spcAft>
                <a:spcPts val="0"/>
              </a:spcAft>
              <a:buClr>
                <a:schemeClr val="dk2"/>
              </a:buClr>
              <a:buSzPts val="1800"/>
              <a:buNone/>
              <a:defRPr sz="1800" i="1">
                <a:solidFill>
                  <a:schemeClr val="dk2"/>
                </a:solidFill>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Diseño personalizado 2 7">
  <p:cSld name="CUSTOM_1_7">
    <p:spTree>
      <p:nvGrpSpPr>
        <p:cNvPr id="1" name="Shape 29"/>
        <p:cNvGrpSpPr/>
        <p:nvPr/>
      </p:nvGrpSpPr>
      <p:grpSpPr>
        <a:xfrm>
          <a:off x="0" y="0"/>
          <a:ext cx="0" cy="0"/>
          <a:chOff x="0" y="0"/>
          <a:chExt cx="0" cy="0"/>
        </a:xfrm>
      </p:grpSpPr>
      <p:sp>
        <p:nvSpPr>
          <p:cNvPr id="30" name="Google Shape;30;p10"/>
          <p:cNvSpPr txBox="1">
            <a:spLocks noGrp="1"/>
          </p:cNvSpPr>
          <p:nvPr>
            <p:ph type="title"/>
          </p:nvPr>
        </p:nvSpPr>
        <p:spPr>
          <a:xfrm>
            <a:off x="277050" y="328825"/>
            <a:ext cx="8563800" cy="588900"/>
          </a:xfrm>
          <a:prstGeom prst="rect">
            <a:avLst/>
          </a:prstGeom>
        </p:spPr>
        <p:txBody>
          <a:bodyPr spcFirstLastPara="1" wrap="square" lIns="91425" tIns="91425" rIns="91425" bIns="91425" anchor="b" anchorCtr="0">
            <a:normAutofit/>
          </a:bodyPr>
          <a:lstStyle>
            <a:lvl1pPr lvl="0" algn="r" rtl="0">
              <a:spcBef>
                <a:spcPts val="0"/>
              </a:spcBef>
              <a:spcAft>
                <a:spcPts val="0"/>
              </a:spcAft>
              <a:buClr>
                <a:schemeClr val="accent3"/>
              </a:buClr>
              <a:buSzPts val="2800"/>
              <a:buFont typeface="Roboto"/>
              <a:buNone/>
              <a:defRPr b="1">
                <a:solidFill>
                  <a:schemeClr val="accent3"/>
                </a:solidFill>
                <a:latin typeface="Roboto"/>
                <a:ea typeface="Roboto"/>
                <a:cs typeface="Roboto"/>
                <a:sym typeface="Roboto"/>
              </a:defRPr>
            </a:lvl1pPr>
            <a:lvl2pPr lvl="1" algn="r" rtl="0">
              <a:spcBef>
                <a:spcPts val="0"/>
              </a:spcBef>
              <a:spcAft>
                <a:spcPts val="0"/>
              </a:spcAft>
              <a:buClr>
                <a:schemeClr val="accent3"/>
              </a:buClr>
              <a:buSzPts val="2800"/>
              <a:buNone/>
              <a:defRPr>
                <a:solidFill>
                  <a:schemeClr val="accent3"/>
                </a:solidFill>
              </a:defRPr>
            </a:lvl2pPr>
            <a:lvl3pPr lvl="2" algn="r" rtl="0">
              <a:spcBef>
                <a:spcPts val="0"/>
              </a:spcBef>
              <a:spcAft>
                <a:spcPts val="0"/>
              </a:spcAft>
              <a:buClr>
                <a:schemeClr val="accent3"/>
              </a:buClr>
              <a:buSzPts val="2800"/>
              <a:buNone/>
              <a:defRPr>
                <a:solidFill>
                  <a:schemeClr val="accent3"/>
                </a:solidFill>
              </a:defRPr>
            </a:lvl3pPr>
            <a:lvl4pPr lvl="3" algn="r" rtl="0">
              <a:spcBef>
                <a:spcPts val="0"/>
              </a:spcBef>
              <a:spcAft>
                <a:spcPts val="0"/>
              </a:spcAft>
              <a:buClr>
                <a:schemeClr val="accent3"/>
              </a:buClr>
              <a:buSzPts val="2800"/>
              <a:buNone/>
              <a:defRPr>
                <a:solidFill>
                  <a:schemeClr val="accent3"/>
                </a:solidFill>
              </a:defRPr>
            </a:lvl4pPr>
            <a:lvl5pPr lvl="4" algn="r" rtl="0">
              <a:spcBef>
                <a:spcPts val="0"/>
              </a:spcBef>
              <a:spcAft>
                <a:spcPts val="0"/>
              </a:spcAft>
              <a:buClr>
                <a:schemeClr val="accent3"/>
              </a:buClr>
              <a:buSzPts val="2800"/>
              <a:buNone/>
              <a:defRPr>
                <a:solidFill>
                  <a:schemeClr val="accent3"/>
                </a:solidFill>
              </a:defRPr>
            </a:lvl5pPr>
            <a:lvl6pPr lvl="5" algn="r" rtl="0">
              <a:spcBef>
                <a:spcPts val="0"/>
              </a:spcBef>
              <a:spcAft>
                <a:spcPts val="0"/>
              </a:spcAft>
              <a:buClr>
                <a:schemeClr val="accent3"/>
              </a:buClr>
              <a:buSzPts val="2800"/>
              <a:buNone/>
              <a:defRPr>
                <a:solidFill>
                  <a:schemeClr val="accent3"/>
                </a:solidFill>
              </a:defRPr>
            </a:lvl6pPr>
            <a:lvl7pPr lvl="6" algn="r" rtl="0">
              <a:spcBef>
                <a:spcPts val="0"/>
              </a:spcBef>
              <a:spcAft>
                <a:spcPts val="0"/>
              </a:spcAft>
              <a:buClr>
                <a:schemeClr val="accent3"/>
              </a:buClr>
              <a:buSzPts val="2800"/>
              <a:buNone/>
              <a:defRPr>
                <a:solidFill>
                  <a:schemeClr val="accent3"/>
                </a:solidFill>
              </a:defRPr>
            </a:lvl7pPr>
            <a:lvl8pPr lvl="7" algn="r" rtl="0">
              <a:spcBef>
                <a:spcPts val="0"/>
              </a:spcBef>
              <a:spcAft>
                <a:spcPts val="0"/>
              </a:spcAft>
              <a:buClr>
                <a:schemeClr val="accent3"/>
              </a:buClr>
              <a:buSzPts val="2800"/>
              <a:buNone/>
              <a:defRPr>
                <a:solidFill>
                  <a:schemeClr val="accent3"/>
                </a:solidFill>
              </a:defRPr>
            </a:lvl8pPr>
            <a:lvl9pPr lvl="8" algn="r" rtl="0">
              <a:spcBef>
                <a:spcPts val="0"/>
              </a:spcBef>
              <a:spcAft>
                <a:spcPts val="0"/>
              </a:spcAft>
              <a:buClr>
                <a:schemeClr val="accent3"/>
              </a:buClr>
              <a:buSzPts val="2800"/>
              <a:buNone/>
              <a:defRPr>
                <a:solidFill>
                  <a:schemeClr val="accent3"/>
                </a:solidFill>
              </a:defRPr>
            </a:lvl9pPr>
          </a:lstStyle>
          <a:p>
            <a:endParaRPr/>
          </a:p>
        </p:txBody>
      </p:sp>
      <p:sp>
        <p:nvSpPr>
          <p:cNvPr id="31" name="Google Shape;31;p10"/>
          <p:cNvSpPr txBox="1">
            <a:spLocks noGrp="1"/>
          </p:cNvSpPr>
          <p:nvPr>
            <p:ph type="title" idx="2"/>
          </p:nvPr>
        </p:nvSpPr>
        <p:spPr>
          <a:xfrm>
            <a:off x="277050" y="709825"/>
            <a:ext cx="8563800" cy="588900"/>
          </a:xfrm>
          <a:prstGeom prst="rect">
            <a:avLst/>
          </a:prstGeom>
        </p:spPr>
        <p:txBody>
          <a:bodyPr spcFirstLastPara="1" wrap="square" lIns="91425" tIns="91425" rIns="91425" bIns="91425" anchor="t" anchorCtr="0">
            <a:normAutofit/>
          </a:bodyPr>
          <a:lstStyle>
            <a:lvl1pPr lvl="0" algn="r" rtl="0">
              <a:spcBef>
                <a:spcPts val="0"/>
              </a:spcBef>
              <a:spcAft>
                <a:spcPts val="0"/>
              </a:spcAft>
              <a:buClr>
                <a:schemeClr val="dk2"/>
              </a:buClr>
              <a:buSzPts val="1800"/>
              <a:buFont typeface="Roboto"/>
              <a:buNone/>
              <a:defRPr sz="1800" i="1">
                <a:solidFill>
                  <a:schemeClr val="dk2"/>
                </a:solidFill>
                <a:latin typeface="Roboto"/>
                <a:ea typeface="Roboto"/>
                <a:cs typeface="Roboto"/>
                <a:sym typeface="Roboto"/>
              </a:defRPr>
            </a:lvl1pPr>
            <a:lvl2pPr lvl="1" algn="r" rtl="0">
              <a:spcBef>
                <a:spcPts val="0"/>
              </a:spcBef>
              <a:spcAft>
                <a:spcPts val="0"/>
              </a:spcAft>
              <a:buClr>
                <a:schemeClr val="dk2"/>
              </a:buClr>
              <a:buSzPts val="1800"/>
              <a:buNone/>
              <a:defRPr sz="1800" i="1">
                <a:solidFill>
                  <a:schemeClr val="dk2"/>
                </a:solidFill>
              </a:defRPr>
            </a:lvl2pPr>
            <a:lvl3pPr lvl="2" algn="r" rtl="0">
              <a:spcBef>
                <a:spcPts val="0"/>
              </a:spcBef>
              <a:spcAft>
                <a:spcPts val="0"/>
              </a:spcAft>
              <a:buClr>
                <a:schemeClr val="dk2"/>
              </a:buClr>
              <a:buSzPts val="1800"/>
              <a:buNone/>
              <a:defRPr sz="1800" i="1">
                <a:solidFill>
                  <a:schemeClr val="dk2"/>
                </a:solidFill>
              </a:defRPr>
            </a:lvl3pPr>
            <a:lvl4pPr lvl="3" algn="r" rtl="0">
              <a:spcBef>
                <a:spcPts val="0"/>
              </a:spcBef>
              <a:spcAft>
                <a:spcPts val="0"/>
              </a:spcAft>
              <a:buClr>
                <a:schemeClr val="dk2"/>
              </a:buClr>
              <a:buSzPts val="1800"/>
              <a:buNone/>
              <a:defRPr sz="1800" i="1">
                <a:solidFill>
                  <a:schemeClr val="dk2"/>
                </a:solidFill>
              </a:defRPr>
            </a:lvl4pPr>
            <a:lvl5pPr lvl="4" algn="r" rtl="0">
              <a:spcBef>
                <a:spcPts val="0"/>
              </a:spcBef>
              <a:spcAft>
                <a:spcPts val="0"/>
              </a:spcAft>
              <a:buClr>
                <a:schemeClr val="dk2"/>
              </a:buClr>
              <a:buSzPts val="1800"/>
              <a:buNone/>
              <a:defRPr sz="1800" i="1">
                <a:solidFill>
                  <a:schemeClr val="dk2"/>
                </a:solidFill>
              </a:defRPr>
            </a:lvl5pPr>
            <a:lvl6pPr lvl="5" algn="r" rtl="0">
              <a:spcBef>
                <a:spcPts val="0"/>
              </a:spcBef>
              <a:spcAft>
                <a:spcPts val="0"/>
              </a:spcAft>
              <a:buClr>
                <a:schemeClr val="dk2"/>
              </a:buClr>
              <a:buSzPts val="1800"/>
              <a:buNone/>
              <a:defRPr sz="1800" i="1">
                <a:solidFill>
                  <a:schemeClr val="dk2"/>
                </a:solidFill>
              </a:defRPr>
            </a:lvl6pPr>
            <a:lvl7pPr lvl="6" algn="r" rtl="0">
              <a:spcBef>
                <a:spcPts val="0"/>
              </a:spcBef>
              <a:spcAft>
                <a:spcPts val="0"/>
              </a:spcAft>
              <a:buClr>
                <a:schemeClr val="dk2"/>
              </a:buClr>
              <a:buSzPts val="1800"/>
              <a:buNone/>
              <a:defRPr sz="1800" i="1">
                <a:solidFill>
                  <a:schemeClr val="dk2"/>
                </a:solidFill>
              </a:defRPr>
            </a:lvl7pPr>
            <a:lvl8pPr lvl="7" algn="r" rtl="0">
              <a:spcBef>
                <a:spcPts val="0"/>
              </a:spcBef>
              <a:spcAft>
                <a:spcPts val="0"/>
              </a:spcAft>
              <a:buClr>
                <a:schemeClr val="dk2"/>
              </a:buClr>
              <a:buSzPts val="1800"/>
              <a:buNone/>
              <a:defRPr sz="1800" i="1">
                <a:solidFill>
                  <a:schemeClr val="dk2"/>
                </a:solidFill>
              </a:defRPr>
            </a:lvl8pPr>
            <a:lvl9pPr lvl="8" algn="r" rtl="0">
              <a:spcBef>
                <a:spcPts val="0"/>
              </a:spcBef>
              <a:spcAft>
                <a:spcPts val="0"/>
              </a:spcAft>
              <a:buClr>
                <a:schemeClr val="dk2"/>
              </a:buClr>
              <a:buSzPts val="1800"/>
              <a:buNone/>
              <a:defRPr sz="1800" i="1">
                <a:solidFill>
                  <a:schemeClr val="dk2"/>
                </a:solidFil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16" Type="http://schemas.openxmlformats.org/officeDocument/2006/relationships/slideLayout" Target="../slideLayouts/slideLayout1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74" Type="http://schemas.openxmlformats.org/officeDocument/2006/relationships/slideLayout" Target="../slideLayouts/slideLayout74.xml"/><Relationship Id="rId79" Type="http://schemas.openxmlformats.org/officeDocument/2006/relationships/theme" Target="../theme/theme1.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77" Type="http://schemas.openxmlformats.org/officeDocument/2006/relationships/slideLayout" Target="../slideLayouts/slideLayout77.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80" Type="http://schemas.openxmlformats.org/officeDocument/2006/relationships/image" Target="../media/image1.png"/><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slideLayout" Target="../slideLayouts/slideLayout70.xml"/><Relationship Id="rId75" Type="http://schemas.openxmlformats.org/officeDocument/2006/relationships/slideLayout" Target="../slideLayouts/slideLayout75.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slideLayout" Target="../slideLayouts/slideLayout73.xml"/><Relationship Id="rId78" Type="http://schemas.openxmlformats.org/officeDocument/2006/relationships/slideLayout" Target="../slideLayouts/slideLayout78.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6" Type="http://schemas.openxmlformats.org/officeDocument/2006/relationships/slideLayout" Target="../slideLayouts/slideLayout76.xml"/><Relationship Id="rId7" Type="http://schemas.openxmlformats.org/officeDocument/2006/relationships/slideLayout" Target="../slideLayouts/slideLayout7.xml"/><Relationship Id="rId71" Type="http://schemas.openxmlformats.org/officeDocument/2006/relationships/slideLayout" Target="../slideLayouts/slideLayout71.xml"/><Relationship Id="rId2" Type="http://schemas.openxmlformats.org/officeDocument/2006/relationships/slideLayout" Target="../slideLayouts/slideLayout2.xml"/><Relationship Id="rId29"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Font typeface="Roboto"/>
              <a:buNone/>
              <a:defRPr sz="2800" b="1">
                <a:solidFill>
                  <a:schemeClr val="dk1"/>
                </a:solidFill>
                <a:latin typeface="Roboto"/>
                <a:ea typeface="Roboto"/>
                <a:cs typeface="Roboto"/>
                <a:sym typeface="Roboto"/>
              </a:defRPr>
            </a:lvl1pPr>
            <a:lvl2pPr lvl="1">
              <a:spcBef>
                <a:spcPts val="0"/>
              </a:spcBef>
              <a:spcAft>
                <a:spcPts val="0"/>
              </a:spcAft>
              <a:buClr>
                <a:schemeClr val="dk1"/>
              </a:buClr>
              <a:buSzPts val="2800"/>
              <a:buFont typeface="Roboto"/>
              <a:buNone/>
              <a:defRPr sz="2800" b="1">
                <a:solidFill>
                  <a:schemeClr val="dk1"/>
                </a:solidFill>
                <a:latin typeface="Roboto"/>
                <a:ea typeface="Roboto"/>
                <a:cs typeface="Roboto"/>
                <a:sym typeface="Roboto"/>
              </a:defRPr>
            </a:lvl2pPr>
            <a:lvl3pPr lvl="2">
              <a:spcBef>
                <a:spcPts val="0"/>
              </a:spcBef>
              <a:spcAft>
                <a:spcPts val="0"/>
              </a:spcAft>
              <a:buClr>
                <a:schemeClr val="dk1"/>
              </a:buClr>
              <a:buSzPts val="2800"/>
              <a:buFont typeface="Roboto"/>
              <a:buNone/>
              <a:defRPr sz="2800" b="1">
                <a:solidFill>
                  <a:schemeClr val="dk1"/>
                </a:solidFill>
                <a:latin typeface="Roboto"/>
                <a:ea typeface="Roboto"/>
                <a:cs typeface="Roboto"/>
                <a:sym typeface="Roboto"/>
              </a:defRPr>
            </a:lvl3pPr>
            <a:lvl4pPr lvl="3">
              <a:spcBef>
                <a:spcPts val="0"/>
              </a:spcBef>
              <a:spcAft>
                <a:spcPts val="0"/>
              </a:spcAft>
              <a:buClr>
                <a:schemeClr val="dk1"/>
              </a:buClr>
              <a:buSzPts val="2800"/>
              <a:buFont typeface="Roboto"/>
              <a:buNone/>
              <a:defRPr sz="2800" b="1">
                <a:solidFill>
                  <a:schemeClr val="dk1"/>
                </a:solidFill>
                <a:latin typeface="Roboto"/>
                <a:ea typeface="Roboto"/>
                <a:cs typeface="Roboto"/>
                <a:sym typeface="Roboto"/>
              </a:defRPr>
            </a:lvl4pPr>
            <a:lvl5pPr lvl="4">
              <a:spcBef>
                <a:spcPts val="0"/>
              </a:spcBef>
              <a:spcAft>
                <a:spcPts val="0"/>
              </a:spcAft>
              <a:buClr>
                <a:schemeClr val="dk1"/>
              </a:buClr>
              <a:buSzPts val="2800"/>
              <a:buFont typeface="Roboto"/>
              <a:buNone/>
              <a:defRPr sz="2800" b="1">
                <a:solidFill>
                  <a:schemeClr val="dk1"/>
                </a:solidFill>
                <a:latin typeface="Roboto"/>
                <a:ea typeface="Roboto"/>
                <a:cs typeface="Roboto"/>
                <a:sym typeface="Roboto"/>
              </a:defRPr>
            </a:lvl5pPr>
            <a:lvl6pPr lvl="5">
              <a:spcBef>
                <a:spcPts val="0"/>
              </a:spcBef>
              <a:spcAft>
                <a:spcPts val="0"/>
              </a:spcAft>
              <a:buClr>
                <a:schemeClr val="dk1"/>
              </a:buClr>
              <a:buSzPts val="2800"/>
              <a:buFont typeface="Roboto"/>
              <a:buNone/>
              <a:defRPr sz="2800" b="1">
                <a:solidFill>
                  <a:schemeClr val="dk1"/>
                </a:solidFill>
                <a:latin typeface="Roboto"/>
                <a:ea typeface="Roboto"/>
                <a:cs typeface="Roboto"/>
                <a:sym typeface="Roboto"/>
              </a:defRPr>
            </a:lvl6pPr>
            <a:lvl7pPr lvl="6">
              <a:spcBef>
                <a:spcPts val="0"/>
              </a:spcBef>
              <a:spcAft>
                <a:spcPts val="0"/>
              </a:spcAft>
              <a:buClr>
                <a:schemeClr val="dk1"/>
              </a:buClr>
              <a:buSzPts val="2800"/>
              <a:buFont typeface="Roboto"/>
              <a:buNone/>
              <a:defRPr sz="2800" b="1">
                <a:solidFill>
                  <a:schemeClr val="dk1"/>
                </a:solidFill>
                <a:latin typeface="Roboto"/>
                <a:ea typeface="Roboto"/>
                <a:cs typeface="Roboto"/>
                <a:sym typeface="Roboto"/>
              </a:defRPr>
            </a:lvl7pPr>
            <a:lvl8pPr lvl="7">
              <a:spcBef>
                <a:spcPts val="0"/>
              </a:spcBef>
              <a:spcAft>
                <a:spcPts val="0"/>
              </a:spcAft>
              <a:buClr>
                <a:schemeClr val="dk1"/>
              </a:buClr>
              <a:buSzPts val="2800"/>
              <a:buFont typeface="Roboto"/>
              <a:buNone/>
              <a:defRPr sz="2800" b="1">
                <a:solidFill>
                  <a:schemeClr val="dk1"/>
                </a:solidFill>
                <a:latin typeface="Roboto"/>
                <a:ea typeface="Roboto"/>
                <a:cs typeface="Roboto"/>
                <a:sym typeface="Roboto"/>
              </a:defRPr>
            </a:lvl8pPr>
            <a:lvl9pPr lvl="8">
              <a:spcBef>
                <a:spcPts val="0"/>
              </a:spcBef>
              <a:spcAft>
                <a:spcPts val="0"/>
              </a:spcAft>
              <a:buClr>
                <a:schemeClr val="dk1"/>
              </a:buClr>
              <a:buSzPts val="2800"/>
              <a:buFont typeface="Roboto"/>
              <a:buNone/>
              <a:defRPr sz="2800" b="1">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marL="914400" lvl="1"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a:endParaRPr/>
          </a:p>
        </p:txBody>
      </p:sp>
      <p:pic>
        <p:nvPicPr>
          <p:cNvPr id="8" name="Google Shape;8;p1"/>
          <p:cNvPicPr preferRelativeResize="0"/>
          <p:nvPr/>
        </p:nvPicPr>
        <p:blipFill>
          <a:blip r:embed="rId80">
            <a:alphaModFix/>
          </a:blip>
          <a:stretch>
            <a:fillRect/>
          </a:stretch>
        </p:blipFill>
        <p:spPr>
          <a:xfrm>
            <a:off x="269475" y="4518041"/>
            <a:ext cx="931825" cy="3315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 id="2147483686" r:id="rId39"/>
    <p:sldLayoutId id="2147483687" r:id="rId40"/>
    <p:sldLayoutId id="2147483688" r:id="rId41"/>
    <p:sldLayoutId id="2147483689" r:id="rId42"/>
    <p:sldLayoutId id="2147483690" r:id="rId43"/>
    <p:sldLayoutId id="2147483691" r:id="rId44"/>
    <p:sldLayoutId id="2147483692" r:id="rId45"/>
    <p:sldLayoutId id="2147483693" r:id="rId46"/>
    <p:sldLayoutId id="2147483694" r:id="rId47"/>
    <p:sldLayoutId id="2147483695" r:id="rId48"/>
    <p:sldLayoutId id="2147483696" r:id="rId49"/>
    <p:sldLayoutId id="2147483697" r:id="rId50"/>
    <p:sldLayoutId id="2147483698" r:id="rId51"/>
    <p:sldLayoutId id="2147483699" r:id="rId52"/>
    <p:sldLayoutId id="2147483700" r:id="rId53"/>
    <p:sldLayoutId id="2147483701" r:id="rId54"/>
    <p:sldLayoutId id="2147483702" r:id="rId55"/>
    <p:sldLayoutId id="2147483703" r:id="rId56"/>
    <p:sldLayoutId id="2147483704" r:id="rId57"/>
    <p:sldLayoutId id="2147483705" r:id="rId58"/>
    <p:sldLayoutId id="2147483706" r:id="rId59"/>
    <p:sldLayoutId id="2147483707" r:id="rId60"/>
    <p:sldLayoutId id="2147483708" r:id="rId61"/>
    <p:sldLayoutId id="2147483709" r:id="rId62"/>
    <p:sldLayoutId id="2147483710" r:id="rId63"/>
    <p:sldLayoutId id="2147483711" r:id="rId64"/>
    <p:sldLayoutId id="2147483712" r:id="rId65"/>
    <p:sldLayoutId id="2147483713" r:id="rId66"/>
    <p:sldLayoutId id="2147483714" r:id="rId67"/>
    <p:sldLayoutId id="2147483715" r:id="rId68"/>
    <p:sldLayoutId id="2147483716" r:id="rId69"/>
    <p:sldLayoutId id="2147483717" r:id="rId70"/>
    <p:sldLayoutId id="2147483718" r:id="rId71"/>
    <p:sldLayoutId id="2147483719" r:id="rId72"/>
    <p:sldLayoutId id="2147483720" r:id="rId73"/>
    <p:sldLayoutId id="2147483721" r:id="rId74"/>
    <p:sldLayoutId id="2147483722" r:id="rId75"/>
    <p:sldLayoutId id="2147483723" r:id="rId76"/>
    <p:sldLayoutId id="2147483724" r:id="rId77"/>
    <p:sldLayoutId id="2147483725" r:id="rId7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46"/>
        <p:cNvGrpSpPr/>
        <p:nvPr/>
      </p:nvGrpSpPr>
      <p:grpSpPr>
        <a:xfrm>
          <a:off x="0" y="0"/>
          <a:ext cx="0" cy="0"/>
          <a:chOff x="0" y="0"/>
          <a:chExt cx="0" cy="0"/>
        </a:xfrm>
      </p:grpSpPr>
      <p:sp>
        <p:nvSpPr>
          <p:cNvPr id="947" name="Google Shape;947;p80"/>
          <p:cNvSpPr txBox="1">
            <a:spLocks noGrp="1"/>
          </p:cNvSpPr>
          <p:nvPr>
            <p:ph type="title"/>
          </p:nvPr>
        </p:nvSpPr>
        <p:spPr>
          <a:xfrm>
            <a:off x="1420050" y="1455600"/>
            <a:ext cx="6303900" cy="15414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s-419"/>
              <a:t>Desafío - Reconociendo la industria TI</a:t>
            </a:r>
            <a:endParaRPr/>
          </a:p>
        </p:txBody>
      </p:sp>
      <p:sp>
        <p:nvSpPr>
          <p:cNvPr id="948" name="Google Shape;948;p80"/>
          <p:cNvSpPr txBox="1">
            <a:spLocks noGrp="1"/>
          </p:cNvSpPr>
          <p:nvPr>
            <p:ph type="title" idx="2"/>
          </p:nvPr>
        </p:nvSpPr>
        <p:spPr>
          <a:xfrm>
            <a:off x="1420050" y="2903400"/>
            <a:ext cx="6303900" cy="7845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s-419"/>
              <a:t>Nombre estudiante:</a:t>
            </a:r>
            <a:endParaRPr/>
          </a:p>
          <a:p>
            <a:pPr marL="0" lvl="0" indent="0" algn="ctr" rtl="0">
              <a:spcBef>
                <a:spcPts val="0"/>
              </a:spcBef>
              <a:spcAft>
                <a:spcPts val="0"/>
              </a:spcAft>
              <a:buNone/>
            </a:pPr>
            <a:r>
              <a:rPr lang="es-419"/>
              <a:t>Generación: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2"/>
        <p:cNvGrpSpPr/>
        <p:nvPr/>
      </p:nvGrpSpPr>
      <p:grpSpPr>
        <a:xfrm>
          <a:off x="0" y="0"/>
          <a:ext cx="0" cy="0"/>
          <a:chOff x="0" y="0"/>
          <a:chExt cx="0" cy="0"/>
        </a:xfrm>
      </p:grpSpPr>
      <p:sp>
        <p:nvSpPr>
          <p:cNvPr id="953" name="Google Shape;953;p81"/>
          <p:cNvSpPr txBox="1">
            <a:spLocks noGrp="1"/>
          </p:cNvSpPr>
          <p:nvPr>
            <p:ph type="title"/>
          </p:nvPr>
        </p:nvSpPr>
        <p:spPr>
          <a:xfrm>
            <a:off x="127031" y="168562"/>
            <a:ext cx="8563800" cy="381000"/>
          </a:xfrm>
          <a:prstGeom prst="rect">
            <a:avLst/>
          </a:prstGeom>
        </p:spPr>
        <p:txBody>
          <a:bodyPr spcFirstLastPara="1" wrap="square" lIns="91425" tIns="91425" rIns="91425" bIns="91425" anchor="b" anchorCtr="0">
            <a:normAutofit fontScale="90000"/>
          </a:bodyPr>
          <a:lstStyle/>
          <a:p>
            <a:pPr marL="0" lvl="0" indent="0" algn="r" rtl="0">
              <a:spcBef>
                <a:spcPts val="0"/>
              </a:spcBef>
              <a:spcAft>
                <a:spcPts val="0"/>
              </a:spcAft>
              <a:buNone/>
            </a:pPr>
            <a:r>
              <a:rPr lang="es-419" dirty="0"/>
              <a:t>1.Habilidades, metodologías y mercado laboral</a:t>
            </a:r>
            <a:endParaRPr dirty="0"/>
          </a:p>
        </p:txBody>
      </p:sp>
      <p:sp>
        <p:nvSpPr>
          <p:cNvPr id="954" name="Google Shape;954;p81"/>
          <p:cNvSpPr txBox="1">
            <a:spLocks noGrp="1"/>
          </p:cNvSpPr>
          <p:nvPr>
            <p:ph type="title" idx="2"/>
          </p:nvPr>
        </p:nvSpPr>
        <p:spPr>
          <a:xfrm>
            <a:off x="127031" y="364743"/>
            <a:ext cx="8563800" cy="588900"/>
          </a:xfrm>
          <a:prstGeom prst="rect">
            <a:avLst/>
          </a:prstGeom>
        </p:spPr>
        <p:txBody>
          <a:bodyPr spcFirstLastPara="1" wrap="square" lIns="91425" tIns="91425" rIns="91425" bIns="91425" anchor="t" anchorCtr="0">
            <a:normAutofit/>
          </a:bodyPr>
          <a:lstStyle/>
          <a:p>
            <a:pPr marL="0" lvl="0" indent="0" algn="r" rtl="0">
              <a:spcBef>
                <a:spcPts val="0"/>
              </a:spcBef>
              <a:spcAft>
                <a:spcPts val="0"/>
              </a:spcAft>
              <a:buNone/>
            </a:pPr>
            <a:r>
              <a:rPr lang="es-419" dirty="0"/>
              <a:t>Mapa Conceptual</a:t>
            </a:r>
            <a:endParaRPr dirty="0"/>
          </a:p>
        </p:txBody>
      </p:sp>
      <p:sp>
        <p:nvSpPr>
          <p:cNvPr id="2" name="Rectángulo: esquinas redondeadas 1">
            <a:extLst>
              <a:ext uri="{FF2B5EF4-FFF2-40B4-BE49-F238E27FC236}">
                <a16:creationId xmlns:a16="http://schemas.microsoft.com/office/drawing/2014/main" id="{61CFC71F-D0C2-4C19-9788-6C5CF68FBDC7}"/>
              </a:ext>
            </a:extLst>
          </p:cNvPr>
          <p:cNvSpPr/>
          <p:nvPr/>
        </p:nvSpPr>
        <p:spPr>
          <a:xfrm>
            <a:off x="507206" y="1357313"/>
            <a:ext cx="1157288" cy="5889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CL" dirty="0"/>
              <a:t>Industria</a:t>
            </a:r>
          </a:p>
          <a:p>
            <a:pPr algn="ctr"/>
            <a:r>
              <a:rPr lang="es-CL" dirty="0"/>
              <a:t>TI</a:t>
            </a:r>
          </a:p>
        </p:txBody>
      </p:sp>
      <p:sp>
        <p:nvSpPr>
          <p:cNvPr id="5" name="Rectángulo: esquinas redondeadas 4">
            <a:extLst>
              <a:ext uri="{FF2B5EF4-FFF2-40B4-BE49-F238E27FC236}">
                <a16:creationId xmlns:a16="http://schemas.microsoft.com/office/drawing/2014/main" id="{D0CF3E3E-3F86-456F-83FA-1D25DB8C407F}"/>
              </a:ext>
            </a:extLst>
          </p:cNvPr>
          <p:cNvSpPr/>
          <p:nvPr/>
        </p:nvSpPr>
        <p:spPr>
          <a:xfrm>
            <a:off x="1939529" y="1051794"/>
            <a:ext cx="1028700" cy="49386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CL" sz="800" dirty="0"/>
              <a:t>TI(Tecnología de la información</a:t>
            </a:r>
          </a:p>
        </p:txBody>
      </p:sp>
      <p:sp>
        <p:nvSpPr>
          <p:cNvPr id="6" name="Rectángulo: esquinas redondeadas 5">
            <a:extLst>
              <a:ext uri="{FF2B5EF4-FFF2-40B4-BE49-F238E27FC236}">
                <a16:creationId xmlns:a16="http://schemas.microsoft.com/office/drawing/2014/main" id="{19010B38-2093-48F3-BB33-EE3CCE984CBB}"/>
              </a:ext>
            </a:extLst>
          </p:cNvPr>
          <p:cNvSpPr/>
          <p:nvPr/>
        </p:nvSpPr>
        <p:spPr>
          <a:xfrm>
            <a:off x="3225403" y="1036473"/>
            <a:ext cx="1707357" cy="49386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CL" sz="800" dirty="0"/>
              <a:t>Enfocada en dar solución a las diferentes problemáticas que atraviesan las Empresas</a:t>
            </a:r>
          </a:p>
        </p:txBody>
      </p:sp>
      <p:sp>
        <p:nvSpPr>
          <p:cNvPr id="7" name="Rectángulo: esquinas redondeadas 6">
            <a:extLst>
              <a:ext uri="{FF2B5EF4-FFF2-40B4-BE49-F238E27FC236}">
                <a16:creationId xmlns:a16="http://schemas.microsoft.com/office/drawing/2014/main" id="{F7A1C406-2950-43EA-9CAD-5D666BD47DC9}"/>
              </a:ext>
            </a:extLst>
          </p:cNvPr>
          <p:cNvSpPr/>
          <p:nvPr/>
        </p:nvSpPr>
        <p:spPr>
          <a:xfrm>
            <a:off x="5829299" y="789542"/>
            <a:ext cx="1257300" cy="49386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CL" sz="1000" dirty="0"/>
              <a:t>Empresas</a:t>
            </a:r>
          </a:p>
        </p:txBody>
      </p:sp>
      <p:sp>
        <p:nvSpPr>
          <p:cNvPr id="8" name="Rectángulo: esquinas redondeadas 7">
            <a:extLst>
              <a:ext uri="{FF2B5EF4-FFF2-40B4-BE49-F238E27FC236}">
                <a16:creationId xmlns:a16="http://schemas.microsoft.com/office/drawing/2014/main" id="{96A1AB8A-DDFC-487C-8D28-45DAF1954496}"/>
              </a:ext>
            </a:extLst>
          </p:cNvPr>
          <p:cNvSpPr/>
          <p:nvPr/>
        </p:nvSpPr>
        <p:spPr>
          <a:xfrm>
            <a:off x="4750594" y="1871663"/>
            <a:ext cx="1064419" cy="47148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CL" sz="1000" dirty="0"/>
              <a:t>Metodología Ágil</a:t>
            </a:r>
          </a:p>
        </p:txBody>
      </p:sp>
      <p:sp>
        <p:nvSpPr>
          <p:cNvPr id="9" name="Rectángulo: esquinas redondeadas 8">
            <a:extLst>
              <a:ext uri="{FF2B5EF4-FFF2-40B4-BE49-F238E27FC236}">
                <a16:creationId xmlns:a16="http://schemas.microsoft.com/office/drawing/2014/main" id="{9E636B1A-4775-4606-856C-50071F81F08C}"/>
              </a:ext>
            </a:extLst>
          </p:cNvPr>
          <p:cNvSpPr/>
          <p:nvPr/>
        </p:nvSpPr>
        <p:spPr>
          <a:xfrm>
            <a:off x="4207668" y="2427381"/>
            <a:ext cx="750095" cy="343849"/>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CL" sz="1000" dirty="0"/>
              <a:t>4 pilares</a:t>
            </a:r>
          </a:p>
        </p:txBody>
      </p:sp>
      <p:sp>
        <p:nvSpPr>
          <p:cNvPr id="10" name="Rectángulo: esquinas redondeadas 9">
            <a:extLst>
              <a:ext uri="{FF2B5EF4-FFF2-40B4-BE49-F238E27FC236}">
                <a16:creationId xmlns:a16="http://schemas.microsoft.com/office/drawing/2014/main" id="{9CF29FCC-99DE-4C89-8A45-344626D3582B}"/>
              </a:ext>
            </a:extLst>
          </p:cNvPr>
          <p:cNvSpPr/>
          <p:nvPr/>
        </p:nvSpPr>
        <p:spPr>
          <a:xfrm>
            <a:off x="1930600" y="2066646"/>
            <a:ext cx="985838" cy="34885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CL" sz="1000" dirty="0"/>
              <a:t>Desarrollo de software</a:t>
            </a:r>
          </a:p>
        </p:txBody>
      </p:sp>
      <p:sp>
        <p:nvSpPr>
          <p:cNvPr id="11" name="Rectángulo: esquinas redondeadas 10">
            <a:extLst>
              <a:ext uri="{FF2B5EF4-FFF2-40B4-BE49-F238E27FC236}">
                <a16:creationId xmlns:a16="http://schemas.microsoft.com/office/drawing/2014/main" id="{B1F3E396-B0CE-4A39-BDBA-9A2931BA8917}"/>
              </a:ext>
            </a:extLst>
          </p:cNvPr>
          <p:cNvSpPr/>
          <p:nvPr/>
        </p:nvSpPr>
        <p:spPr>
          <a:xfrm>
            <a:off x="6625826" y="1844611"/>
            <a:ext cx="1157289" cy="36527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CL" sz="1000" dirty="0"/>
              <a:t>Perfil TI</a:t>
            </a:r>
          </a:p>
        </p:txBody>
      </p:sp>
      <p:sp>
        <p:nvSpPr>
          <p:cNvPr id="12" name="Rectángulo: esquinas redondeadas 11">
            <a:extLst>
              <a:ext uri="{FF2B5EF4-FFF2-40B4-BE49-F238E27FC236}">
                <a16:creationId xmlns:a16="http://schemas.microsoft.com/office/drawing/2014/main" id="{945F60A2-248C-44AD-8DBE-106A7CBDF2C8}"/>
              </a:ext>
            </a:extLst>
          </p:cNvPr>
          <p:cNvSpPr/>
          <p:nvPr/>
        </p:nvSpPr>
        <p:spPr>
          <a:xfrm>
            <a:off x="5870376" y="2387714"/>
            <a:ext cx="1157289" cy="38452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CL" sz="1000" dirty="0"/>
              <a:t>Competencias</a:t>
            </a:r>
          </a:p>
        </p:txBody>
      </p:sp>
      <p:sp>
        <p:nvSpPr>
          <p:cNvPr id="14" name="Rectángulo: esquinas redondeadas 13">
            <a:extLst>
              <a:ext uri="{FF2B5EF4-FFF2-40B4-BE49-F238E27FC236}">
                <a16:creationId xmlns:a16="http://schemas.microsoft.com/office/drawing/2014/main" id="{DF40EDE6-5B9A-4173-9C91-CC85489F02D8}"/>
              </a:ext>
            </a:extLst>
          </p:cNvPr>
          <p:cNvSpPr/>
          <p:nvPr/>
        </p:nvSpPr>
        <p:spPr>
          <a:xfrm>
            <a:off x="7640238" y="2359620"/>
            <a:ext cx="914400" cy="49386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CL" sz="1200" dirty="0" err="1"/>
              <a:t>Soft</a:t>
            </a:r>
            <a:r>
              <a:rPr lang="es-CL" sz="1200" dirty="0"/>
              <a:t> </a:t>
            </a:r>
            <a:r>
              <a:rPr lang="es-CL" sz="1200" dirty="0" err="1"/>
              <a:t>Skills</a:t>
            </a:r>
            <a:endParaRPr lang="es-CL" sz="1200" dirty="0"/>
          </a:p>
        </p:txBody>
      </p:sp>
      <p:sp>
        <p:nvSpPr>
          <p:cNvPr id="15" name="Rectángulo: esquinas redondeadas 14">
            <a:extLst>
              <a:ext uri="{FF2B5EF4-FFF2-40B4-BE49-F238E27FC236}">
                <a16:creationId xmlns:a16="http://schemas.microsoft.com/office/drawing/2014/main" id="{3745344E-9435-4E33-9D73-65E46A40110C}"/>
              </a:ext>
            </a:extLst>
          </p:cNvPr>
          <p:cNvSpPr/>
          <p:nvPr/>
        </p:nvSpPr>
        <p:spPr>
          <a:xfrm>
            <a:off x="200024" y="2448445"/>
            <a:ext cx="1264444" cy="49386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CL" dirty="0"/>
              <a:t>Ciclo de Desarrollo</a:t>
            </a:r>
          </a:p>
        </p:txBody>
      </p:sp>
      <p:sp>
        <p:nvSpPr>
          <p:cNvPr id="16" name="Rectángulo 15">
            <a:extLst>
              <a:ext uri="{FF2B5EF4-FFF2-40B4-BE49-F238E27FC236}">
                <a16:creationId xmlns:a16="http://schemas.microsoft.com/office/drawing/2014/main" id="{7FC96C2D-1DD1-4DD7-9D9B-67BF94494823}"/>
              </a:ext>
            </a:extLst>
          </p:cNvPr>
          <p:cNvSpPr/>
          <p:nvPr/>
        </p:nvSpPr>
        <p:spPr>
          <a:xfrm>
            <a:off x="7052667" y="3024300"/>
            <a:ext cx="850106" cy="3087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sz="800" dirty="0"/>
              <a:t>Negociación</a:t>
            </a:r>
          </a:p>
        </p:txBody>
      </p:sp>
      <p:sp>
        <p:nvSpPr>
          <p:cNvPr id="19" name="Rectángulo 18">
            <a:extLst>
              <a:ext uri="{FF2B5EF4-FFF2-40B4-BE49-F238E27FC236}">
                <a16:creationId xmlns:a16="http://schemas.microsoft.com/office/drawing/2014/main" id="{D89DECE8-9EF7-418A-A855-F0C8A5DE2901}"/>
              </a:ext>
            </a:extLst>
          </p:cNvPr>
          <p:cNvSpPr/>
          <p:nvPr/>
        </p:nvSpPr>
        <p:spPr>
          <a:xfrm>
            <a:off x="7015163" y="3444006"/>
            <a:ext cx="971550" cy="3652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sz="800" dirty="0"/>
              <a:t>Compromiso y Responsabilidad</a:t>
            </a:r>
          </a:p>
        </p:txBody>
      </p:sp>
      <p:sp>
        <p:nvSpPr>
          <p:cNvPr id="20" name="Rectángulo 19">
            <a:extLst>
              <a:ext uri="{FF2B5EF4-FFF2-40B4-BE49-F238E27FC236}">
                <a16:creationId xmlns:a16="http://schemas.microsoft.com/office/drawing/2014/main" id="{F2D50EDF-3253-42AA-A3ED-E2F76E9653AD}"/>
              </a:ext>
            </a:extLst>
          </p:cNvPr>
          <p:cNvSpPr/>
          <p:nvPr/>
        </p:nvSpPr>
        <p:spPr>
          <a:xfrm>
            <a:off x="6993731" y="3923222"/>
            <a:ext cx="1064419" cy="3000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sz="800" dirty="0"/>
              <a:t>Colaboración</a:t>
            </a:r>
          </a:p>
        </p:txBody>
      </p:sp>
      <p:sp>
        <p:nvSpPr>
          <p:cNvPr id="21" name="Rectángulo 20">
            <a:extLst>
              <a:ext uri="{FF2B5EF4-FFF2-40B4-BE49-F238E27FC236}">
                <a16:creationId xmlns:a16="http://schemas.microsoft.com/office/drawing/2014/main" id="{45F0DF07-CF0D-40E7-8855-02ADE6D491A7}"/>
              </a:ext>
            </a:extLst>
          </p:cNvPr>
          <p:cNvSpPr/>
          <p:nvPr/>
        </p:nvSpPr>
        <p:spPr>
          <a:xfrm>
            <a:off x="7640238" y="4419309"/>
            <a:ext cx="1210869" cy="2956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sz="800" dirty="0"/>
              <a:t>Automotivación y Proactividad</a:t>
            </a:r>
          </a:p>
        </p:txBody>
      </p:sp>
      <p:sp>
        <p:nvSpPr>
          <p:cNvPr id="22" name="Rectángulo 21">
            <a:extLst>
              <a:ext uri="{FF2B5EF4-FFF2-40B4-BE49-F238E27FC236}">
                <a16:creationId xmlns:a16="http://schemas.microsoft.com/office/drawing/2014/main" id="{31EF73E0-7B27-4BC3-B3A3-308D92113E55}"/>
              </a:ext>
            </a:extLst>
          </p:cNvPr>
          <p:cNvSpPr/>
          <p:nvPr/>
        </p:nvSpPr>
        <p:spPr>
          <a:xfrm>
            <a:off x="6221311" y="4419309"/>
            <a:ext cx="1210869" cy="3000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sz="800" dirty="0"/>
              <a:t>Organización e Independencia</a:t>
            </a:r>
          </a:p>
        </p:txBody>
      </p:sp>
      <p:sp>
        <p:nvSpPr>
          <p:cNvPr id="17" name="Rectángulo 16">
            <a:extLst>
              <a:ext uri="{FF2B5EF4-FFF2-40B4-BE49-F238E27FC236}">
                <a16:creationId xmlns:a16="http://schemas.microsoft.com/office/drawing/2014/main" id="{0643149B-B61E-4200-B683-ABFA76319BD5}"/>
              </a:ext>
            </a:extLst>
          </p:cNvPr>
          <p:cNvSpPr/>
          <p:nvPr/>
        </p:nvSpPr>
        <p:spPr>
          <a:xfrm>
            <a:off x="400050" y="3343275"/>
            <a:ext cx="1064419" cy="3000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sz="800" dirty="0"/>
              <a:t>Planificación y Análisis</a:t>
            </a:r>
          </a:p>
        </p:txBody>
      </p:sp>
      <p:sp>
        <p:nvSpPr>
          <p:cNvPr id="24" name="Rectángulo 23">
            <a:extLst>
              <a:ext uri="{FF2B5EF4-FFF2-40B4-BE49-F238E27FC236}">
                <a16:creationId xmlns:a16="http://schemas.microsoft.com/office/drawing/2014/main" id="{F8C2B5C9-FD49-456A-A7C6-A200047322B2}"/>
              </a:ext>
            </a:extLst>
          </p:cNvPr>
          <p:cNvSpPr/>
          <p:nvPr/>
        </p:nvSpPr>
        <p:spPr>
          <a:xfrm>
            <a:off x="400049" y="3743685"/>
            <a:ext cx="1064419" cy="3000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sz="800" dirty="0" err="1"/>
              <a:t>Testing</a:t>
            </a:r>
            <a:endParaRPr lang="es-CL" sz="800" dirty="0"/>
          </a:p>
        </p:txBody>
      </p:sp>
      <p:sp>
        <p:nvSpPr>
          <p:cNvPr id="25" name="Rectángulo 24">
            <a:extLst>
              <a:ext uri="{FF2B5EF4-FFF2-40B4-BE49-F238E27FC236}">
                <a16:creationId xmlns:a16="http://schemas.microsoft.com/office/drawing/2014/main" id="{3DECD973-F8C4-4482-910C-EBA777086270}"/>
              </a:ext>
            </a:extLst>
          </p:cNvPr>
          <p:cNvSpPr/>
          <p:nvPr/>
        </p:nvSpPr>
        <p:spPr>
          <a:xfrm>
            <a:off x="1695450" y="3343275"/>
            <a:ext cx="1064419" cy="3000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sz="800" dirty="0"/>
              <a:t>Diseño</a:t>
            </a:r>
          </a:p>
        </p:txBody>
      </p:sp>
      <p:sp>
        <p:nvSpPr>
          <p:cNvPr id="27" name="Rectángulo 26">
            <a:extLst>
              <a:ext uri="{FF2B5EF4-FFF2-40B4-BE49-F238E27FC236}">
                <a16:creationId xmlns:a16="http://schemas.microsoft.com/office/drawing/2014/main" id="{39C10D2F-5153-4814-B033-F79D5A6C4CCA}"/>
              </a:ext>
            </a:extLst>
          </p:cNvPr>
          <p:cNvSpPr/>
          <p:nvPr/>
        </p:nvSpPr>
        <p:spPr>
          <a:xfrm>
            <a:off x="1695450" y="3737844"/>
            <a:ext cx="1064419" cy="3000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sz="800" dirty="0"/>
              <a:t>Desarrollo</a:t>
            </a:r>
          </a:p>
        </p:txBody>
      </p:sp>
      <p:sp>
        <p:nvSpPr>
          <p:cNvPr id="28" name="Rectángulo 27">
            <a:extLst>
              <a:ext uri="{FF2B5EF4-FFF2-40B4-BE49-F238E27FC236}">
                <a16:creationId xmlns:a16="http://schemas.microsoft.com/office/drawing/2014/main" id="{FDE4D4BB-33AA-406E-996A-0791EA87C63E}"/>
              </a:ext>
            </a:extLst>
          </p:cNvPr>
          <p:cNvSpPr/>
          <p:nvPr/>
        </p:nvSpPr>
        <p:spPr>
          <a:xfrm>
            <a:off x="1010840" y="4139823"/>
            <a:ext cx="1064419" cy="3000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sz="800" dirty="0" err="1"/>
              <a:t>Deployment</a:t>
            </a:r>
            <a:endParaRPr lang="es-CL" sz="800" dirty="0"/>
          </a:p>
        </p:txBody>
      </p:sp>
      <p:cxnSp>
        <p:nvCxnSpPr>
          <p:cNvPr id="23" name="Conector recto 22">
            <a:extLst>
              <a:ext uri="{FF2B5EF4-FFF2-40B4-BE49-F238E27FC236}">
                <a16:creationId xmlns:a16="http://schemas.microsoft.com/office/drawing/2014/main" id="{C8AD4EE0-3099-4B6C-9AB8-1DB8D67FF13E}"/>
              </a:ext>
            </a:extLst>
          </p:cNvPr>
          <p:cNvCxnSpPr>
            <a:cxnSpLocks/>
            <a:stCxn id="2" idx="3"/>
            <a:endCxn id="5" idx="1"/>
          </p:cNvCxnSpPr>
          <p:nvPr/>
        </p:nvCxnSpPr>
        <p:spPr>
          <a:xfrm flipV="1">
            <a:off x="1664494" y="1298725"/>
            <a:ext cx="275035" cy="353038"/>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Conector recto 39">
            <a:extLst>
              <a:ext uri="{FF2B5EF4-FFF2-40B4-BE49-F238E27FC236}">
                <a16:creationId xmlns:a16="http://schemas.microsoft.com/office/drawing/2014/main" id="{AF57B595-A326-4485-8979-E6ADB9807880}"/>
              </a:ext>
            </a:extLst>
          </p:cNvPr>
          <p:cNvCxnSpPr>
            <a:stCxn id="6" idx="3"/>
            <a:endCxn id="7" idx="1"/>
          </p:cNvCxnSpPr>
          <p:nvPr/>
        </p:nvCxnSpPr>
        <p:spPr>
          <a:xfrm flipV="1">
            <a:off x="4932760" y="1036473"/>
            <a:ext cx="896539" cy="246931"/>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Conector recto 41">
            <a:extLst>
              <a:ext uri="{FF2B5EF4-FFF2-40B4-BE49-F238E27FC236}">
                <a16:creationId xmlns:a16="http://schemas.microsoft.com/office/drawing/2014/main" id="{B68717E1-ED60-43D2-8485-46FACE5AE283}"/>
              </a:ext>
            </a:extLst>
          </p:cNvPr>
          <p:cNvCxnSpPr>
            <a:stCxn id="7" idx="2"/>
            <a:endCxn id="8" idx="0"/>
          </p:cNvCxnSpPr>
          <p:nvPr/>
        </p:nvCxnSpPr>
        <p:spPr>
          <a:xfrm flipH="1">
            <a:off x="5282804" y="1283404"/>
            <a:ext cx="1175145" cy="588259"/>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Conector recto 43">
            <a:extLst>
              <a:ext uri="{FF2B5EF4-FFF2-40B4-BE49-F238E27FC236}">
                <a16:creationId xmlns:a16="http://schemas.microsoft.com/office/drawing/2014/main" id="{5F6D2FDC-E34C-4C3E-8CF8-1494BE694F7E}"/>
              </a:ext>
            </a:extLst>
          </p:cNvPr>
          <p:cNvCxnSpPr>
            <a:stCxn id="7" idx="2"/>
            <a:endCxn id="11" idx="0"/>
          </p:cNvCxnSpPr>
          <p:nvPr/>
        </p:nvCxnSpPr>
        <p:spPr>
          <a:xfrm>
            <a:off x="6457949" y="1283404"/>
            <a:ext cx="746522" cy="561207"/>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Conector recto 45">
            <a:extLst>
              <a:ext uri="{FF2B5EF4-FFF2-40B4-BE49-F238E27FC236}">
                <a16:creationId xmlns:a16="http://schemas.microsoft.com/office/drawing/2014/main" id="{5522BA69-32A3-42A8-9E8D-96D27638060D}"/>
              </a:ext>
            </a:extLst>
          </p:cNvPr>
          <p:cNvCxnSpPr>
            <a:cxnSpLocks/>
            <a:stCxn id="11" idx="2"/>
            <a:endCxn id="12" idx="0"/>
          </p:cNvCxnSpPr>
          <p:nvPr/>
        </p:nvCxnSpPr>
        <p:spPr>
          <a:xfrm flipH="1">
            <a:off x="6449021" y="2209886"/>
            <a:ext cx="755450" cy="177828"/>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Conector recto 47">
            <a:extLst>
              <a:ext uri="{FF2B5EF4-FFF2-40B4-BE49-F238E27FC236}">
                <a16:creationId xmlns:a16="http://schemas.microsoft.com/office/drawing/2014/main" id="{4805CF94-8CE1-41CF-A597-B8423971108E}"/>
              </a:ext>
            </a:extLst>
          </p:cNvPr>
          <p:cNvCxnSpPr>
            <a:cxnSpLocks/>
            <a:stCxn id="8" idx="2"/>
            <a:endCxn id="9" idx="0"/>
          </p:cNvCxnSpPr>
          <p:nvPr/>
        </p:nvCxnSpPr>
        <p:spPr>
          <a:xfrm flipH="1">
            <a:off x="4582716" y="2343150"/>
            <a:ext cx="700088" cy="84231"/>
          </a:xfrm>
          <a:prstGeom prst="line">
            <a:avLst/>
          </a:prstGeom>
        </p:spPr>
        <p:style>
          <a:lnRef idx="1">
            <a:schemeClr val="accent1"/>
          </a:lnRef>
          <a:fillRef idx="0">
            <a:schemeClr val="accent1"/>
          </a:fillRef>
          <a:effectRef idx="0">
            <a:schemeClr val="accent1"/>
          </a:effectRef>
          <a:fontRef idx="minor">
            <a:schemeClr val="tx1"/>
          </a:fontRef>
        </p:style>
      </p:cxnSp>
      <p:sp>
        <p:nvSpPr>
          <p:cNvPr id="909" name="Rectángulo 908">
            <a:extLst>
              <a:ext uri="{FF2B5EF4-FFF2-40B4-BE49-F238E27FC236}">
                <a16:creationId xmlns:a16="http://schemas.microsoft.com/office/drawing/2014/main" id="{12514E9D-D31A-4D82-9ED3-3A5017741035}"/>
              </a:ext>
            </a:extLst>
          </p:cNvPr>
          <p:cNvSpPr/>
          <p:nvPr/>
        </p:nvSpPr>
        <p:spPr>
          <a:xfrm>
            <a:off x="228600" y="3444006"/>
            <a:ext cx="142876" cy="1214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sz="1000" dirty="0"/>
              <a:t>1</a:t>
            </a:r>
          </a:p>
        </p:txBody>
      </p:sp>
      <p:sp>
        <p:nvSpPr>
          <p:cNvPr id="80" name="Rectángulo 79">
            <a:extLst>
              <a:ext uri="{FF2B5EF4-FFF2-40B4-BE49-F238E27FC236}">
                <a16:creationId xmlns:a16="http://schemas.microsoft.com/office/drawing/2014/main" id="{7DFC8B20-08AB-46C7-8F79-767F9D4DC4A8}"/>
              </a:ext>
            </a:extLst>
          </p:cNvPr>
          <p:cNvSpPr/>
          <p:nvPr/>
        </p:nvSpPr>
        <p:spPr>
          <a:xfrm>
            <a:off x="2759868" y="3426865"/>
            <a:ext cx="147637" cy="878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sz="1000" dirty="0"/>
              <a:t>2</a:t>
            </a:r>
          </a:p>
        </p:txBody>
      </p:sp>
      <p:sp>
        <p:nvSpPr>
          <p:cNvPr id="81" name="Rectángulo 80">
            <a:extLst>
              <a:ext uri="{FF2B5EF4-FFF2-40B4-BE49-F238E27FC236}">
                <a16:creationId xmlns:a16="http://schemas.microsoft.com/office/drawing/2014/main" id="{F4AE42B8-A335-47CA-9D14-B7999791557D}"/>
              </a:ext>
            </a:extLst>
          </p:cNvPr>
          <p:cNvSpPr/>
          <p:nvPr/>
        </p:nvSpPr>
        <p:spPr>
          <a:xfrm>
            <a:off x="235744" y="3832982"/>
            <a:ext cx="142876" cy="1214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sz="1000" dirty="0"/>
              <a:t>4</a:t>
            </a:r>
          </a:p>
        </p:txBody>
      </p:sp>
      <p:sp>
        <p:nvSpPr>
          <p:cNvPr id="82" name="Rectángulo 81">
            <a:extLst>
              <a:ext uri="{FF2B5EF4-FFF2-40B4-BE49-F238E27FC236}">
                <a16:creationId xmlns:a16="http://schemas.microsoft.com/office/drawing/2014/main" id="{4FDEEEE8-ED90-4546-AC1D-EC1382BA9E39}"/>
              </a:ext>
            </a:extLst>
          </p:cNvPr>
          <p:cNvSpPr/>
          <p:nvPr/>
        </p:nvSpPr>
        <p:spPr>
          <a:xfrm>
            <a:off x="2757486" y="3826198"/>
            <a:ext cx="142876" cy="1214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sz="1000" dirty="0"/>
              <a:t>3</a:t>
            </a:r>
          </a:p>
        </p:txBody>
      </p:sp>
      <p:cxnSp>
        <p:nvCxnSpPr>
          <p:cNvPr id="911" name="Conector recto 910">
            <a:extLst>
              <a:ext uri="{FF2B5EF4-FFF2-40B4-BE49-F238E27FC236}">
                <a16:creationId xmlns:a16="http://schemas.microsoft.com/office/drawing/2014/main" id="{9BC2E038-4048-40D1-BA0B-930D8F105F2F}"/>
              </a:ext>
            </a:extLst>
          </p:cNvPr>
          <p:cNvCxnSpPr>
            <a:stCxn id="15" idx="2"/>
            <a:endCxn id="17" idx="0"/>
          </p:cNvCxnSpPr>
          <p:nvPr/>
        </p:nvCxnSpPr>
        <p:spPr>
          <a:xfrm>
            <a:off x="832246" y="2942307"/>
            <a:ext cx="100014" cy="400968"/>
          </a:xfrm>
          <a:prstGeom prst="line">
            <a:avLst/>
          </a:prstGeom>
        </p:spPr>
        <p:style>
          <a:lnRef idx="1">
            <a:schemeClr val="accent1"/>
          </a:lnRef>
          <a:fillRef idx="0">
            <a:schemeClr val="accent1"/>
          </a:fillRef>
          <a:effectRef idx="0">
            <a:schemeClr val="accent1"/>
          </a:effectRef>
          <a:fontRef idx="minor">
            <a:schemeClr val="tx1"/>
          </a:fontRef>
        </p:style>
      </p:cxnSp>
      <p:cxnSp>
        <p:nvCxnSpPr>
          <p:cNvPr id="913" name="Conector recto 912">
            <a:extLst>
              <a:ext uri="{FF2B5EF4-FFF2-40B4-BE49-F238E27FC236}">
                <a16:creationId xmlns:a16="http://schemas.microsoft.com/office/drawing/2014/main" id="{611558D0-5088-4E43-985C-66AFFF04832D}"/>
              </a:ext>
            </a:extLst>
          </p:cNvPr>
          <p:cNvCxnSpPr>
            <a:cxnSpLocks/>
            <a:stCxn id="25" idx="1"/>
            <a:endCxn id="17" idx="3"/>
          </p:cNvCxnSpPr>
          <p:nvPr/>
        </p:nvCxnSpPr>
        <p:spPr>
          <a:xfrm flipH="1">
            <a:off x="1464469" y="3493294"/>
            <a:ext cx="23098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21" name="Conector recto 920">
            <a:extLst>
              <a:ext uri="{FF2B5EF4-FFF2-40B4-BE49-F238E27FC236}">
                <a16:creationId xmlns:a16="http://schemas.microsoft.com/office/drawing/2014/main" id="{1555D0CB-6869-48F1-8ED6-C1139275D51C}"/>
              </a:ext>
            </a:extLst>
          </p:cNvPr>
          <p:cNvCxnSpPr>
            <a:stCxn id="24" idx="3"/>
            <a:endCxn id="27" idx="1"/>
          </p:cNvCxnSpPr>
          <p:nvPr/>
        </p:nvCxnSpPr>
        <p:spPr>
          <a:xfrm flipV="1">
            <a:off x="1464468" y="3887863"/>
            <a:ext cx="230982" cy="5841"/>
          </a:xfrm>
          <a:prstGeom prst="line">
            <a:avLst/>
          </a:prstGeom>
        </p:spPr>
        <p:style>
          <a:lnRef idx="1">
            <a:schemeClr val="accent1"/>
          </a:lnRef>
          <a:fillRef idx="0">
            <a:schemeClr val="accent1"/>
          </a:fillRef>
          <a:effectRef idx="0">
            <a:schemeClr val="accent1"/>
          </a:effectRef>
          <a:fontRef idx="minor">
            <a:schemeClr val="tx1"/>
          </a:fontRef>
        </p:style>
      </p:cxnSp>
      <p:cxnSp>
        <p:nvCxnSpPr>
          <p:cNvPr id="923" name="Conector recto 922">
            <a:extLst>
              <a:ext uri="{FF2B5EF4-FFF2-40B4-BE49-F238E27FC236}">
                <a16:creationId xmlns:a16="http://schemas.microsoft.com/office/drawing/2014/main" id="{F90495C5-6092-4BF9-9481-2545DDE29EF9}"/>
              </a:ext>
            </a:extLst>
          </p:cNvPr>
          <p:cNvCxnSpPr>
            <a:stCxn id="25" idx="2"/>
            <a:endCxn id="27" idx="0"/>
          </p:cNvCxnSpPr>
          <p:nvPr/>
        </p:nvCxnSpPr>
        <p:spPr>
          <a:xfrm>
            <a:off x="2227660" y="3643313"/>
            <a:ext cx="0" cy="94531"/>
          </a:xfrm>
          <a:prstGeom prst="line">
            <a:avLst/>
          </a:prstGeom>
        </p:spPr>
        <p:style>
          <a:lnRef idx="1">
            <a:schemeClr val="accent1"/>
          </a:lnRef>
          <a:fillRef idx="0">
            <a:schemeClr val="accent1"/>
          </a:fillRef>
          <a:effectRef idx="0">
            <a:schemeClr val="accent1"/>
          </a:effectRef>
          <a:fontRef idx="minor">
            <a:schemeClr val="tx1"/>
          </a:fontRef>
        </p:style>
      </p:cxnSp>
      <p:cxnSp>
        <p:nvCxnSpPr>
          <p:cNvPr id="925" name="Conector recto 924">
            <a:extLst>
              <a:ext uri="{FF2B5EF4-FFF2-40B4-BE49-F238E27FC236}">
                <a16:creationId xmlns:a16="http://schemas.microsoft.com/office/drawing/2014/main" id="{E8FC9EED-A38D-4BF6-A24E-16CBED5ACF73}"/>
              </a:ext>
            </a:extLst>
          </p:cNvPr>
          <p:cNvCxnSpPr>
            <a:stCxn id="24" idx="2"/>
            <a:endCxn id="28" idx="0"/>
          </p:cNvCxnSpPr>
          <p:nvPr/>
        </p:nvCxnSpPr>
        <p:spPr>
          <a:xfrm>
            <a:off x="932259" y="4043723"/>
            <a:ext cx="610791" cy="961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31" name="Conector recto 930">
            <a:extLst>
              <a:ext uri="{FF2B5EF4-FFF2-40B4-BE49-F238E27FC236}">
                <a16:creationId xmlns:a16="http://schemas.microsoft.com/office/drawing/2014/main" id="{9B9DE3BD-5AEE-4ED6-9CDF-74B031E32348}"/>
              </a:ext>
            </a:extLst>
          </p:cNvPr>
          <p:cNvCxnSpPr>
            <a:stCxn id="14" idx="2"/>
            <a:endCxn id="16" idx="0"/>
          </p:cNvCxnSpPr>
          <p:nvPr/>
        </p:nvCxnSpPr>
        <p:spPr>
          <a:xfrm flipH="1">
            <a:off x="7477720" y="2853482"/>
            <a:ext cx="619718" cy="170818"/>
          </a:xfrm>
          <a:prstGeom prst="line">
            <a:avLst/>
          </a:prstGeom>
        </p:spPr>
        <p:style>
          <a:lnRef idx="1">
            <a:schemeClr val="accent1"/>
          </a:lnRef>
          <a:fillRef idx="0">
            <a:schemeClr val="accent1"/>
          </a:fillRef>
          <a:effectRef idx="0">
            <a:schemeClr val="accent1"/>
          </a:effectRef>
          <a:fontRef idx="minor">
            <a:schemeClr val="tx1"/>
          </a:fontRef>
        </p:style>
      </p:cxnSp>
      <p:cxnSp>
        <p:nvCxnSpPr>
          <p:cNvPr id="933" name="Conector recto 932">
            <a:extLst>
              <a:ext uri="{FF2B5EF4-FFF2-40B4-BE49-F238E27FC236}">
                <a16:creationId xmlns:a16="http://schemas.microsoft.com/office/drawing/2014/main" id="{9E1508E2-8002-464E-8294-6CB784533070}"/>
              </a:ext>
            </a:extLst>
          </p:cNvPr>
          <p:cNvCxnSpPr>
            <a:cxnSpLocks/>
            <a:stCxn id="16" idx="2"/>
            <a:endCxn id="19" idx="0"/>
          </p:cNvCxnSpPr>
          <p:nvPr/>
        </p:nvCxnSpPr>
        <p:spPr>
          <a:xfrm>
            <a:off x="7477720" y="3333058"/>
            <a:ext cx="23218" cy="110948"/>
          </a:xfrm>
          <a:prstGeom prst="line">
            <a:avLst/>
          </a:prstGeom>
        </p:spPr>
        <p:style>
          <a:lnRef idx="1">
            <a:schemeClr val="accent1"/>
          </a:lnRef>
          <a:fillRef idx="0">
            <a:schemeClr val="accent1"/>
          </a:fillRef>
          <a:effectRef idx="0">
            <a:schemeClr val="accent1"/>
          </a:effectRef>
          <a:fontRef idx="minor">
            <a:schemeClr val="tx1"/>
          </a:fontRef>
        </p:style>
      </p:cxnSp>
      <p:cxnSp>
        <p:nvCxnSpPr>
          <p:cNvPr id="937" name="Conector recto 936">
            <a:extLst>
              <a:ext uri="{FF2B5EF4-FFF2-40B4-BE49-F238E27FC236}">
                <a16:creationId xmlns:a16="http://schemas.microsoft.com/office/drawing/2014/main" id="{FB05E0CE-20A4-4BB3-809B-91BF9158E221}"/>
              </a:ext>
            </a:extLst>
          </p:cNvPr>
          <p:cNvCxnSpPr>
            <a:stCxn id="19" idx="2"/>
            <a:endCxn id="20" idx="0"/>
          </p:cNvCxnSpPr>
          <p:nvPr/>
        </p:nvCxnSpPr>
        <p:spPr>
          <a:xfrm>
            <a:off x="7500938" y="3809281"/>
            <a:ext cx="25003" cy="113941"/>
          </a:xfrm>
          <a:prstGeom prst="line">
            <a:avLst/>
          </a:prstGeom>
        </p:spPr>
        <p:style>
          <a:lnRef idx="1">
            <a:schemeClr val="accent1"/>
          </a:lnRef>
          <a:fillRef idx="0">
            <a:schemeClr val="accent1"/>
          </a:fillRef>
          <a:effectRef idx="0">
            <a:schemeClr val="accent1"/>
          </a:effectRef>
          <a:fontRef idx="minor">
            <a:schemeClr val="tx1"/>
          </a:fontRef>
        </p:style>
      </p:cxnSp>
      <p:cxnSp>
        <p:nvCxnSpPr>
          <p:cNvPr id="939" name="Conector recto 938">
            <a:extLst>
              <a:ext uri="{FF2B5EF4-FFF2-40B4-BE49-F238E27FC236}">
                <a16:creationId xmlns:a16="http://schemas.microsoft.com/office/drawing/2014/main" id="{D2816FFC-9544-48C4-96C3-BB428634FC42}"/>
              </a:ext>
            </a:extLst>
          </p:cNvPr>
          <p:cNvCxnSpPr>
            <a:stCxn id="20" idx="2"/>
            <a:endCxn id="22" idx="0"/>
          </p:cNvCxnSpPr>
          <p:nvPr/>
        </p:nvCxnSpPr>
        <p:spPr>
          <a:xfrm flipH="1">
            <a:off x="6826746" y="4223260"/>
            <a:ext cx="699195" cy="196049"/>
          </a:xfrm>
          <a:prstGeom prst="line">
            <a:avLst/>
          </a:prstGeom>
        </p:spPr>
        <p:style>
          <a:lnRef idx="1">
            <a:schemeClr val="accent1"/>
          </a:lnRef>
          <a:fillRef idx="0">
            <a:schemeClr val="accent1"/>
          </a:fillRef>
          <a:effectRef idx="0">
            <a:schemeClr val="accent1"/>
          </a:effectRef>
          <a:fontRef idx="minor">
            <a:schemeClr val="tx1"/>
          </a:fontRef>
        </p:style>
      </p:cxnSp>
      <p:cxnSp>
        <p:nvCxnSpPr>
          <p:cNvPr id="943" name="Conector recto 942">
            <a:extLst>
              <a:ext uri="{FF2B5EF4-FFF2-40B4-BE49-F238E27FC236}">
                <a16:creationId xmlns:a16="http://schemas.microsoft.com/office/drawing/2014/main" id="{A7B14690-5832-4C2E-B440-7AE5F20F8E40}"/>
              </a:ext>
            </a:extLst>
          </p:cNvPr>
          <p:cNvCxnSpPr>
            <a:stCxn id="22" idx="3"/>
            <a:endCxn id="21" idx="1"/>
          </p:cNvCxnSpPr>
          <p:nvPr/>
        </p:nvCxnSpPr>
        <p:spPr>
          <a:xfrm flipV="1">
            <a:off x="7432180" y="4567127"/>
            <a:ext cx="208058" cy="2201"/>
          </a:xfrm>
          <a:prstGeom prst="line">
            <a:avLst/>
          </a:prstGeom>
        </p:spPr>
        <p:style>
          <a:lnRef idx="1">
            <a:schemeClr val="accent1"/>
          </a:lnRef>
          <a:fillRef idx="0">
            <a:schemeClr val="accent1"/>
          </a:fillRef>
          <a:effectRef idx="0">
            <a:schemeClr val="accent1"/>
          </a:effectRef>
          <a:fontRef idx="minor">
            <a:schemeClr val="tx1"/>
          </a:fontRef>
        </p:style>
      </p:cxnSp>
      <p:sp>
        <p:nvSpPr>
          <p:cNvPr id="945" name="Rectángulo 944">
            <a:extLst>
              <a:ext uri="{FF2B5EF4-FFF2-40B4-BE49-F238E27FC236}">
                <a16:creationId xmlns:a16="http://schemas.microsoft.com/office/drawing/2014/main" id="{81FBE8E5-659B-49A2-83AE-893687FD7575}"/>
              </a:ext>
            </a:extLst>
          </p:cNvPr>
          <p:cNvSpPr/>
          <p:nvPr/>
        </p:nvSpPr>
        <p:spPr>
          <a:xfrm>
            <a:off x="3964781" y="3024300"/>
            <a:ext cx="1155501" cy="3438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sz="1000" dirty="0"/>
              <a:t>Personas y comunicación</a:t>
            </a:r>
          </a:p>
        </p:txBody>
      </p:sp>
      <p:sp>
        <p:nvSpPr>
          <p:cNvPr id="119" name="Rectángulo 118">
            <a:extLst>
              <a:ext uri="{FF2B5EF4-FFF2-40B4-BE49-F238E27FC236}">
                <a16:creationId xmlns:a16="http://schemas.microsoft.com/office/drawing/2014/main" id="{79F4FBC9-C5FC-4869-9577-B356CEEC3C9A}"/>
              </a:ext>
            </a:extLst>
          </p:cNvPr>
          <p:cNvSpPr/>
          <p:nvPr/>
        </p:nvSpPr>
        <p:spPr>
          <a:xfrm>
            <a:off x="3968352" y="3470795"/>
            <a:ext cx="1155501" cy="3438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sz="1000" dirty="0"/>
              <a:t>Producto Funcional</a:t>
            </a:r>
          </a:p>
        </p:txBody>
      </p:sp>
      <p:sp>
        <p:nvSpPr>
          <p:cNvPr id="120" name="Rectángulo 119">
            <a:extLst>
              <a:ext uri="{FF2B5EF4-FFF2-40B4-BE49-F238E27FC236}">
                <a16:creationId xmlns:a16="http://schemas.microsoft.com/office/drawing/2014/main" id="{50F2DC4A-4C2A-42B3-AB3E-5380F1A9DE42}"/>
              </a:ext>
            </a:extLst>
          </p:cNvPr>
          <p:cNvSpPr/>
          <p:nvPr/>
        </p:nvSpPr>
        <p:spPr>
          <a:xfrm>
            <a:off x="3959721" y="3901316"/>
            <a:ext cx="1155501" cy="3438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sz="1000" dirty="0"/>
              <a:t>Colaboración con el Cliente</a:t>
            </a:r>
          </a:p>
        </p:txBody>
      </p:sp>
      <p:sp>
        <p:nvSpPr>
          <p:cNvPr id="121" name="Rectángulo 120">
            <a:extLst>
              <a:ext uri="{FF2B5EF4-FFF2-40B4-BE49-F238E27FC236}">
                <a16:creationId xmlns:a16="http://schemas.microsoft.com/office/drawing/2014/main" id="{A22ABB97-BB73-438E-BEC3-0B987033F493}"/>
              </a:ext>
            </a:extLst>
          </p:cNvPr>
          <p:cNvSpPr/>
          <p:nvPr/>
        </p:nvSpPr>
        <p:spPr>
          <a:xfrm>
            <a:off x="3959720" y="4342942"/>
            <a:ext cx="1155501" cy="3438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sz="1000" dirty="0"/>
              <a:t>Flexibilidad y Adaptabilidad</a:t>
            </a:r>
          </a:p>
        </p:txBody>
      </p:sp>
      <p:cxnSp>
        <p:nvCxnSpPr>
          <p:cNvPr id="947" name="Conector recto 946">
            <a:extLst>
              <a:ext uri="{FF2B5EF4-FFF2-40B4-BE49-F238E27FC236}">
                <a16:creationId xmlns:a16="http://schemas.microsoft.com/office/drawing/2014/main" id="{51C20D5D-8879-4F51-80AC-11FFDB3386ED}"/>
              </a:ext>
            </a:extLst>
          </p:cNvPr>
          <p:cNvCxnSpPr>
            <a:stCxn id="9" idx="2"/>
            <a:endCxn id="945" idx="0"/>
          </p:cNvCxnSpPr>
          <p:nvPr/>
        </p:nvCxnSpPr>
        <p:spPr>
          <a:xfrm flipH="1">
            <a:off x="4542532" y="2771230"/>
            <a:ext cx="40184" cy="253070"/>
          </a:xfrm>
          <a:prstGeom prst="line">
            <a:avLst/>
          </a:prstGeom>
        </p:spPr>
        <p:style>
          <a:lnRef idx="1">
            <a:schemeClr val="accent1"/>
          </a:lnRef>
          <a:fillRef idx="0">
            <a:schemeClr val="accent1"/>
          </a:fillRef>
          <a:effectRef idx="0">
            <a:schemeClr val="accent1"/>
          </a:effectRef>
          <a:fontRef idx="minor">
            <a:schemeClr val="tx1"/>
          </a:fontRef>
        </p:style>
      </p:cxnSp>
      <p:cxnSp>
        <p:nvCxnSpPr>
          <p:cNvPr id="949" name="Conector recto 948">
            <a:extLst>
              <a:ext uri="{FF2B5EF4-FFF2-40B4-BE49-F238E27FC236}">
                <a16:creationId xmlns:a16="http://schemas.microsoft.com/office/drawing/2014/main" id="{E3E16DE0-A533-45B8-A74D-1EDD3BF49721}"/>
              </a:ext>
            </a:extLst>
          </p:cNvPr>
          <p:cNvCxnSpPr>
            <a:stCxn id="945" idx="2"/>
            <a:endCxn id="119" idx="0"/>
          </p:cNvCxnSpPr>
          <p:nvPr/>
        </p:nvCxnSpPr>
        <p:spPr>
          <a:xfrm>
            <a:off x="4542532" y="3368149"/>
            <a:ext cx="3571" cy="102646"/>
          </a:xfrm>
          <a:prstGeom prst="line">
            <a:avLst/>
          </a:prstGeom>
        </p:spPr>
        <p:style>
          <a:lnRef idx="1">
            <a:schemeClr val="accent1"/>
          </a:lnRef>
          <a:fillRef idx="0">
            <a:schemeClr val="accent1"/>
          </a:fillRef>
          <a:effectRef idx="0">
            <a:schemeClr val="accent1"/>
          </a:effectRef>
          <a:fontRef idx="minor">
            <a:schemeClr val="tx1"/>
          </a:fontRef>
        </p:style>
      </p:cxnSp>
      <p:cxnSp>
        <p:nvCxnSpPr>
          <p:cNvPr id="951" name="Conector recto 950">
            <a:extLst>
              <a:ext uri="{FF2B5EF4-FFF2-40B4-BE49-F238E27FC236}">
                <a16:creationId xmlns:a16="http://schemas.microsoft.com/office/drawing/2014/main" id="{362EC6B1-40C0-4B3E-8632-B1A4D0BA9385}"/>
              </a:ext>
            </a:extLst>
          </p:cNvPr>
          <p:cNvCxnSpPr>
            <a:stCxn id="119" idx="2"/>
            <a:endCxn id="120" idx="0"/>
          </p:cNvCxnSpPr>
          <p:nvPr/>
        </p:nvCxnSpPr>
        <p:spPr>
          <a:xfrm flipH="1">
            <a:off x="4537472" y="3814644"/>
            <a:ext cx="8631" cy="86672"/>
          </a:xfrm>
          <a:prstGeom prst="line">
            <a:avLst/>
          </a:prstGeom>
        </p:spPr>
        <p:style>
          <a:lnRef idx="1">
            <a:schemeClr val="accent1"/>
          </a:lnRef>
          <a:fillRef idx="0">
            <a:schemeClr val="accent1"/>
          </a:fillRef>
          <a:effectRef idx="0">
            <a:schemeClr val="accent1"/>
          </a:effectRef>
          <a:fontRef idx="minor">
            <a:schemeClr val="tx1"/>
          </a:fontRef>
        </p:style>
      </p:cxnSp>
      <p:cxnSp>
        <p:nvCxnSpPr>
          <p:cNvPr id="955" name="Conector recto 954">
            <a:extLst>
              <a:ext uri="{FF2B5EF4-FFF2-40B4-BE49-F238E27FC236}">
                <a16:creationId xmlns:a16="http://schemas.microsoft.com/office/drawing/2014/main" id="{DE566494-4933-438D-A550-E38F1DBF38B9}"/>
              </a:ext>
            </a:extLst>
          </p:cNvPr>
          <p:cNvCxnSpPr>
            <a:stCxn id="120" idx="2"/>
            <a:endCxn id="121" idx="0"/>
          </p:cNvCxnSpPr>
          <p:nvPr/>
        </p:nvCxnSpPr>
        <p:spPr>
          <a:xfrm flipH="1">
            <a:off x="4537471" y="4245165"/>
            <a:ext cx="1" cy="97777"/>
          </a:xfrm>
          <a:prstGeom prst="line">
            <a:avLst/>
          </a:prstGeom>
        </p:spPr>
        <p:style>
          <a:lnRef idx="1">
            <a:schemeClr val="accent1"/>
          </a:lnRef>
          <a:fillRef idx="0">
            <a:schemeClr val="accent1"/>
          </a:fillRef>
          <a:effectRef idx="0">
            <a:schemeClr val="accent1"/>
          </a:effectRef>
          <a:fontRef idx="minor">
            <a:schemeClr val="tx1"/>
          </a:fontRef>
        </p:style>
      </p:cxnSp>
      <p:cxnSp>
        <p:nvCxnSpPr>
          <p:cNvPr id="957" name="Conector recto 956">
            <a:extLst>
              <a:ext uri="{FF2B5EF4-FFF2-40B4-BE49-F238E27FC236}">
                <a16:creationId xmlns:a16="http://schemas.microsoft.com/office/drawing/2014/main" id="{F8434D7F-08DB-4377-B2C5-034ACE5654C8}"/>
              </a:ext>
            </a:extLst>
          </p:cNvPr>
          <p:cNvCxnSpPr>
            <a:cxnSpLocks/>
            <a:stCxn id="2" idx="2"/>
            <a:endCxn id="10" idx="0"/>
          </p:cNvCxnSpPr>
          <p:nvPr/>
        </p:nvCxnSpPr>
        <p:spPr>
          <a:xfrm>
            <a:off x="1085850" y="1946213"/>
            <a:ext cx="1337669" cy="120433"/>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Conector recto 65">
            <a:extLst>
              <a:ext uri="{FF2B5EF4-FFF2-40B4-BE49-F238E27FC236}">
                <a16:creationId xmlns:a16="http://schemas.microsoft.com/office/drawing/2014/main" id="{C1540D7A-D15C-4FE5-B3B6-EDF3793A2AA6}"/>
              </a:ext>
            </a:extLst>
          </p:cNvPr>
          <p:cNvCxnSpPr>
            <a:stCxn id="5" idx="3"/>
            <a:endCxn id="5" idx="3"/>
          </p:cNvCxnSpPr>
          <p:nvPr/>
        </p:nvCxnSpPr>
        <p:spPr>
          <a:xfrm>
            <a:off x="2968229" y="1298725"/>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Conector recto 69">
            <a:extLst>
              <a:ext uri="{FF2B5EF4-FFF2-40B4-BE49-F238E27FC236}">
                <a16:creationId xmlns:a16="http://schemas.microsoft.com/office/drawing/2014/main" id="{463C6DDB-B120-4A32-9784-EC2CB2D97C2D}"/>
              </a:ext>
            </a:extLst>
          </p:cNvPr>
          <p:cNvCxnSpPr>
            <a:cxnSpLocks/>
            <a:stCxn id="5" idx="3"/>
            <a:endCxn id="6" idx="1"/>
          </p:cNvCxnSpPr>
          <p:nvPr/>
        </p:nvCxnSpPr>
        <p:spPr>
          <a:xfrm flipV="1">
            <a:off x="2968229" y="1283404"/>
            <a:ext cx="257174" cy="15321"/>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Conector recto 73">
            <a:extLst>
              <a:ext uri="{FF2B5EF4-FFF2-40B4-BE49-F238E27FC236}">
                <a16:creationId xmlns:a16="http://schemas.microsoft.com/office/drawing/2014/main" id="{92733B49-2C92-49EC-B289-6017A14221B4}"/>
              </a:ext>
            </a:extLst>
          </p:cNvPr>
          <p:cNvCxnSpPr>
            <a:cxnSpLocks/>
            <a:stCxn id="10" idx="2"/>
            <a:endCxn id="15" idx="3"/>
          </p:cNvCxnSpPr>
          <p:nvPr/>
        </p:nvCxnSpPr>
        <p:spPr>
          <a:xfrm flipH="1">
            <a:off x="1464468" y="2415501"/>
            <a:ext cx="959051" cy="279875"/>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8"/>
        <p:cNvGrpSpPr/>
        <p:nvPr/>
      </p:nvGrpSpPr>
      <p:grpSpPr>
        <a:xfrm>
          <a:off x="0" y="0"/>
          <a:ext cx="0" cy="0"/>
          <a:chOff x="0" y="0"/>
          <a:chExt cx="0" cy="0"/>
        </a:xfrm>
      </p:grpSpPr>
      <p:sp>
        <p:nvSpPr>
          <p:cNvPr id="959" name="Google Shape;959;p82"/>
          <p:cNvSpPr txBox="1">
            <a:spLocks noGrp="1"/>
          </p:cNvSpPr>
          <p:nvPr>
            <p:ph type="title"/>
          </p:nvPr>
        </p:nvSpPr>
        <p:spPr>
          <a:xfrm>
            <a:off x="277050" y="328825"/>
            <a:ext cx="8563800" cy="588900"/>
          </a:xfrm>
          <a:prstGeom prst="rect">
            <a:avLst/>
          </a:prstGeom>
        </p:spPr>
        <p:txBody>
          <a:bodyPr spcFirstLastPara="1" wrap="square" lIns="91425" tIns="91425" rIns="91425" bIns="91425" anchor="b" anchorCtr="0">
            <a:normAutofit fontScale="90000"/>
          </a:bodyPr>
          <a:lstStyle/>
          <a:p>
            <a:pPr marL="0" lvl="0" indent="0" algn="r" rtl="0">
              <a:spcBef>
                <a:spcPts val="0"/>
              </a:spcBef>
              <a:spcAft>
                <a:spcPts val="0"/>
              </a:spcAft>
              <a:buNone/>
            </a:pPr>
            <a:r>
              <a:rPr lang="es-419"/>
              <a:t>2. Necesidades de la Industria TI</a:t>
            </a:r>
            <a:endParaRPr/>
          </a:p>
        </p:txBody>
      </p:sp>
      <p:sp>
        <p:nvSpPr>
          <p:cNvPr id="960" name="Google Shape;960;p82"/>
          <p:cNvSpPr txBox="1">
            <a:spLocks noGrp="1"/>
          </p:cNvSpPr>
          <p:nvPr>
            <p:ph type="title" idx="2"/>
          </p:nvPr>
        </p:nvSpPr>
        <p:spPr>
          <a:xfrm>
            <a:off x="277050" y="709825"/>
            <a:ext cx="8563800" cy="588900"/>
          </a:xfrm>
          <a:prstGeom prst="rect">
            <a:avLst/>
          </a:prstGeom>
        </p:spPr>
        <p:txBody>
          <a:bodyPr spcFirstLastPara="1" wrap="square" lIns="91425" tIns="91425" rIns="91425" bIns="91425" anchor="t" anchorCtr="0">
            <a:normAutofit/>
          </a:bodyPr>
          <a:lstStyle/>
          <a:p>
            <a:pPr marL="0" lvl="0" indent="0" algn="r" rtl="0">
              <a:spcBef>
                <a:spcPts val="0"/>
              </a:spcBef>
              <a:spcAft>
                <a:spcPts val="0"/>
              </a:spcAft>
              <a:buNone/>
            </a:pPr>
            <a:r>
              <a:rPr lang="es-419"/>
              <a:t>Resumen</a:t>
            </a:r>
            <a:endParaRPr/>
          </a:p>
        </p:txBody>
      </p:sp>
      <p:sp>
        <p:nvSpPr>
          <p:cNvPr id="961" name="Google Shape;961;p82"/>
          <p:cNvSpPr txBox="1">
            <a:spLocks noGrp="1"/>
          </p:cNvSpPr>
          <p:nvPr>
            <p:ph type="body" idx="1"/>
          </p:nvPr>
        </p:nvSpPr>
        <p:spPr>
          <a:xfrm>
            <a:off x="355000" y="1433725"/>
            <a:ext cx="8485800" cy="30306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r>
              <a:rPr lang="es-CL" dirty="0"/>
              <a:t>En cada modulo vamos adquiriendo nuevas competencias y nuevas habilidades técnicas demandadas por la industria TI, de igual forma de vuelve muy útil la forma en como esta compuesto ya que seguido de la parte conceptual podemos aplicar la parte experimental lo cual nos mantiene en un equilibro en constante crecimiento entre los dos pilares fundamentales a la hora de aprender nuevas cosas que uno de ellos son los conocimientos y el otro es el aplicar dichos conocimientos obteniendo la experiencia y reforzando lo que aprendimos.</a:t>
            </a:r>
          </a:p>
          <a:p>
            <a:pPr marL="0" lvl="0" indent="0" algn="l" rtl="0">
              <a:spcBef>
                <a:spcPts val="0"/>
              </a:spcBef>
              <a:spcAft>
                <a:spcPts val="0"/>
              </a:spcAft>
              <a:buNone/>
            </a:pPr>
            <a:r>
              <a:rPr lang="es-CL" dirty="0"/>
              <a:t>También creo que nos ayuda mucho el hecho de ir haciendo desafíos ya que a la hora de entrar a la industria TI ya tendremos experiencia a la hora de realizar proyectos o diferentes aplicaciones, en las diferentes áreas de programación y eso nos da una gran herramienta para desarrollarnos en el ambiente de la mejor manera.</a:t>
            </a:r>
          </a:p>
          <a:p>
            <a:pPr marL="0" lvl="0" indent="0" algn="l" rtl="0">
              <a:spcBef>
                <a:spcPts val="0"/>
              </a:spcBef>
              <a:spcAft>
                <a:spcPts val="0"/>
              </a:spcAft>
              <a:buNone/>
            </a:pPr>
            <a:endParaRPr lang="es-CL"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65"/>
        <p:cNvGrpSpPr/>
        <p:nvPr/>
      </p:nvGrpSpPr>
      <p:grpSpPr>
        <a:xfrm>
          <a:off x="0" y="0"/>
          <a:ext cx="0" cy="0"/>
          <a:chOff x="0" y="0"/>
          <a:chExt cx="0" cy="0"/>
        </a:xfrm>
      </p:grpSpPr>
      <p:sp>
        <p:nvSpPr>
          <p:cNvPr id="966" name="Google Shape;966;p83"/>
          <p:cNvSpPr txBox="1">
            <a:spLocks noGrp="1"/>
          </p:cNvSpPr>
          <p:nvPr>
            <p:ph type="title"/>
          </p:nvPr>
        </p:nvSpPr>
        <p:spPr>
          <a:xfrm>
            <a:off x="277050" y="328825"/>
            <a:ext cx="8563800" cy="588900"/>
          </a:xfrm>
          <a:prstGeom prst="rect">
            <a:avLst/>
          </a:prstGeom>
        </p:spPr>
        <p:txBody>
          <a:bodyPr spcFirstLastPara="1" wrap="square" lIns="91425" tIns="91425" rIns="91425" bIns="91425" anchor="b" anchorCtr="0">
            <a:normAutofit fontScale="90000"/>
          </a:bodyPr>
          <a:lstStyle/>
          <a:p>
            <a:pPr marL="0" lvl="0" indent="0" algn="r" rtl="0">
              <a:spcBef>
                <a:spcPts val="0"/>
              </a:spcBef>
              <a:spcAft>
                <a:spcPts val="0"/>
              </a:spcAft>
              <a:buNone/>
            </a:pPr>
            <a:r>
              <a:rPr lang="es-419"/>
              <a:t>3. Conclusiones</a:t>
            </a:r>
            <a:endParaRPr/>
          </a:p>
        </p:txBody>
      </p:sp>
      <p:sp>
        <p:nvSpPr>
          <p:cNvPr id="967" name="Google Shape;967;p83"/>
          <p:cNvSpPr txBox="1">
            <a:spLocks noGrp="1"/>
          </p:cNvSpPr>
          <p:nvPr>
            <p:ph type="body" idx="1"/>
          </p:nvPr>
        </p:nvSpPr>
        <p:spPr>
          <a:xfrm>
            <a:off x="355000" y="1433725"/>
            <a:ext cx="8485800" cy="3030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CL" dirty="0"/>
              <a:t>En conclusión saber como funciona la industria ti nos dará la capacidad de entender que es lo que necesitamos y que tenemos a la hora de ingresar al ambiente laboral, de igual forma nos permitirá ir desarrollando dichas habilidades expuestas anteriormente en base al entorno de competencias, habilidades, y conocimientos.</a:t>
            </a:r>
          </a:p>
          <a:p>
            <a:pPr marL="0" lvl="0" indent="0" algn="l" rtl="0">
              <a:spcBef>
                <a:spcPts val="0"/>
              </a:spcBef>
              <a:spcAft>
                <a:spcPts val="0"/>
              </a:spcAft>
              <a:buNone/>
            </a:pPr>
            <a:r>
              <a:rPr lang="es-CL" dirty="0"/>
              <a:t>A su vez es importante decir que cada vez el mundo va avanzando mas rápido en la era digital y expandiéndose de forma que cada vez se necesitan mas personas para llevar a cabo las demandas de </a:t>
            </a:r>
            <a:r>
              <a:rPr lang="es-CL"/>
              <a:t>la industria.</a:t>
            </a:r>
            <a:endParaRPr dirty="0"/>
          </a:p>
        </p:txBody>
      </p:sp>
    </p:spTree>
  </p:cSld>
  <p:clrMapOvr>
    <a:masterClrMapping/>
  </p:clrMapOvr>
</p:sld>
</file>

<file path=ppt/theme/theme1.xml><?xml version="1.0" encoding="utf-8"?>
<a:theme xmlns:a="http://schemas.openxmlformats.org/drawingml/2006/main" name="DDA">
  <a:themeElements>
    <a:clrScheme name="Simple Light">
      <a:dk1>
        <a:srgbClr val="000000"/>
      </a:dk1>
      <a:lt1>
        <a:srgbClr val="FFFFFF"/>
      </a:lt1>
      <a:dk2>
        <a:srgbClr val="595959"/>
      </a:dk2>
      <a:lt2>
        <a:srgbClr val="EEEEEE"/>
      </a:lt2>
      <a:accent1>
        <a:srgbClr val="DF501D"/>
      </a:accent1>
      <a:accent2>
        <a:srgbClr val="E2A30B"/>
      </a:accent2>
      <a:accent3>
        <a:srgbClr val="009EE3"/>
      </a:accent3>
      <a:accent4>
        <a:srgbClr val="729E2E"/>
      </a:accent4>
      <a:accent5>
        <a:srgbClr val="999999"/>
      </a:accent5>
      <a:accent6>
        <a:srgbClr val="BBD98C"/>
      </a:accent6>
      <a:hlink>
        <a:srgbClr val="729E2E"/>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TotalTime>
  <Words>343</Words>
  <Application>Microsoft Office PowerPoint</Application>
  <PresentationFormat>Presentación en pantalla (16:9)</PresentationFormat>
  <Paragraphs>42</Paragraphs>
  <Slides>4</Slides>
  <Notes>4</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4</vt:i4>
      </vt:variant>
    </vt:vector>
  </HeadingPairs>
  <TitlesOfParts>
    <vt:vector size="8" baseType="lpstr">
      <vt:lpstr>Roboto</vt:lpstr>
      <vt:lpstr>Roboto Thin</vt:lpstr>
      <vt:lpstr>Arial</vt:lpstr>
      <vt:lpstr>DDA</vt:lpstr>
      <vt:lpstr>Desafío - Reconociendo la industria TI</vt:lpstr>
      <vt:lpstr>1.Habilidades, metodologías y mercado laboral</vt:lpstr>
      <vt:lpstr>2. Necesidades de la Industria TI</vt:lpstr>
      <vt:lpstr>3. Conclusiones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Desafío - Reconociendo la industria TI</dc:title>
  <dc:creator>prueba lenovo</dc:creator>
  <cp:lastModifiedBy>prueba</cp:lastModifiedBy>
  <cp:revision>6</cp:revision>
  <dcterms:modified xsi:type="dcterms:W3CDTF">2022-03-23T19:17:27Z</dcterms:modified>
</cp:coreProperties>
</file>