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4FBC19F-7A06-4657-9A40-E429D3FD9F64}" type="datetimeFigureOut">
              <a:rPr lang="en-IN" smtClean="0"/>
              <a:t>17-07-2022</a:t>
            </a:fld>
            <a:endParaRPr lang="en-IN"/>
          </a:p>
        </p:txBody>
      </p:sp>
      <p:sp>
        <p:nvSpPr>
          <p:cNvPr id="5" name="Footer Placeholder 4"/>
          <p:cNvSpPr>
            <a:spLocks noGrp="1"/>
          </p:cNvSpPr>
          <p:nvPr>
            <p:ph type="ftr" sz="quarter" idx="11"/>
          </p:nvPr>
        </p:nvSpPr>
        <p:spPr>
          <a:xfrm>
            <a:off x="1921934" y="5054602"/>
            <a:ext cx="4064860" cy="279400"/>
          </a:xfrm>
        </p:spPr>
        <p:txBody>
          <a:bodyPr/>
          <a:lstStyle/>
          <a:p>
            <a:endParaRPr lang="en-IN"/>
          </a:p>
        </p:txBody>
      </p:sp>
      <p:sp>
        <p:nvSpPr>
          <p:cNvPr id="6" name="Slide Number Placeholder 5"/>
          <p:cNvSpPr>
            <a:spLocks noGrp="1"/>
          </p:cNvSpPr>
          <p:nvPr>
            <p:ph type="sldNum" sz="quarter" idx="12"/>
          </p:nvPr>
        </p:nvSpPr>
        <p:spPr>
          <a:xfrm>
            <a:off x="6817317" y="5054602"/>
            <a:ext cx="413483" cy="279400"/>
          </a:xfrm>
        </p:spPr>
        <p:txBody>
          <a:bodyPr/>
          <a:lstStyle/>
          <a:p>
            <a:fld id="{AC8D4594-1AA8-4DC1-9C6B-D1BF37FF5CDA}" type="slidenum">
              <a:rPr lang="en-IN" smtClean="0"/>
              <a:t>‹#›</a:t>
            </a:fld>
            <a:endParaRPr lang="en-IN"/>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527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FBC19F-7A06-4657-9A40-E429D3FD9F64}"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D4594-1AA8-4DC1-9C6B-D1BF37FF5CDA}" type="slidenum">
              <a:rPr lang="en-IN" smtClean="0"/>
              <a:t>‹#›</a:t>
            </a:fld>
            <a:endParaRPr lang="en-IN"/>
          </a:p>
        </p:txBody>
      </p:sp>
    </p:spTree>
    <p:extLst>
      <p:ext uri="{BB962C8B-B14F-4D97-AF65-F5344CB8AC3E}">
        <p14:creationId xmlns:p14="http://schemas.microsoft.com/office/powerpoint/2010/main" val="398390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BC19F-7A06-4657-9A40-E429D3FD9F6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D4594-1AA8-4DC1-9C6B-D1BF37FF5CDA}" type="slidenum">
              <a:rPr lang="en-IN" smtClean="0"/>
              <a:t>‹#›</a:t>
            </a:fld>
            <a:endParaRPr lang="en-IN"/>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9700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BC19F-7A06-4657-9A40-E429D3FD9F6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D4594-1AA8-4DC1-9C6B-D1BF37FF5CDA}" type="slidenum">
              <a:rPr lang="en-IN" smtClean="0"/>
              <a:t>‹#›</a:t>
            </a:fld>
            <a:endParaRPr lang="en-I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9954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BC19F-7A06-4657-9A40-E429D3FD9F6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D4594-1AA8-4DC1-9C6B-D1BF37FF5CDA}" type="slidenum">
              <a:rPr lang="en-IN" smtClean="0"/>
              <a:t>‹#›</a:t>
            </a:fld>
            <a:endParaRPr lang="en-IN"/>
          </a:p>
        </p:txBody>
      </p:sp>
    </p:spTree>
    <p:extLst>
      <p:ext uri="{BB962C8B-B14F-4D97-AF65-F5344CB8AC3E}">
        <p14:creationId xmlns:p14="http://schemas.microsoft.com/office/powerpoint/2010/main" val="1386962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BC19F-7A06-4657-9A40-E429D3FD9F6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D4594-1AA8-4DC1-9C6B-D1BF37FF5CDA}" type="slidenum">
              <a:rPr lang="en-IN" smtClean="0"/>
              <a:t>‹#›</a:t>
            </a:fld>
            <a:endParaRPr lang="en-I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4344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BC19F-7A06-4657-9A40-E429D3FD9F6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D4594-1AA8-4DC1-9C6B-D1BF37FF5CDA}" type="slidenum">
              <a:rPr lang="en-IN" smtClean="0"/>
              <a:t>‹#›</a:t>
            </a:fld>
            <a:endParaRPr lang="en-IN"/>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896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BC19F-7A06-4657-9A40-E429D3FD9F6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D4594-1AA8-4DC1-9C6B-D1BF37FF5CDA}" type="slidenum">
              <a:rPr lang="en-IN" smtClean="0"/>
              <a:t>‹#›</a:t>
            </a:fld>
            <a:endParaRPr lang="en-IN"/>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9481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BC19F-7A06-4657-9A40-E429D3FD9F6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D4594-1AA8-4DC1-9C6B-D1BF37FF5CDA}" type="slidenum">
              <a:rPr lang="en-IN" smtClean="0"/>
              <a:t>‹#›</a:t>
            </a:fld>
            <a:endParaRPr lang="en-IN"/>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9861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4FBC19F-7A06-4657-9A40-E429D3FD9F6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D4594-1AA8-4DC1-9C6B-D1BF37FF5CDA}"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089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BC19F-7A06-4657-9A40-E429D3FD9F6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D4594-1AA8-4DC1-9C6B-D1BF37FF5CDA}" type="slidenum">
              <a:rPr lang="en-IN" smtClean="0"/>
              <a:t>‹#›</a:t>
            </a:fld>
            <a:endParaRPr lang="en-IN"/>
          </a:p>
        </p:txBody>
      </p:sp>
    </p:spTree>
    <p:extLst>
      <p:ext uri="{BB962C8B-B14F-4D97-AF65-F5344CB8AC3E}">
        <p14:creationId xmlns:p14="http://schemas.microsoft.com/office/powerpoint/2010/main" val="216633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BC19F-7A06-4657-9A40-E429D3FD9F6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D4594-1AA8-4DC1-9C6B-D1BF37FF5CDA}" type="slidenum">
              <a:rPr lang="en-IN" smtClean="0"/>
              <a:t>‹#›</a:t>
            </a:fld>
            <a:endParaRPr lang="en-IN"/>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542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BC19F-7A06-4657-9A40-E429D3FD9F64}"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D4594-1AA8-4DC1-9C6B-D1BF37FF5CDA}" type="slidenum">
              <a:rPr lang="en-IN" smtClean="0"/>
              <a:t>‹#›</a:t>
            </a:fld>
            <a:endParaRPr lang="en-IN"/>
          </a:p>
        </p:txBody>
      </p:sp>
    </p:spTree>
    <p:extLst>
      <p:ext uri="{BB962C8B-B14F-4D97-AF65-F5344CB8AC3E}">
        <p14:creationId xmlns:p14="http://schemas.microsoft.com/office/powerpoint/2010/main" val="830640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BC19F-7A06-4657-9A40-E429D3FD9F64}" type="datetimeFigureOut">
              <a:rPr lang="en-IN" smtClean="0"/>
              <a:t>17-07-2022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8D4594-1AA8-4DC1-9C6B-D1BF37FF5CDA}" type="slidenum">
              <a:rPr lang="en-IN" smtClean="0"/>
              <a:t>‹#›</a:t>
            </a:fld>
            <a:endParaRPr lang="en-IN"/>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450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BC19F-7A06-4657-9A40-E429D3FD9F64}" type="datetimeFigureOut">
              <a:rPr lang="en-IN" smtClean="0"/>
              <a:t>17-07-2022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8D4594-1AA8-4DC1-9C6B-D1BF37FF5CDA}" type="slidenum">
              <a:rPr lang="en-IN" smtClean="0"/>
              <a:t>‹#›</a:t>
            </a:fld>
            <a:endParaRPr lang="en-IN"/>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33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BC19F-7A06-4657-9A40-E429D3FD9F64}" type="datetimeFigureOut">
              <a:rPr lang="en-IN" smtClean="0"/>
              <a:t>17-07-2022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8D4594-1AA8-4DC1-9C6B-D1BF37FF5CDA}" type="slidenum">
              <a:rPr lang="en-IN" smtClean="0"/>
              <a:t>‹#›</a:t>
            </a:fld>
            <a:endParaRPr lang="en-IN"/>
          </a:p>
        </p:txBody>
      </p:sp>
    </p:spTree>
    <p:extLst>
      <p:ext uri="{BB962C8B-B14F-4D97-AF65-F5344CB8AC3E}">
        <p14:creationId xmlns:p14="http://schemas.microsoft.com/office/powerpoint/2010/main" val="414123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FBC19F-7A06-4657-9A40-E429D3FD9F64}"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D4594-1AA8-4DC1-9C6B-D1BF37FF5CDA}" type="slidenum">
              <a:rPr lang="en-IN" smtClean="0"/>
              <a:t>‹#›</a:t>
            </a:fld>
            <a:endParaRPr lang="en-IN"/>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01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FBC19F-7A06-4657-9A40-E429D3FD9F64}"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D4594-1AA8-4DC1-9C6B-D1BF37FF5CDA}" type="slidenum">
              <a:rPr lang="en-IN" smtClean="0"/>
              <a:t>‹#›</a:t>
            </a:fld>
            <a:endParaRPr lang="en-IN"/>
          </a:p>
        </p:txBody>
      </p:sp>
    </p:spTree>
    <p:extLst>
      <p:ext uri="{BB962C8B-B14F-4D97-AF65-F5344CB8AC3E}">
        <p14:creationId xmlns:p14="http://schemas.microsoft.com/office/powerpoint/2010/main" val="96414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FBC19F-7A06-4657-9A40-E429D3FD9F64}" type="datetimeFigureOut">
              <a:rPr lang="en-IN" smtClean="0"/>
              <a:t>17-07-2022</a:t>
            </a:fld>
            <a:endParaRPr lang="en-I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8D4594-1AA8-4DC1-9C6B-D1BF37FF5CDA}" type="slidenum">
              <a:rPr lang="en-IN" smtClean="0"/>
              <a:t>‹#›</a:t>
            </a:fld>
            <a:endParaRPr lang="en-IN"/>
          </a:p>
        </p:txBody>
      </p:sp>
    </p:spTree>
    <p:extLst>
      <p:ext uri="{BB962C8B-B14F-4D97-AF65-F5344CB8AC3E}">
        <p14:creationId xmlns:p14="http://schemas.microsoft.com/office/powerpoint/2010/main" val="120869016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 id="2147483783" r:id="rId18"/>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Arial Black" pitchFamily="34" charset="0"/>
              </a:rPr>
              <a:t>Task 2</a:t>
            </a:r>
            <a:br>
              <a:rPr lang="en-IN" dirty="0">
                <a:latin typeface="Arial Black" pitchFamily="34" charset="0"/>
              </a:rPr>
            </a:br>
            <a:r>
              <a:rPr lang="en-IN" dirty="0">
                <a:latin typeface="Arial Rounded MT Bold" pitchFamily="34" charset="0"/>
              </a:rPr>
              <a:t>Data insight </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3574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sz="3600" dirty="0">
                <a:latin typeface="Arial Rounded MT Bold" pitchFamily="34" charset="0"/>
              </a:rPr>
              <a:t>DATA ANALYTICS APPROCH</a:t>
            </a:r>
          </a:p>
        </p:txBody>
      </p:sp>
      <p:sp>
        <p:nvSpPr>
          <p:cNvPr id="2" name="Subtitle 1"/>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2451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itchFamily="34" charset="0"/>
              </a:rPr>
              <a:t>SECTIONS</a:t>
            </a:r>
          </a:p>
        </p:txBody>
      </p:sp>
      <p:sp>
        <p:nvSpPr>
          <p:cNvPr id="3" name="Content Placeholder 2"/>
          <p:cNvSpPr>
            <a:spLocks noGrp="1"/>
          </p:cNvSpPr>
          <p:nvPr>
            <p:ph sz="quarter" idx="13"/>
          </p:nvPr>
        </p:nvSpPr>
        <p:spPr/>
        <p:txBody>
          <a:bodyPr>
            <a:normAutofit/>
          </a:bodyPr>
          <a:lstStyle/>
          <a:p>
            <a:pPr>
              <a:buAutoNum type="arabicPeriod"/>
            </a:pPr>
            <a:r>
              <a:rPr lang="en-IN" sz="2000" dirty="0"/>
              <a:t>DATA EXPLORATION</a:t>
            </a:r>
          </a:p>
          <a:p>
            <a:pPr>
              <a:buAutoNum type="arabicPeriod"/>
            </a:pPr>
            <a:r>
              <a:rPr lang="en-IN" sz="2000" dirty="0"/>
              <a:t>MODEL DEVELOPMENT</a:t>
            </a:r>
          </a:p>
          <a:p>
            <a:pPr>
              <a:buAutoNum type="arabicPeriod"/>
            </a:pPr>
            <a:r>
              <a:rPr lang="en-IN" sz="2000" dirty="0"/>
              <a:t>INTERPRETATION AND REPORT</a:t>
            </a:r>
          </a:p>
        </p:txBody>
      </p:sp>
    </p:spTree>
    <p:extLst>
      <p:ext uri="{BB962C8B-B14F-4D97-AF65-F5344CB8AC3E}">
        <p14:creationId xmlns:p14="http://schemas.microsoft.com/office/powerpoint/2010/main" val="246645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itchFamily="34" charset="0"/>
              </a:rPr>
              <a:t>DATA EXPLOARTION</a:t>
            </a:r>
          </a:p>
        </p:txBody>
      </p:sp>
      <p:sp>
        <p:nvSpPr>
          <p:cNvPr id="3" name="Content Placeholder 2"/>
          <p:cNvSpPr>
            <a:spLocks noGrp="1"/>
          </p:cNvSpPr>
          <p:nvPr>
            <p:ph sz="quarter" idx="13"/>
          </p:nvPr>
        </p:nvSpPr>
        <p:spPr/>
        <p:txBody>
          <a:bodyPr>
            <a:normAutofit fontScale="77500" lnSpcReduction="20000"/>
          </a:bodyPr>
          <a:lstStyle/>
          <a:p>
            <a:r>
              <a:rPr lang="en-IN" dirty="0"/>
              <a:t>Understand the characteristics of given fields in the underlying data such as variable distribution, whether the dataset is skewed towards a certain demographic and the data validity of the fields,. For example, a training dataset may be highly skewed towards the younger age bracket. If so, how will this impact your results when using it to predict over the remaining customer base.</a:t>
            </a:r>
          </a:p>
          <a:p>
            <a:r>
              <a:rPr lang="en-IN" dirty="0"/>
              <a:t>There are some limitations in the given datasets like some values are missing and some data types are different according to their value.</a:t>
            </a:r>
          </a:p>
          <a:p>
            <a:r>
              <a:rPr lang="en-IN" dirty="0"/>
              <a:t>Furthermore, transformation of required data so that it is in an appropriate format for analysis. This may include steps such as ensuring that the data types are appropriate and rolling data up to an aggregated ABS data at a geographic level to create additional variables.</a:t>
            </a:r>
          </a:p>
          <a:p>
            <a:r>
              <a:rPr lang="en-IN" dirty="0"/>
              <a:t>Documented assumptions, limitations and exclusions for the data; as well as how you would further improve in the next stage if there was additional time to address assumptions and remove limitations.</a:t>
            </a:r>
          </a:p>
        </p:txBody>
      </p:sp>
    </p:spTree>
    <p:extLst>
      <p:ext uri="{BB962C8B-B14F-4D97-AF65-F5344CB8AC3E}">
        <p14:creationId xmlns:p14="http://schemas.microsoft.com/office/powerpoint/2010/main" val="204802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development</a:t>
            </a:r>
          </a:p>
        </p:txBody>
      </p:sp>
      <p:sp>
        <p:nvSpPr>
          <p:cNvPr id="3" name="Content Placeholder 2"/>
          <p:cNvSpPr>
            <a:spLocks noGrp="1"/>
          </p:cNvSpPr>
          <p:nvPr>
            <p:ph sz="quarter" idx="13"/>
          </p:nvPr>
        </p:nvSpPr>
        <p:spPr/>
        <p:txBody>
          <a:bodyPr/>
          <a:lstStyle/>
          <a:p>
            <a:r>
              <a:rPr lang="en-IN" dirty="0"/>
              <a:t>First of all, we have to determine a hypothesis related to the business question that can be answered with the help of existing data. Perform statistical testing to determine if the hypothesis is valid or not.</a:t>
            </a:r>
          </a:p>
          <a:p>
            <a:r>
              <a:rPr lang="en-IN" dirty="0"/>
              <a:t>Create calculated fields based on existing data, for example, convert the D.O.B into an age bracket.</a:t>
            </a:r>
          </a:p>
          <a:p>
            <a:r>
              <a:rPr lang="en-IN" dirty="0"/>
              <a:t>Test performed of the model using factors like residual deviance, AIC, ROC curves, R Squared). Appropriately according to the model performance, assumptions and limitations.</a:t>
            </a:r>
          </a:p>
        </p:txBody>
      </p:sp>
    </p:spTree>
    <p:extLst>
      <p:ext uri="{BB962C8B-B14F-4D97-AF65-F5344CB8AC3E}">
        <p14:creationId xmlns:p14="http://schemas.microsoft.com/office/powerpoint/2010/main" val="420845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INTERPRETATION AND REPORT</a:t>
            </a:r>
          </a:p>
        </p:txBody>
      </p:sp>
      <p:sp>
        <p:nvSpPr>
          <p:cNvPr id="3" name="Content Placeholder 2"/>
          <p:cNvSpPr>
            <a:spLocks noGrp="1"/>
          </p:cNvSpPr>
          <p:nvPr>
            <p:ph sz="quarter" idx="13"/>
          </p:nvPr>
        </p:nvSpPr>
        <p:spPr/>
        <p:txBody>
          <a:bodyPr/>
          <a:lstStyle/>
          <a:p>
            <a:r>
              <a:rPr lang="en-IN" dirty="0"/>
              <a:t>Visualization and presentation of findings. This may involve interpreting the significant variables and co-efficient from a business perspective.</a:t>
            </a:r>
          </a:p>
          <a:p>
            <a:r>
              <a:rPr lang="en-IN" dirty="0"/>
              <a:t>With the help of this slide, we get an idea around the business issue and support our case with quantitative and qualitative observations.</a:t>
            </a:r>
          </a:p>
        </p:txBody>
      </p:sp>
    </p:spTree>
    <p:extLst>
      <p:ext uri="{BB962C8B-B14F-4D97-AF65-F5344CB8AC3E}">
        <p14:creationId xmlns:p14="http://schemas.microsoft.com/office/powerpoint/2010/main" val="13516227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46</TotalTime>
  <Words>334</Words>
  <Application>Microsoft Office PowerPoint</Application>
  <PresentationFormat>On-screen Show (4:3)</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Arial Rounded MT Bold</vt:lpstr>
      <vt:lpstr>Garamond</vt:lpstr>
      <vt:lpstr>Organic</vt:lpstr>
      <vt:lpstr>Task 2 Data insight </vt:lpstr>
      <vt:lpstr>DATA ANALYTICS APPROCH</vt:lpstr>
      <vt:lpstr>SECTIONS</vt:lpstr>
      <vt:lpstr>DATA EXPLOARTION</vt:lpstr>
      <vt:lpstr>Model development</vt:lpstr>
      <vt:lpstr>INTERPRETATION AND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Data insight</dc:title>
  <dc:creator>Windows User</dc:creator>
  <cp:lastModifiedBy>ABHIMANYU SINGH NEGI</cp:lastModifiedBy>
  <cp:revision>4</cp:revision>
  <dcterms:created xsi:type="dcterms:W3CDTF">2022-07-17T06:33:08Z</dcterms:created>
  <dcterms:modified xsi:type="dcterms:W3CDTF">2022-07-17T18:20:50Z</dcterms:modified>
</cp:coreProperties>
</file>