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6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8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703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53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254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27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876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70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0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68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7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63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73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57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05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62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E4386A-BAB9-4998-B734-2B540243919D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7D54-2C6A-40ED-907C-2D8BC96B1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70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Task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sz="3200" dirty="0"/>
              <a:t>Data Insights and 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6672"/>
            <a:ext cx="1750042" cy="6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0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387737"/>
            <a:ext cx="8352928" cy="1731982"/>
          </a:xfrm>
        </p:spPr>
        <p:txBody>
          <a:bodyPr/>
          <a:lstStyle/>
          <a:p>
            <a:r>
              <a:rPr lang="en-IN" sz="4000" dirty="0"/>
              <a:t>Visualization by using Tableau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0"/>
            <a:ext cx="2110081" cy="7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2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56263" cy="1054250"/>
          </a:xfrm>
        </p:spPr>
        <p:txBody>
          <a:bodyPr/>
          <a:lstStyle/>
          <a:p>
            <a:r>
              <a:rPr lang="en-IN" sz="4000" dirty="0"/>
              <a:t>Transaction </a:t>
            </a:r>
            <a:r>
              <a:rPr lang="en-IN" sz="4000" dirty="0" err="1"/>
              <a:t>Vs</a:t>
            </a:r>
            <a:r>
              <a:rPr lang="en-IN" sz="4000" dirty="0"/>
              <a:t> Customer I’d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770097"/>
            <a:ext cx="6711950" cy="2760843"/>
          </a:xfrm>
        </p:spPr>
      </p:pic>
    </p:spTree>
    <p:extLst>
      <p:ext uri="{BB962C8B-B14F-4D97-AF65-F5344CB8AC3E}">
        <p14:creationId xmlns:p14="http://schemas.microsoft.com/office/powerpoint/2010/main" val="383354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Gender </a:t>
            </a:r>
            <a:r>
              <a:rPr lang="en-IN" sz="4000" dirty="0" err="1"/>
              <a:t>Vs</a:t>
            </a:r>
            <a:r>
              <a:rPr lang="en-IN" sz="4000" dirty="0"/>
              <a:t> Profit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8856984" cy="4248471"/>
          </a:xfrm>
        </p:spPr>
      </p:pic>
    </p:spTree>
    <p:extLst>
      <p:ext uri="{BB962C8B-B14F-4D97-AF65-F5344CB8AC3E}">
        <p14:creationId xmlns:p14="http://schemas.microsoft.com/office/powerpoint/2010/main" val="175490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17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Task 3</vt:lpstr>
      <vt:lpstr>Visualization by using Tableau</vt:lpstr>
      <vt:lpstr>Transaction Vs Customer I’d</vt:lpstr>
      <vt:lpstr>Gender Vs Profit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</dc:title>
  <dc:creator>Windows User</dc:creator>
  <cp:lastModifiedBy>ABHIMANYU SINGH NEGI</cp:lastModifiedBy>
  <cp:revision>3</cp:revision>
  <dcterms:created xsi:type="dcterms:W3CDTF">2022-07-17T08:40:13Z</dcterms:created>
  <dcterms:modified xsi:type="dcterms:W3CDTF">2022-07-17T18:33:37Z</dcterms:modified>
</cp:coreProperties>
</file>