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3f1bb165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3f1bb165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3f1bb1651_1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3f1bb1651_1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3f1bb1651_1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3f1bb1651_1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3f1bb1651_1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3f1bb1651_1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3f1bb1651_1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3f1bb1651_1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3f1bb1651_1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3f1bb1651_1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50900" y="338725"/>
            <a:ext cx="83808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 u="sng"/>
              <a:t>Unitutor</a:t>
            </a:r>
            <a:endParaRPr b="1" sz="4200" u="sng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90350" y="3217875"/>
            <a:ext cx="3470700" cy="16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Integrantes: -Joaquin Astudillo</a:t>
            </a:r>
            <a:br>
              <a:rPr lang="es" sz="1500"/>
            </a:br>
            <a:r>
              <a:rPr lang="es" sz="1500"/>
              <a:t>		   -Nicolás Mora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Profesor: Diego Monsalves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Bases De Datos y </a:t>
            </a:r>
            <a:r>
              <a:rPr lang="es" sz="1500"/>
              <a:t>Programación</a:t>
            </a:r>
            <a:r>
              <a:rPr lang="es" sz="1500"/>
              <a:t> Web </a:t>
            </a:r>
            <a:r>
              <a:rPr lang="es" sz="1500"/>
              <a:t>Etapa 1</a:t>
            </a:r>
            <a:endParaRPr sz="15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400" y="1078900"/>
            <a:ext cx="2826300" cy="28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039325" y="382300"/>
            <a:ext cx="756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 u="sng"/>
              <a:t>Introducción</a:t>
            </a:r>
            <a:endParaRPr b="1" sz="2700" u="sng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11700" y="1152475"/>
            <a:ext cx="81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La destacada falta de coordinación en la gestión de horarios y salas en muchas universidades, lo que afecta especialmente a los estudiantes que buscan tutorías de compañeros mayores. Esto se debe a la falta de compromiso y coordinación. Para abordar este problema, se propone crear una página web que mejore la organización y supervisión de estas tutorías. El proyecto utilizará tecnologías como React y Mysql 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sng"/>
              <a:t>Requerimientos Funcionales</a:t>
            </a:r>
            <a:endParaRPr b="1" sz="2600" u="sng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878150" y="1567550"/>
            <a:ext cx="74583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El usuario podrá crear una cuenta.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El usuario puede ingresar el horario y lugar en que realizará una tutoría.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El tutor puede subir material para los estudiantes que están inscritos en una tutoría.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Los estudiantes inscritos tienen acceso para descargar el material proporcionado por el tutor.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sng"/>
              <a:t>Requerimientos</a:t>
            </a:r>
            <a:r>
              <a:rPr b="1" lang="es" sz="2600" u="sng"/>
              <a:t> no funcionales</a:t>
            </a:r>
            <a:endParaRPr b="1" sz="2600" u="sng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41250" y="1567550"/>
            <a:ext cx="729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La página debe ser responsive.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Que tarde menos de 10 segundos en cargar.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La página podrá funcionar correctamente en distintos navegadores web.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La interfaz debe ser intuitiva y fácil de usar.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Relacional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217850"/>
            <a:ext cx="7038900" cy="3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17850"/>
            <a:ext cx="7038899" cy="35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Casos de uso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800" y="893850"/>
            <a:ext cx="7773407" cy="41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555600" y="2057500"/>
            <a:ext cx="6586200" cy="19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100"/>
              <a:t>¡Muchas Gracias!</a:t>
            </a:r>
            <a:endParaRPr b="1" sz="5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