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9" r:id="rId4"/>
    <p:sldId id="278" r:id="rId5"/>
    <p:sldId id="26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YIktSVUJ/vKcGWUzxpmog9Nr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E6CE6-FF47-4B83-897F-82631165A781}">
  <a:tblStyle styleId="{310E6CE6-FF47-4B83-897F-82631165A7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14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92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24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1" name="Google Shape;11;p13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635875" y="739625"/>
            <a:ext cx="8196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Númer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 descr="trama--grande.png"/>
          <p:cNvPicPr preferRelativeResize="0"/>
          <p:nvPr/>
        </p:nvPicPr>
        <p:blipFill rotWithShape="1">
          <a:blip r:embed="rId3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Sólo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24" name="Google Shape;24;p16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6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n">
    <p:bg>
      <p:bgPr>
        <a:solidFill>
          <a:srgbClr val="FFCD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9" descr="trama--grand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60" y="-1"/>
            <a:ext cx="91253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/>
          <p:nvPr/>
        </p:nvSpPr>
        <p:spPr>
          <a:xfrm>
            <a:off x="3015766" y="1593273"/>
            <a:ext cx="3131127" cy="1676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0762" y="4258874"/>
            <a:ext cx="802475" cy="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3015766" y="2046777"/>
            <a:ext cx="3131127" cy="76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Dos íte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60" name="Google Shape;60;p20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09376" y="70926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4936112" y="70926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3 item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68" name="Google Shape;68;p21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609376" y="709265"/>
            <a:ext cx="263951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3495509" y="709265"/>
            <a:ext cx="263951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6381643" y="709265"/>
            <a:ext cx="263951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rip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77" name="Google Shape;77;p22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2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642524" y="1389600"/>
            <a:ext cx="2641003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3465388" y="1389600"/>
            <a:ext cx="2641003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6288251" y="1389600"/>
            <a:ext cx="2641003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4"/>
          </p:nvPr>
        </p:nvSpPr>
        <p:spPr>
          <a:xfrm>
            <a:off x="636587" y="793750"/>
            <a:ext cx="2647677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5"/>
          </p:nvPr>
        </p:nvSpPr>
        <p:spPr>
          <a:xfrm>
            <a:off x="3465388" y="793750"/>
            <a:ext cx="2647677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6"/>
          </p:nvPr>
        </p:nvSpPr>
        <p:spPr>
          <a:xfrm>
            <a:off x="6281577" y="793750"/>
            <a:ext cx="2647677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ítem izq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89" name="Google Shape;89;p23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35850" y="-7312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642524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636587" y="793750"/>
            <a:ext cx="2647677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Sec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97" name="Google Shape;97;p24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582216" y="1537991"/>
            <a:ext cx="3165436" cy="76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ubTitle" idx="1"/>
          </p:nvPr>
        </p:nvSpPr>
        <p:spPr>
          <a:xfrm>
            <a:off x="582216" y="2311855"/>
            <a:ext cx="3165436" cy="90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00" name="Google Shape;1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ción y descripció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591078" y="1233175"/>
            <a:ext cx="3980922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1"/>
          </p:nvPr>
        </p:nvSpPr>
        <p:spPr>
          <a:xfrm>
            <a:off x="591078" y="2803075"/>
            <a:ext cx="398092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8395" y="4652171"/>
            <a:ext cx="548701" cy="415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 descr="trama--grande.png"/>
          <p:cNvPicPr preferRelativeResize="0"/>
          <p:nvPr/>
        </p:nvPicPr>
        <p:blipFill rotWithShape="1">
          <a:blip r:embed="rId3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trama--gran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0" y="-1"/>
            <a:ext cx="91253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0" y="1072125"/>
            <a:ext cx="4225200" cy="2082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ctrTitle" idx="4294967295"/>
          </p:nvPr>
        </p:nvSpPr>
        <p:spPr>
          <a:xfrm>
            <a:off x="144775" y="1304025"/>
            <a:ext cx="37623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</a:t>
            </a:r>
            <a:endParaRPr sz="3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Publicidad</a:t>
            </a:r>
            <a:endParaRPr sz="24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0849" y="4258874"/>
            <a:ext cx="802475" cy="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0" y="3613350"/>
            <a:ext cx="4967700" cy="403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44775" y="3609225"/>
            <a:ext cx="23223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Junio 2019</a:t>
            </a:r>
            <a:endParaRPr sz="4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6783776" y="3279971"/>
            <a:ext cx="2237382" cy="122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s-C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</a:t>
            </a:r>
          </a:p>
          <a:p>
            <a:pPr>
              <a:buClr>
                <a:schemeClr val="dk1"/>
              </a:buClr>
              <a:buSzPts val="1100"/>
            </a:pPr>
            <a:r>
              <a:rPr lang="es-CL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  <a:p>
            <a:pPr>
              <a:buClr>
                <a:schemeClr val="dk1"/>
              </a:buClr>
              <a:buSzPts val="1100"/>
            </a:pPr>
            <a:endParaRPr lang="es-CL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SzPts val="4800"/>
            </a:pPr>
            <a:endParaRPr lang="es-CL" sz="4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SzPts val="1100"/>
            </a:pPr>
            <a:endParaRPr lang="es-CL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5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  <p:sp>
        <p:nvSpPr>
          <p:cNvPr id="4" name="Google Shape;122;p1"/>
          <p:cNvSpPr txBox="1">
            <a:spLocks/>
          </p:cNvSpPr>
          <p:nvPr/>
        </p:nvSpPr>
        <p:spPr>
          <a:xfrm>
            <a:off x="6783776" y="3279971"/>
            <a:ext cx="2237382" cy="122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s-CL" sz="3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</a:t>
            </a:r>
            <a:endParaRPr lang="es-CL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CL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  <a:p>
            <a:pPr>
              <a:buClr>
                <a:schemeClr val="dk1"/>
              </a:buClr>
              <a:buSzPts val="1100"/>
            </a:pPr>
            <a:endParaRPr lang="es-CL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SzPts val="4800"/>
            </a:pPr>
            <a:endParaRPr lang="es-CL" sz="4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SzPts val="1100"/>
            </a:pPr>
            <a:endParaRPr lang="es-CL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8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635850" y="-7300"/>
            <a:ext cx="787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 dirty="0" smtClean="0"/>
              <a:t>Performance por formato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>
            <a:spLocks noGrp="1"/>
          </p:cNvSpPr>
          <p:nvPr>
            <p:ph type="title"/>
          </p:nvPr>
        </p:nvSpPr>
        <p:spPr>
          <a:xfrm>
            <a:off x="3015766" y="2046777"/>
            <a:ext cx="3131127" cy="76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CL"/>
              <a:t>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Presentación en pantalla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Proxima Nova</vt:lpstr>
      <vt:lpstr>Simple Light</vt:lpstr>
      <vt:lpstr>Reporte Publicidad   </vt:lpstr>
      <vt:lpstr>Presentación de PowerPoint</vt:lpstr>
      <vt:lpstr>Presentación de PowerPoint</vt:lpstr>
      <vt:lpstr>Performance por formato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Publicidad   </dc:title>
  <cp:lastModifiedBy>Nicolas Vega</cp:lastModifiedBy>
  <cp:revision>5</cp:revision>
  <dcterms:modified xsi:type="dcterms:W3CDTF">2019-07-03T21:26:31Z</dcterms:modified>
</cp:coreProperties>
</file>