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Hombres</c:v>
                </c:pt>
                <c:pt idx="1">
                  <c:v>Mujeres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0.5</c:v>
                </c:pt>
                <c:pt idx="1">
                  <c:v>0.5</c:v>
                </c:pt>
              </c:numCache>
            </c:numRef>
          </c:val>
        </c:ser>
        <c:dLbls>
          <c:numFmt formatCode="0%" sourceLinked="0"/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Chart>
    </c:plotArea>
    <c:legend>
      <c:legendPos val="b"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2</c:v>
                </c:pt>
              </c:strCache>
            </c:strRef>
          </c:tx>
          <c:cat>
            <c:strRef>
              <c:f>Sheet1!$A$2:$A$8</c:f>
              <c:strCache>
                <c:ptCount val="7"/>
                <c:pt idx="0">
                  <c:v>0-14</c:v>
                </c:pt>
                <c:pt idx="1">
                  <c:v>15-24</c:v>
                </c:pt>
                <c:pt idx="2">
                  <c:v>25-34</c:v>
                </c:pt>
                <c:pt idx="3">
                  <c:v>35-44</c:v>
                </c:pt>
                <c:pt idx="4">
                  <c:v>45-54</c:v>
                </c:pt>
                <c:pt idx="5">
                  <c:v>55-64</c:v>
                </c:pt>
                <c:pt idx="6">
                  <c:v>65+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0.08</c:v>
                </c:pt>
                <c:pt idx="1">
                  <c:v>0.27</c:v>
                </c:pt>
                <c:pt idx="2">
                  <c:v>0.18</c:v>
                </c:pt>
                <c:pt idx="3">
                  <c:v>0.19</c:v>
                </c:pt>
                <c:pt idx="4">
                  <c:v>0.09</c:v>
                </c:pt>
                <c:pt idx="5">
                  <c:v>0.1</c:v>
                </c:pt>
                <c:pt idx="6">
                  <c:v>0.09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1828800" y="1828800"/>
          <a:ext cx="5486400" cy="4114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1828800" y="1828800"/>
          <a:ext cx="5486400" cy="4114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