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264357-C4A3-4810-8698-17F61EE842B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E6AC09-394D-4A6F-9D23-56B1667797D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31CA48-4953-4655-B990-524F9661A7D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1C6F4-5FB6-4386-8D22-626A104FE26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7A44A-5310-4D2C-AA88-165CF584E15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B2343E-33AC-43C7-B731-DB339250302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3F477C-5E8B-48FB-A2CE-6C46D28597B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6760" y="1152360"/>
            <a:ext cx="415692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5C7721-6EAC-43DE-8ED0-47A2CD7B138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8647BAA-EEE5-4B98-8F49-7A9E91FF730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0EB148-E7D8-4D8F-A0A6-4FFC90BF19A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3580E4-D8FF-49B2-949D-F4034C5A6E3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4278240" y="2751120"/>
            <a:ext cx="588960" cy="1800"/>
          </a:xfrm>
          <a:prstGeom prst="straightConnector1">
            <a:avLst/>
          </a:prstGeom>
          <a:ln w="76200">
            <a:solidFill>
              <a:srgbClr val="4285f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C3A72D-A4D0-40DD-86B1-01A134A83359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3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7;p9"/>
          <p:cNvSpPr/>
          <p:nvPr/>
        </p:nvSpPr>
        <p:spPr>
          <a:xfrm>
            <a:off x="4572000" y="0"/>
            <a:ext cx="4570200" cy="5141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Google Shape;38;p9"/>
          <p:cNvCxnSpPr/>
          <p:nvPr/>
        </p:nvCxnSpPr>
        <p:spPr>
          <a:xfrm>
            <a:off x="5029560" y="4495320"/>
            <a:ext cx="470160" cy="18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E3E256-32C4-49AB-8AB8-4AE20C6BC485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A18FE-B6A7-42FD-BC04-70D5E1CD8192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DAF9B0-A204-4B40-A030-3495718F852F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322D0D-2FD4-4868-B502-D018D28A5BB5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5F5643-5096-41D3-BD5C-E065881834B3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6DF658-77E3-4CD3-998B-A297EF494D2D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91B0BD-0A29-488C-A450-AB10E3CB2AD9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9C81C9-5111-47E8-B235-213A159749CE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96A18E-0159-4923-830B-AB7F4B038512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BC02C3-A084-40B3-B44A-C101F95D6A8B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900000"/>
            <a:ext cx="8518680" cy="19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18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База данных агентства по аренде квартир</a:t>
            </a:r>
            <a:endParaRPr b="0" lang="ru-RU" sz="518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186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Студент: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Морозов Николай Константинович.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Группа: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414.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4724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SQL-</a:t>
            </a:r>
            <a:r>
              <a:rPr b="0" lang="ru" sz="2500" spc="-1" strike="noStrike">
                <a:solidFill>
                  <a:srgbClr val="000000"/>
                </a:solidFill>
                <a:latin typeface="Alfa Slab One"/>
                <a:ea typeface="Arial"/>
              </a:rPr>
              <a:t>запросы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799560"/>
            <a:ext cx="290556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Были созданы SQL-запросы, которые автоматизируют управление базой данных агентства, обеспечивая обновление, анализ и хранение данных о клиентах, квартирах и арендах. Они поддерживают актуальность информации, упрощают поиск, анализ и управление сделками, повышая эффективность агентства и качество обслуживания клиентов.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112;p22" descr=""/>
          <p:cNvPicPr/>
          <p:nvPr/>
        </p:nvPicPr>
        <p:blipFill>
          <a:blip r:embed="rId1"/>
          <a:stretch/>
        </p:blipFill>
        <p:spPr>
          <a:xfrm>
            <a:off x="3558240" y="834120"/>
            <a:ext cx="5021640" cy="411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000000"/>
                </a:solidFill>
                <a:latin typeface="Alfa Slab One"/>
              </a:rPr>
              <a:t>Графическое приложение </a:t>
            </a:r>
            <a:endParaRPr b="0" lang="ru-RU" sz="2300" spc="-1" strike="noStrike">
              <a:solidFill>
                <a:srgbClr val="000000"/>
              </a:solidFill>
              <a:latin typeface="Alfa Slab On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646800" cy="35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Был создан графический интерфейс, позволяющий управлять базой данных. Имеется авторизация, после прохождения которой открываются формы, доступные только определенному пользователю. Есть возможность вставки данных, просмотра таблиц, отчеты.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80000" y="1080000"/>
            <a:ext cx="3959640" cy="336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2824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95904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 бизнес-процессов,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 и отчеты.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Актуальность: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>
          <a:xfrm>
            <a:off x="311760" y="346320"/>
            <a:ext cx="8518680" cy="422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Цель: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требований к базе данных для агентства по аренде квартир.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таблицы, настроить связи между ними.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Создать графическое приложение для управления базой данных.</a:t>
            </a:r>
            <a:br>
              <a:rPr sz="1700"/>
            </a:b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Анализ предметной области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Предметная область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базы данных охватывает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управление процессом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аренды квартир.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 функции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системы включают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регистрацию данных о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клиентах, сотрудниках,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квартирах и договорах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аренды. Система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должна обеспечивать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хранение и управление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данными, такими как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контактные данные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клиентов,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характеристики квартир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(адрес, количество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комнат, стоимость) и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условия договоров.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информационные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объекты включают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клиентов, квартиры,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аренду и сотрудников,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каждый из которых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имеет свои атрибуты и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связи с другими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объектами. Например,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один клиент может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арендовать несколько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квартир по разным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договорам, а каждая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квартира может быть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сдана в аренду разным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клиентам по очереди.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32904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Разработка и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2748240" cy="299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В ходе работы была создана концептуальная модель базы данных.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688560" y="1101240"/>
            <a:ext cx="4771440" cy="357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Логическая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868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хранит информацию о клиентах, с которыми агентство взаимодействует в процессе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содержит данные о квартирах, которые доступны для аренды через агентство.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Rentals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employee_id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4920" y="18180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07720" y="86364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Клиенты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обеспечивающий однозначную идентификацию каждого клиента.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 клиента, позволяющие идентифицировать его в системе.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Email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Телефон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контактные данные, используемые для связи и уведомлений, а также для рассылки информации о доступных объектах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9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объекта недвижимости в базе данных.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Адрес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местоположение квартиры, включая улицу, номер дома и квартиры.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Количество комнат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число комнат в квартире, один из основных параметров при выборе жилья.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Площадь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общая жилая площадь квартиры в квадратных метрах.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аренды, которая может изменяться в зависимости от спроса.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Доступность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статус квартиры, показывающий, свободна ли она для аренды на данный момент.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1268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71640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Аренда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арендной сделки.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квартиру, сдаваемую в аренду, что помогает вести учет занятости объектов.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начала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окончания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временные рамки действия договора, используемые для расчетов и учета занятости.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 за весь период, указанный в договоре.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Сотрудники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сотрудника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который позволяет системе различать сотрудников.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данные, которые используются для идентификации.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Должность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позиция сотрудника в агентстве, от которой могут зависеть права и обязанности.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связей между таблицами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8680" cy="390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2025-03-15T11:55:54Z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