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4C323F-A370-4E53-9E8E-81E325042DE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AF0010B-C138-433D-9B14-4E426FB159A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1300D2-A7ED-41CF-AD9A-B1AB834F678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CE8B4F-8585-43EA-9FEE-538870C50BF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B385C8-E8E2-461E-A7C8-01E97413987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DB7A4F7-EC7C-4F0E-8075-AF7F4FA4001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9A4A5A-2936-47D9-8885-18386D4A298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B3DD57-7829-4C9B-AC35-86485BF96A1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44D2562-816E-4305-AFC5-9970E1E7176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335DAE-9790-4CCB-A0E4-1B6E7D779D6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7816D24-4809-4CA5-95F0-C7A4F204A07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p2"/>
          <p:cNvCxnSpPr/>
          <p:nvPr/>
        </p:nvCxnSpPr>
        <p:spPr>
          <a:xfrm>
            <a:off x="4278240" y="2751120"/>
            <a:ext cx="588600" cy="1440"/>
          </a:xfrm>
          <a:prstGeom prst="straightConnector1">
            <a:avLst/>
          </a:prstGeom>
          <a:ln w="76200">
            <a:solidFill>
              <a:srgbClr val="4285f4"/>
            </a:solidFill>
            <a:round/>
          </a:ln>
        </p:spPr>
      </p:cxn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175DF1-A1B0-40B4-9F24-ECB577C99285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outline text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7;p9"/>
          <p:cNvSpPr/>
          <p:nvPr/>
        </p:nvSpPr>
        <p:spPr>
          <a:xfrm>
            <a:off x="4572000" y="0"/>
            <a:ext cx="4570560" cy="5142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7" name="Google Shape;38;p9"/>
          <p:cNvCxnSpPr/>
          <p:nvPr/>
        </p:nvCxnSpPr>
        <p:spPr>
          <a:xfrm>
            <a:off x="5029560" y="4495320"/>
            <a:ext cx="469800" cy="14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28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EF5133-EC43-47B3-A2E1-18AF4AF58855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B19BA5-E017-49A3-A3AE-DA903DEA92AB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A30D30-059B-4105-872D-658FD952FCF5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72AF2F-5A41-49C0-BCF3-6667C3A652CC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F7EE8B-DB0C-4A55-88CC-777C3DF68B80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C61539-FDE4-4E36-BACF-1C7572AAD809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692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692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B2653B-0A9D-447E-A410-EBE450259547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0CFDF8-63EA-48CD-85A3-C341AD474092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A5665B-12BF-4FB1-91CA-C1AE6A9B967B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5F9371-4E33-465D-A496-7819210121B2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900000"/>
            <a:ext cx="8519040" cy="195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18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База данных агентства по аренде квартир</a:t>
            </a:r>
            <a:endParaRPr b="0" lang="ru-RU" sz="518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311760" y="3165840"/>
            <a:ext cx="8519040" cy="73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Студент:</a:t>
            </a:r>
            <a:r>
              <a:rPr b="0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 Морозов Николай Константинович.</a:t>
            </a:r>
            <a:endParaRPr b="0" lang="ru-RU" sz="14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Группа:</a:t>
            </a:r>
            <a:r>
              <a:rPr b="0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 414.</a:t>
            </a:r>
            <a:endParaRPr b="0" lang="ru-RU" sz="144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14724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ru" sz="2500" spc="-1" strike="noStrike">
                <a:solidFill>
                  <a:srgbClr val="000000"/>
                </a:solidFill>
                <a:latin typeface="Arial"/>
                <a:ea typeface="Arial"/>
              </a:rPr>
              <a:t>SQL-запросы</a:t>
            </a:r>
            <a:endParaRPr b="0" lang="ru-RU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799560"/>
            <a:ext cx="290592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Были созданы SQL-запросы, которые автоматизируют управление базой данных агентства, обеспечивая обновление, анализ и хранение данных о клиентах, квартирах и арендах. Они поддерживают актуальность информации, упрощают поиск, анализ и управление сделками, повышая эффективность агентства и качество обслуживания клиентов.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Google Shape;112;p22" descr=""/>
          <p:cNvPicPr/>
          <p:nvPr/>
        </p:nvPicPr>
        <p:blipFill>
          <a:blip r:embed="rId1"/>
          <a:stretch/>
        </p:blipFill>
        <p:spPr>
          <a:xfrm>
            <a:off x="3558240" y="834120"/>
            <a:ext cx="5022000" cy="411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300" spc="-1" strike="noStrike">
                <a:solidFill>
                  <a:srgbClr val="000000"/>
                </a:solidFill>
                <a:latin typeface="Arial"/>
              </a:rPr>
              <a:t>Графическое приложение </a:t>
            </a: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080000"/>
            <a:ext cx="3647160" cy="35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Был создан графический интерфейс, позволяющий управлять базой данных. Имеется авторизация, после прохождения которой открываются формы, доступные только определенному пользователю. Есть возможность вставки данных, просмотра таблиц, отчеты.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680000" y="1080000"/>
            <a:ext cx="3960000" cy="336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22824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Заключение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95904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900" spc="-1" strike="noStrike">
                <a:solidFill>
                  <a:srgbClr val="000000"/>
                </a:solidFill>
                <a:latin typeface="Arial"/>
                <a:ea typeface="Arial"/>
              </a:rPr>
              <a:t>В рамках курсовой работы разработана база данных для агентства аренды квартир на PostgreSQL, обеспечивающая хранение и обработку данных о клиентах, квартирах, сотрудниках и аренде. Проведен анализ бизнес-процессов, создана концептуальная модель данных, реализованная с учетом ключевых связей и требований. База данных автоматизирует процессы регистрации, аренды и анализа сделок, улучшая производительность агентства. Система поддерживает аналитику, включая отчеты о популярности квартир, стоимости и эффективности сотрудников.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Введение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Актуальность: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В современных городах спрос на аренду жилья продолжает расти из-за таких факторов, как урбанизация, высокая стоимость покупки недвижимости и мобильность населения. Это делает рынок аренды жилья более конкурентным, и агентствам приходится обрабатывать большие объемы данных, включая информацию о квартирах, клиентах, договорах и сотрудниках. В связи с этим базы данных стали важным инструментом для систематизации и эффективного управления процессами аренды.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/>
          </p:nvPr>
        </p:nvSpPr>
        <p:spPr>
          <a:xfrm>
            <a:off x="311760" y="346320"/>
            <a:ext cx="8519040" cy="422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Цель: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создание базы данных для агентства, которая упростит управление информацией и ускорит обработку запросов от клиентов.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Задачи: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Провести анализ требований к базе данных для агентства по аренде квартир.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Разработать структуру базы данных, включающую продуманную схему таблиц и связей между ними, которые будут поддерживать хранение и обработку информации обо всех аспектах аренды.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Реализовать таблицы, настроить связи между ними.</a:t>
            </a:r>
            <a:br>
              <a:rPr sz="1700"/>
            </a:b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Анализ предметной области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Предметная область базы данных охватывает управление процессом аренды квартир. Основные функции системы включают регистрацию данных о клиентах, сотрудниках, квартирах и договорах аренды. Система должна обеспечивать хранение и управление данными, такими как контактные данные клиентов, характеристики квартир (адрес, количество комнат, стоимость) и условия договоров. Основные информационные объекты включают клиентов, квартиры, аренду и сотрудников, каждый из которых имеет свои атрибуты и связи с другими объектами. Например, один клиент может арендовать несколько квартир по разным договорам, а каждая квартира может быть сдана в аренду разным клиентам по очереди.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9180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Разработка и структура базы данных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11760" y="6645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В ходе работы была создана концептуальная модель базы данных.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Google Shape;81;p17" descr=""/>
          <p:cNvPicPr/>
          <p:nvPr/>
        </p:nvPicPr>
        <p:blipFill>
          <a:blip r:embed="rId1"/>
          <a:stretch/>
        </p:blipFill>
        <p:spPr>
          <a:xfrm>
            <a:off x="494640" y="1142640"/>
            <a:ext cx="6535080" cy="367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10440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Логическая структура базы данных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11760" y="720000"/>
            <a:ext cx="8519040" cy="419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Clients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хранит информацию о клиентах, с которыми агентство взаимодействует в процессе аренды.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Apartments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содержит данные о квартирах, которые доступны для аренды через агентство.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Employees хранит информацию о сотрудниках агентства, которые играют важную роль в обеспечении процесса аренды.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Rentals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связывает клиентов с квартирами, которые они арендуют, а также указывает ответственного сотрудника. В таблице содержатся ссылки на таблицы клиентов, квартир и сотрудников через внешние ключи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client_id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apartment_id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employee_id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. Таблица позволяет регистрировать сделки и хранить всю информацию о каждой аренде, что помогает отслеживать и управлять арендными операциями.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84920" y="18180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атрибутов таблиц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07720" y="86364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9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Клиенты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клиента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идентификатор, обеспечивающий однозначную идентификацию каждого клиента.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Имя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Фамилия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персональные данные клиента, позволяющие идентифицировать его в системе.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Email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Телефон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контактные данные, используемые для связи и уведомлений, а также для рассылки информации о доступных объектах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95000"/>
              </a:lnSpc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 объекта недвижимости в базе данных.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Адрес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местоположение квартиры, включая улицу, номер дома и квартиры.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Количество комнат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число комнат в квартире, один из основных параметров при выборе жилья.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Площадь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общая жилая площадь квартиры в квадратных метрах.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Цена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стоимость аренды, которая может изменяться в зависимости от спроса.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Доступность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статус квартиры, показывающий, свободна ли она для аренды на данный момент.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1268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атрибутов таблиц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71640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Аренда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аренды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 арендной сделки.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клиента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ссылка на клиента, заключившего договор аренды, обеспечивающая связь аренды с клиентом.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ссылка на квартиру, сдаваемую в аренду, что помогает вести учет занятости объектов.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Дата начала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Дата окончания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временные рамки действия договора, используемые для расчетов и учета занятости.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Цена аренды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стоимость аренды за весь период, указанный в договоре.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Сотрудники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сотрудника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идентификатор, который позволяет системе различать сотрудников.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Имя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Фамилия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персональные данные, которые используются для идентификации.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Должность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позиция сотрудника в агентстве, от которой могут зависеть права и обязанности.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9180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связей между таблицами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664560"/>
            <a:ext cx="8519040" cy="390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Clients и Rentals. Один клиент может арендовать несколько квартир, что создает отношение «один ко многим» между таблицами Clients и Rentals. В таблице Rentals для каждой сделки хранится внешний ключ client_id, указывающий на клиента в Clients. Это позволяет агентству вести полную историю арендных сделок для каждого клиента, что улучшает клиентский сервис и облегчает анализ данных о клиентах.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Apartments и Rentals. Каждая квартира может быть сдана в аренду разным клиентам последовательно, что создает отношение «один ко многим» между Apartments и Rentals. В таблице Rentals хранится внешний ключ apartment_id, который ссылается на таблицу Apartments. Эта связь помогает вести учет занятости квартир, контролировать доступность и поддерживать историю арендных сделок для каждого объекта недвижимости.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Employees и Rentals. Один сотрудник агентства может вести несколько арендных сделок, поэтому между Employees и Rentals существует отношение «один ко многим». В таблице Rentals внешний ключ employee_id ссылается на сотрудника в таблице Employees. Это позволяет агентству распределять сделки между сотрудниками, контролировать нагрузку и эффективно управлять процессами аренды.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2025-03-15T10:41:10Z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