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ba706b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ba706b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ba706b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ba706b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59a3895d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59a3895d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9a3895d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9a3895d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59a3895d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59a3895d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9a3895d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59a3895d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ba706b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ba706b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9a3895d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9a3895d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ba706b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ba706b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ba706b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ba706b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2531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177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База данных агентства по аренде кварти</a:t>
            </a:r>
            <a:r>
              <a:rPr lang="ru" sz="5177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р</a:t>
            </a:r>
            <a:endParaRPr sz="5177">
              <a:solidFill>
                <a:srgbClr val="000000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Студент:</a:t>
            </a:r>
            <a:r>
              <a:rPr lang="ru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Морозов Николай Константинович.</a:t>
            </a:r>
            <a:endParaRPr sz="14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Группа:</a:t>
            </a:r>
            <a:r>
              <a:rPr lang="ru" sz="14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414.</a:t>
            </a:r>
            <a:endParaRPr sz="14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4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SQL-запросы</a:t>
            </a:r>
            <a:endParaRPr b="1" sz="440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799425"/>
            <a:ext cx="29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 созданы SQL-запросы, которые автоматизируют управление базой данных агентства, обеспечивая обновление, анализ и хранение данных о клиентах, квартирах и арендах. Они поддерживают актуальность информации, упрощают поиск, анализ и управление сделками, повышая эффективность агентства и качество обслуживания клиентов.</a:t>
            </a:r>
            <a:endParaRPr sz="22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325" y="834050"/>
            <a:ext cx="5023504" cy="41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Заключение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95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 бизнес-процессов,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аналитику, включая отчеты о популярности квартир, стоимости и эффективности сотрудников.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Введение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Актуальность: </a:t>
            </a: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346250"/>
            <a:ext cx="8520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</a:rPr>
              <a:t>Цель: </a:t>
            </a: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Провести анализ требований к базе данных для агентства по аренде квартир.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Реализовать таблицы, настроить связи между ними.</a:t>
            </a:r>
            <a:b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Анализ предметной области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Предметная область базы данных охватывает управление процессом аренды квартир. Основные функции системы включают регистрацию данных о клиентах, сотрудниках, квартирах и договорах аренды. Система должна обеспечивать хранение и управление данными, такими как контактные данные клиентов, характеристики квартир (адрес, количество комнат, стоимость) и условия договоров. Основные информационные объекты включают клиентов, квартиры, аренду и сотрудников, каждый из которых имеет свои атрибуты и связи с другими объектами. Например, один клиент может арендовать несколько квартир по разным договорам, а каждая квартира может быть сдана в аренду разным клиентам по очереди.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9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Разработка и структура базы данных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66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В ходе работы была создана концептуальная модель базы данных.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0" y="1142575"/>
            <a:ext cx="6536448" cy="36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0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Логическая структура базы данных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20175"/>
            <a:ext cx="85206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хранит информацию о клиентах, с которыми агентство взаимодействует в процессе аренды.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Apartments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содержит данные о квартирах, которые доступны для аренды через агентство.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Таблица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Rentals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client_id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apartment_id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employee_id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84775" y="18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Определение атрибутов таблиц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078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клиента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уникальный идентификатор, обеспечивающий однозначную идентификацию каждого клиента.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Имя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Фамилия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персональные данные клиента, позволяющие идентифицировать его в системе.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Телефон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контактные данные, используемые для связи и уведомлений, а также для рассылки информации о доступных объектах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Квартиры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квартиры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уникальный идентификатор объекта недвижимости в базе данных.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Адрес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местоположение квартиры, включая улицу, номер дома и квартиры.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Количество комнат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число комнат в квартире, один из основных параметров при выборе жилья.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Площадь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общая жилая площадь квартиры в квадратных метрах.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Цена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стоимость аренды, которая может изменяться в зависимости от спроса.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Доступность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статус квартиры, показывающий, свободна ли она для аренды на данный момент.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1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Определение атрибутов таблиц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1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Аренда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аренды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уникальный идентификатор арендной сделки.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клиента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квартиры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ссылка на квартиру, сдаваемую в аренду, что помогает вести учет занятости объектов.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Дата начала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Дата окончания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временные рамки действия договора, используемые для расчетов и учета занятости.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Цена аренды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стоимость аренды за весь период, указанный в договоре.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Сотрудники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 сотрудника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уникальный идентификатор, который позволяет системе различать сотрудников.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Имя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Фамилия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персональные данные, которые используются для идентификации.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Должность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позиция сотрудника в агентстве, от которой могут зависеть права и обязанности.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9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Определение связей между таблицами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664675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3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3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3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3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