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965043"/>
            <a:ext cx="5640502" cy="4925011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00537" y="2664027"/>
            <a:ext cx="2055849" cy="1749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 descr="Imagen que contiene cosa&#10;&#10;Descripción generada con confianza alta">
            <a:extLst>
              <a:ext uri="{FF2B5EF4-FFF2-40B4-BE49-F238E27FC236}">
                <a16:creationId xmlns:a16="http://schemas.microsoft.com/office/drawing/2014/main" id="{38A0B0AC-22CB-489F-A982-A5C16E50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08" y="1679400"/>
            <a:ext cx="2574662" cy="35029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EFFFF"/>
                </a:solidFill>
              </a:rPr>
              <a:t>OralCare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es-CO" sz="1600">
                <a:solidFill>
                  <a:srgbClr val="FEFFFF"/>
                </a:solidFill>
              </a:rPr>
              <a:t>Yonathan Nicolay Joya Gonzales </a:t>
            </a:r>
          </a:p>
        </p:txBody>
      </p:sp>
    </p:spTree>
    <p:extLst>
      <p:ext uri="{BB962C8B-B14F-4D97-AF65-F5344CB8AC3E}">
        <p14:creationId xmlns:p14="http://schemas.microsoft.com/office/powerpoint/2010/main" val="291273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24110"/>
            <a:ext cx="10591799" cy="1280890"/>
          </a:xfrm>
        </p:spPr>
        <p:txBody>
          <a:bodyPr/>
          <a:lstStyle/>
          <a:p>
            <a:r>
              <a:rPr lang="es-CO" dirty="0"/>
              <a:t>Vista Despliegue(Diagrama de Paquetes)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64555"/>
            <a:ext cx="9208469" cy="544136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9216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 Física (Diagrama de Despliegue)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5" b="21501"/>
          <a:stretch/>
        </p:blipFill>
        <p:spPr>
          <a:xfrm>
            <a:off x="564774" y="1425387"/>
            <a:ext cx="11280579" cy="5432613"/>
          </a:xfrm>
        </p:spPr>
      </p:pic>
    </p:spTree>
    <p:extLst>
      <p:ext uri="{BB962C8B-B14F-4D97-AF65-F5344CB8AC3E}">
        <p14:creationId xmlns:p14="http://schemas.microsoft.com/office/powerpoint/2010/main" val="348873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Entidad Relación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12" y="1264555"/>
            <a:ext cx="8987678" cy="55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100201" y="2012576"/>
            <a:ext cx="6904412" cy="3594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rush Script Std" panose="03060802040607070404" pitchFamily="66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49654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02659" y="2133600"/>
            <a:ext cx="8915400" cy="3777622"/>
          </a:xfrm>
        </p:spPr>
        <p:txBody>
          <a:bodyPr>
            <a:normAutofit/>
          </a:bodyPr>
          <a:lstStyle/>
          <a:p>
            <a:r>
              <a:rPr lang="es-CO" sz="2800" dirty="0"/>
              <a:t>Oral </a:t>
            </a:r>
            <a:r>
              <a:rPr lang="es-CO" sz="2800" dirty="0" err="1"/>
              <a:t>Care</a:t>
            </a:r>
            <a:r>
              <a:rPr lang="es-CO" sz="2800" dirty="0"/>
              <a:t> es un Software Web Planteado para dar solución a una problemática que se encentra presente en un consultorio odontológico, el cual se origina por llevar a cavo los procesos de manera manual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18" y="4083442"/>
            <a:ext cx="3357282" cy="2774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061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1295" y="1582271"/>
            <a:ext cx="8915400" cy="3777622"/>
          </a:xfrm>
        </p:spPr>
        <p:txBody>
          <a:bodyPr>
            <a:normAutofit/>
          </a:bodyPr>
          <a:lstStyle/>
          <a:p>
            <a:r>
              <a:rPr lang="es-CO" sz="2800" dirty="0"/>
              <a:t>Se diseñará un sistema que gestione la información y que facilite los procesos que se llevan a cabo en un consultorio odontológico en la ciudad de Tunja. brindando una manera fácil y sencilla de ingresar y almacenar las observaciones importantes que se presenten durante cada una de las citas.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4018"/>
          <a:stretch/>
        </p:blipFill>
        <p:spPr>
          <a:xfrm>
            <a:off x="8495506" y="4443131"/>
            <a:ext cx="3481341" cy="21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Importancia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23068" y="1797924"/>
            <a:ext cx="3380592" cy="4750794"/>
          </a:xfrm>
        </p:spPr>
        <p:txBody>
          <a:bodyPr>
            <a:normAutofit/>
          </a:bodyPr>
          <a:lstStyle/>
          <a:p>
            <a:r>
              <a:rPr lang="es-CO" sz="3200" dirty="0"/>
              <a:t>El sistema planteado es único</a:t>
            </a:r>
          </a:p>
          <a:p>
            <a:r>
              <a:rPr lang="es-CO" sz="3200" dirty="0"/>
              <a:t>Mejora la experiencia de Usuario</a:t>
            </a:r>
          </a:p>
          <a:p>
            <a:r>
              <a:rPr lang="es-CO" sz="3200" dirty="0"/>
              <a:t>Fácil Acceso</a:t>
            </a:r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13" y="2577353"/>
            <a:ext cx="3018117" cy="22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	(4+1 vistas)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9" t="25336" r="18884" b="26154"/>
          <a:stretch/>
        </p:blipFill>
        <p:spPr>
          <a:xfrm>
            <a:off x="3320829" y="2309445"/>
            <a:ext cx="6305913" cy="3387969"/>
          </a:xfrm>
        </p:spPr>
      </p:pic>
    </p:spTree>
    <p:extLst>
      <p:ext uri="{BB962C8B-B14F-4D97-AF65-F5344CB8AC3E}">
        <p14:creationId xmlns:p14="http://schemas.microsoft.com/office/powerpoint/2010/main" val="8939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 Lógica (Diagrama de Clases)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637930" cy="55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 Lógica (Diagrama de Comunicación)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61" y="2212320"/>
            <a:ext cx="8478348" cy="41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15299" cy="1280890"/>
          </a:xfrm>
        </p:spPr>
        <p:txBody>
          <a:bodyPr/>
          <a:lstStyle/>
          <a:p>
            <a:r>
              <a:rPr lang="es-CO" dirty="0"/>
              <a:t>Vista Procesos(Diagrama de Actividades)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4" y="2321859"/>
            <a:ext cx="11024705" cy="3532187"/>
          </a:xfrm>
        </p:spPr>
      </p:pic>
    </p:spTree>
    <p:extLst>
      <p:ext uri="{BB962C8B-B14F-4D97-AF65-F5344CB8AC3E}">
        <p14:creationId xmlns:p14="http://schemas.microsoft.com/office/powerpoint/2010/main" val="49419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541" y="624110"/>
            <a:ext cx="10551459" cy="1280890"/>
          </a:xfrm>
        </p:spPr>
        <p:txBody>
          <a:bodyPr/>
          <a:lstStyle/>
          <a:p>
            <a:r>
              <a:rPr lang="es-CO" dirty="0"/>
              <a:t>Vista Despliegue(Diagrama de Componentes)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359538"/>
            <a:ext cx="9587100" cy="5162285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7162330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156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Brush Script Std</vt:lpstr>
      <vt:lpstr>Century Gothic</vt:lpstr>
      <vt:lpstr>Wingdings 3</vt:lpstr>
      <vt:lpstr>Espiral</vt:lpstr>
      <vt:lpstr>OralCare</vt:lpstr>
      <vt:lpstr>¿Que es?</vt:lpstr>
      <vt:lpstr>Objetivo</vt:lpstr>
      <vt:lpstr>Importancia</vt:lpstr>
      <vt:lpstr>Diseño (4+1 vistas)</vt:lpstr>
      <vt:lpstr>Vista Lógica (Diagrama de Clases) </vt:lpstr>
      <vt:lpstr>Vista Lógica (Diagrama de Comunicación) </vt:lpstr>
      <vt:lpstr>Vista Procesos(Diagrama de Actividades) </vt:lpstr>
      <vt:lpstr>Vista Despliegue(Diagrama de Componentes) </vt:lpstr>
      <vt:lpstr>Vista Despliegue(Diagrama de Paquetes) </vt:lpstr>
      <vt:lpstr>Vista Física (Diagrama de Despliegue)</vt:lpstr>
      <vt:lpstr>Diagrama Entidad Relación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Care</dc:title>
  <dc:creator>jonathan camilo ferrucho espitia</dc:creator>
  <cp:lastModifiedBy>Nicolay Joya</cp:lastModifiedBy>
  <cp:revision>8</cp:revision>
  <dcterms:created xsi:type="dcterms:W3CDTF">2017-06-13T16:22:18Z</dcterms:created>
  <dcterms:modified xsi:type="dcterms:W3CDTF">2017-06-13T18:21:29Z</dcterms:modified>
</cp:coreProperties>
</file>