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69" r:id="rId4"/>
    <p:sldId id="260" r:id="rId5"/>
    <p:sldId id="259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CFF1-41BE-41BA-812A-BF33257E2616}" type="datetimeFigureOut">
              <a:rPr lang="es-CO" smtClean="0"/>
              <a:t>15/06/2017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95F96-808F-4CB3-87E8-A850639EEDF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529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Especificación detallada - &gt; Historia de Usuario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95F96-808F-4CB3-87E8-A850639EEDF9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3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Prototipos 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95F96-808F-4CB3-87E8-A850639EEDF9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85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5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3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4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7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cosa&#10;&#10;Descripción generada con confianza alta">
            <a:extLst>
              <a:ext uri="{FF2B5EF4-FFF2-40B4-BE49-F238E27FC236}">
                <a16:creationId xmlns:a16="http://schemas.microsoft.com/office/drawing/2014/main" id="{38A0B0AC-22CB-489F-A982-A5C16E50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058" y="3484933"/>
            <a:ext cx="1831551" cy="2491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9" name="Straight Connector 7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Imagen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24466" y="721347"/>
            <a:ext cx="2928735" cy="2491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467" y="802298"/>
            <a:ext cx="5541503" cy="2541431"/>
          </a:xfrm>
        </p:spPr>
        <p:txBody>
          <a:bodyPr>
            <a:normAutofit/>
          </a:bodyPr>
          <a:lstStyle/>
          <a:p>
            <a:r>
              <a:rPr lang="es-CO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OralCare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4468" y="3531204"/>
            <a:ext cx="5541502" cy="977621"/>
          </a:xfrm>
        </p:spPr>
        <p:txBody>
          <a:bodyPr>
            <a:normAutofit/>
          </a:bodyPr>
          <a:lstStyle/>
          <a:p>
            <a:r>
              <a:rPr lang="es-CO" dirty="0"/>
              <a:t>Yonathan Nicolay Joya Gonzáles </a:t>
            </a:r>
          </a:p>
        </p:txBody>
      </p:sp>
    </p:spTree>
    <p:extLst>
      <p:ext uri="{BB962C8B-B14F-4D97-AF65-F5344CB8AC3E}">
        <p14:creationId xmlns:p14="http://schemas.microsoft.com/office/powerpoint/2010/main" val="291273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3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6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36" y="137557"/>
            <a:ext cx="8660113" cy="4654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8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6727" y="479236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s-CO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Vista Despliegue</a:t>
            </a:r>
            <a:br>
              <a:rPr lang="es-CO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s-CO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(Diagrama de Componentes) </a:t>
            </a:r>
          </a:p>
        </p:txBody>
      </p:sp>
    </p:spTree>
    <p:extLst>
      <p:ext uri="{BB962C8B-B14F-4D97-AF65-F5344CB8AC3E}">
        <p14:creationId xmlns:p14="http://schemas.microsoft.com/office/powerpoint/2010/main" val="67162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3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6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46" y="270671"/>
            <a:ext cx="6843605" cy="4037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8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6728" y="4718359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s-CO" dirty="0">
                <a:latin typeface="ChunkFive" pitchFamily="2" charset="0"/>
                <a:ea typeface="ChunkFive" pitchFamily="2" charset="0"/>
              </a:rPr>
              <a:t>Vista Despliegue</a:t>
            </a:r>
            <a:br>
              <a:rPr lang="es-CO" dirty="0">
                <a:latin typeface="ChunkFive" pitchFamily="2" charset="0"/>
                <a:ea typeface="ChunkFive" pitchFamily="2" charset="0"/>
              </a:rPr>
            </a:br>
            <a:r>
              <a:rPr lang="es-CO" dirty="0">
                <a:latin typeface="ChunkFive" pitchFamily="2" charset="0"/>
                <a:ea typeface="ChunkFive" pitchFamily="2" charset="0"/>
              </a:rPr>
              <a:t>(Diagrama de Paquetes) </a:t>
            </a:r>
          </a:p>
        </p:txBody>
      </p:sp>
    </p:spTree>
    <p:extLst>
      <p:ext uri="{BB962C8B-B14F-4D97-AF65-F5344CB8AC3E}">
        <p14:creationId xmlns:p14="http://schemas.microsoft.com/office/powerpoint/2010/main" val="269216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5" b="21501"/>
          <a:stretch/>
        </p:blipFill>
        <p:spPr>
          <a:xfrm>
            <a:off x="1231841" y="154634"/>
            <a:ext cx="9744295" cy="4691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5216" y="4804692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s-C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Vista Física </a:t>
            </a:r>
            <a:br>
              <a:rPr lang="es-C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s-C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(Diagrama de Despliegue)</a:t>
            </a:r>
          </a:p>
        </p:txBody>
      </p:sp>
    </p:spTree>
    <p:extLst>
      <p:ext uri="{BB962C8B-B14F-4D97-AF65-F5344CB8AC3E}">
        <p14:creationId xmlns:p14="http://schemas.microsoft.com/office/powerpoint/2010/main" val="348873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719F61B-4EB4-4F59-8D93-539C3C59D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4517" r="1600"/>
          <a:stretch/>
        </p:blipFill>
        <p:spPr>
          <a:xfrm>
            <a:off x="0" y="-11431"/>
            <a:ext cx="12192000" cy="7622845"/>
          </a:xfrm>
          <a:prstGeom prst="rect">
            <a:avLst/>
          </a:prstGeom>
        </p:spPr>
      </p:pic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990" y="5075836"/>
            <a:ext cx="6832499" cy="0"/>
          </a:xfrm>
          <a:prstGeom prst="line">
            <a:avLst/>
          </a:prstGeom>
          <a:ln>
            <a:solidFill>
              <a:srgbClr val="FBF9A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80000"/>
              </a:lnSpc>
            </a:pPr>
            <a:r>
              <a:rPr lang="es-CO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DIAGRAMA ENTIDAD RELACIÓN</a:t>
            </a:r>
          </a:p>
        </p:txBody>
      </p:sp>
    </p:spTree>
    <p:extLst>
      <p:ext uri="{BB962C8B-B14F-4D97-AF65-F5344CB8AC3E}">
        <p14:creationId xmlns:p14="http://schemas.microsoft.com/office/powerpoint/2010/main" val="118339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2903538" y="1631950"/>
            <a:ext cx="6384925" cy="359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rush Script Std" panose="03060802040607070404" pitchFamily="66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49654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945" y="717616"/>
            <a:ext cx="8911687" cy="750575"/>
          </a:xfrm>
        </p:spPr>
        <p:txBody>
          <a:bodyPr>
            <a:normAutofit/>
          </a:bodyPr>
          <a:lstStyle/>
          <a:p>
            <a:r>
              <a:rPr lang="es-CO" sz="4000" dirty="0">
                <a:latin typeface="ChunkFive" pitchFamily="2" charset="0"/>
                <a:ea typeface="ChunkFive" pitchFamily="2" charset="0"/>
              </a:rPr>
              <a:t>¿QUE 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8300" y="2374935"/>
            <a:ext cx="8915400" cy="19523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OralCare es un Software Web Planteado para cubrir la necesidad de administrar los registros y controles odontológicos que surgen en un consultorio odontológico.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325" y="4468969"/>
            <a:ext cx="2344777" cy="2195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1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5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45882C5-AC9E-43DD-98A0-5B0179859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4" b="5305"/>
          <a:stretch/>
        </p:blipFill>
        <p:spPr>
          <a:xfrm>
            <a:off x="1279869" y="984738"/>
            <a:ext cx="4660762" cy="423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Diseñar un sistema que gestione la información y que facilite los procesos que se llevan a cabo en un consultorio odontológico en la ciudad de Tunja. </a:t>
            </a:r>
          </a:p>
          <a:p>
            <a:pPr marL="0" indent="0">
              <a:buNone/>
            </a:pPr>
            <a:r>
              <a:rPr lang="es-MX" dirty="0"/>
              <a:t>De esta forma se brindara una manera fácil, sencilla de ingresar y almacenar las observaciones importantes que se presenten durante cada una de las citas.</a:t>
            </a:r>
          </a:p>
        </p:txBody>
      </p:sp>
    </p:spTree>
    <p:extLst>
      <p:ext uri="{BB962C8B-B14F-4D97-AF65-F5344CB8AC3E}">
        <p14:creationId xmlns:p14="http://schemas.microsoft.com/office/powerpoint/2010/main" val="119351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seguir">
            <a:extLst>
              <a:ext uri="{FF2B5EF4-FFF2-40B4-BE49-F238E27FC236}">
                <a16:creationId xmlns:a16="http://schemas.microsoft.com/office/drawing/2014/main" id="{26178BEB-E2D8-46E4-8E6F-B479C1633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7" t="5763" r="1" b="3329"/>
          <a:stretch/>
        </p:blipFill>
        <p:spPr bwMode="auto">
          <a:xfrm>
            <a:off x="2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0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justificación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582E"/>
              </a:buClr>
            </a:pPr>
            <a:r>
              <a:rPr lang="es-CO" sz="2800" dirty="0">
                <a:solidFill>
                  <a:srgbClr val="FFFFFE"/>
                </a:solidFill>
              </a:rPr>
              <a:t>El sistema planteado es único.</a:t>
            </a:r>
          </a:p>
          <a:p>
            <a:pPr>
              <a:buClr>
                <a:srgbClr val="FF582E"/>
              </a:buClr>
            </a:pPr>
            <a:r>
              <a:rPr lang="es-CO" sz="2800" dirty="0">
                <a:solidFill>
                  <a:srgbClr val="FFFFFE"/>
                </a:solidFill>
              </a:rPr>
              <a:t>Mejora la experiencia de Usuario.</a:t>
            </a:r>
          </a:p>
          <a:p>
            <a:pPr>
              <a:buClr>
                <a:srgbClr val="FF582E"/>
              </a:buClr>
            </a:pPr>
            <a:r>
              <a:rPr lang="es-CO" sz="2800" dirty="0">
                <a:solidFill>
                  <a:srgbClr val="FFFFFE"/>
                </a:solidFill>
              </a:rPr>
              <a:t>Fácil Acceso.</a:t>
            </a:r>
          </a:p>
          <a:p>
            <a:pPr>
              <a:buClr>
                <a:srgbClr val="FF582E"/>
              </a:buClr>
            </a:pPr>
            <a:endParaRPr lang="es-CO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ChunkFive" pitchFamily="2" charset="0"/>
                <a:ea typeface="ChunkFive" pitchFamily="2" charset="0"/>
              </a:rPr>
              <a:t>ARQUITECTURA •• 4 + 1 vistas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C5C5F2E-4DF1-4C82-B4CC-667C640EF26B}"/>
              </a:ext>
            </a:extLst>
          </p:cNvPr>
          <p:cNvSpPr/>
          <p:nvPr/>
        </p:nvSpPr>
        <p:spPr>
          <a:xfrm>
            <a:off x="3022802" y="2163651"/>
            <a:ext cx="2824207" cy="166137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roadway" panose="04040905080B02020502" pitchFamily="82" charset="0"/>
              </a:rPr>
              <a:t>Vista lógica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246635C-9050-4138-894E-768E3C800496}"/>
              </a:ext>
            </a:extLst>
          </p:cNvPr>
          <p:cNvSpPr/>
          <p:nvPr/>
        </p:nvSpPr>
        <p:spPr>
          <a:xfrm>
            <a:off x="6304155" y="2163651"/>
            <a:ext cx="2824207" cy="166137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roadway" panose="04040905080B02020502" pitchFamily="82" charset="0"/>
              </a:rPr>
              <a:t>Vista Despliegue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064BA3-D3F7-4172-A8C3-182FD780A2F4}"/>
              </a:ext>
            </a:extLst>
          </p:cNvPr>
          <p:cNvSpPr/>
          <p:nvPr/>
        </p:nvSpPr>
        <p:spPr>
          <a:xfrm>
            <a:off x="3022802" y="4001203"/>
            <a:ext cx="2824207" cy="1661374"/>
          </a:xfrm>
          <a:prstGeom prst="roundRect">
            <a:avLst/>
          </a:prstGeo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roadway" panose="04040905080B02020502" pitchFamily="82" charset="0"/>
              </a:rPr>
              <a:t>Vista Procesos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AEA7283-69A8-49F5-9FFD-FA9DF6F19E90}"/>
              </a:ext>
            </a:extLst>
          </p:cNvPr>
          <p:cNvSpPr/>
          <p:nvPr/>
        </p:nvSpPr>
        <p:spPr>
          <a:xfrm>
            <a:off x="6304155" y="4001203"/>
            <a:ext cx="2824207" cy="1661374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roadway" panose="04040905080B02020502" pitchFamily="82" charset="0"/>
              </a:rPr>
              <a:t>Vista Física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BD8F67E-AC68-4959-A78B-D9380A733F6B}"/>
              </a:ext>
            </a:extLst>
          </p:cNvPr>
          <p:cNvSpPr/>
          <p:nvPr/>
        </p:nvSpPr>
        <p:spPr>
          <a:xfrm>
            <a:off x="4919729" y="3335753"/>
            <a:ext cx="2314951" cy="1330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Broadway" panose="04040905080B02020502" pitchFamily="82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89391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6178BEB-E2D8-46E4-8E6F-B479C1633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6321" t="15850" r="7076" b="21103"/>
          <a:stretch/>
        </p:blipFill>
        <p:spPr bwMode="auto">
          <a:xfrm>
            <a:off x="0" y="0"/>
            <a:ext cx="12191078" cy="68580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059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0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+ 1</a:t>
            </a:r>
            <a:br>
              <a:rPr lang="es-CO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s-CO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Caso de uso y escenarios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usuarios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pacientes.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diagnóstico.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tratamiento.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Examen intra-oral y extra-oral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Anamnesis 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Generar reportes. </a:t>
            </a:r>
          </a:p>
          <a:p>
            <a:pPr>
              <a:buClr>
                <a:srgbClr val="FF582E"/>
              </a:buClr>
            </a:pPr>
            <a:endParaRPr lang="es-CO" b="1" dirty="0">
              <a:solidFill>
                <a:srgbClr val="FFFFF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9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 que contiene texto&#10;&#10;Descripción generada con confianza muy al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8" r="-1" b="18424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990" y="5075836"/>
            <a:ext cx="6832499" cy="0"/>
          </a:xfrm>
          <a:prstGeom prst="line">
            <a:avLst/>
          </a:prstGeom>
          <a:ln>
            <a:solidFill>
              <a:srgbClr val="FBF9A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80000"/>
              </a:lnSpc>
            </a:pPr>
            <a:r>
              <a:rPr lang="es-CO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Vista Lógica</a:t>
            </a:r>
            <a:br>
              <a:rPr lang="es-CO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s-CO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(Diagrama de Clases) </a:t>
            </a:r>
          </a:p>
        </p:txBody>
      </p:sp>
    </p:spTree>
    <p:extLst>
      <p:ext uri="{BB962C8B-B14F-4D97-AF65-F5344CB8AC3E}">
        <p14:creationId xmlns:p14="http://schemas.microsoft.com/office/powerpoint/2010/main" val="335660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56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7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0" r="-2" b="-2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60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>
            <a:solidFill>
              <a:srgbClr val="77CC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Vista </a:t>
            </a:r>
            <a:r>
              <a:rPr lang="en-US" dirty="0" err="1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Lógica</a:t>
            </a:r>
            <a:br>
              <a:rPr lang="en-US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n-US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(</a:t>
            </a:r>
            <a:r>
              <a:rPr lang="en-US" dirty="0" err="1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Diagrama</a:t>
            </a:r>
            <a:r>
              <a:rPr lang="en-US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 de </a:t>
            </a:r>
            <a:r>
              <a:rPr lang="en-US" dirty="0" err="1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Comunicación</a:t>
            </a:r>
            <a:r>
              <a:rPr lang="en-US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374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5" y="922027"/>
            <a:ext cx="10548668" cy="3375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4343" y="4996490"/>
            <a:ext cx="8643011" cy="92600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s-CO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Vista Procesos </a:t>
            </a:r>
            <a:br>
              <a:rPr lang="es-CO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s-CO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(Diagrama de Actividades) </a:t>
            </a:r>
          </a:p>
        </p:txBody>
      </p:sp>
    </p:spTree>
    <p:extLst>
      <p:ext uri="{BB962C8B-B14F-4D97-AF65-F5344CB8AC3E}">
        <p14:creationId xmlns:p14="http://schemas.microsoft.com/office/powerpoint/2010/main" val="49419017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202</TotalTime>
  <Words>170</Words>
  <Application>Microsoft Office PowerPoint</Application>
  <PresentationFormat>Panorámica</PresentationFormat>
  <Paragraphs>37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Broadway</vt:lpstr>
      <vt:lpstr>Brush Script Std</vt:lpstr>
      <vt:lpstr>Calibri</vt:lpstr>
      <vt:lpstr>ChunkFive</vt:lpstr>
      <vt:lpstr>Gill Sans MT</vt:lpstr>
      <vt:lpstr>Galería</vt:lpstr>
      <vt:lpstr>OralCare</vt:lpstr>
      <vt:lpstr>¿QUE ES?</vt:lpstr>
      <vt:lpstr>objetivo</vt:lpstr>
      <vt:lpstr>justificación</vt:lpstr>
      <vt:lpstr>ARQUITECTURA •• 4 + 1 vistas</vt:lpstr>
      <vt:lpstr>+ 1 Caso de uso y escenarios</vt:lpstr>
      <vt:lpstr>Vista Lógica (Diagrama de Clases) </vt:lpstr>
      <vt:lpstr>Vista Lógica (Diagrama de Comunicación) </vt:lpstr>
      <vt:lpstr>Vista Procesos  (Diagrama de Actividades) </vt:lpstr>
      <vt:lpstr>Vista Despliegue (Diagrama de Componentes) </vt:lpstr>
      <vt:lpstr>Vista Despliegue (Diagrama de Paquetes) </vt:lpstr>
      <vt:lpstr>Vista Física  (Diagrama de Despliegue)</vt:lpstr>
      <vt:lpstr>DIAGRAMA ENTIDAD RELACIÓN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Care</dc:title>
  <dc:creator>jonathan camilo ferrucho espitia</dc:creator>
  <cp:lastModifiedBy>Nicolay Joya</cp:lastModifiedBy>
  <cp:revision>18</cp:revision>
  <dcterms:created xsi:type="dcterms:W3CDTF">2017-06-13T16:22:18Z</dcterms:created>
  <dcterms:modified xsi:type="dcterms:W3CDTF">2017-06-15T21:11:58Z</dcterms:modified>
</cp:coreProperties>
</file>