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00000000000000000" pitchFamily="2" charset="77"/>
      <p:regular r:id="rId12"/>
      <p:bold r:id="rId13"/>
      <p:italic r:id="rId14"/>
      <p:boldItalic r:id="rId15"/>
    </p:embeddedFont>
    <p:embeddedFont>
      <p:font typeface="Montserrat" pitchFamily="2" charset="77"/>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599"/>
  </p:normalViewPr>
  <p:slideViewPr>
    <p:cSldViewPr snapToGrid="0">
      <p:cViewPr varScale="1">
        <p:scale>
          <a:sx n="78" d="100"/>
          <a:sy n="78" d="100"/>
        </p:scale>
        <p:origin x="184"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dirty="0"/>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dirty="0"/>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dirty="0"/>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dirty="0"/>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dirty="0"/>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dirty="0"/>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dirty="0"/>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MoodMe</a:t>
            </a:r>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a:t>Nicole Alejandro</a:t>
            </a:r>
          </a:p>
          <a:p>
            <a:pPr marL="0" lvl="0" indent="0">
              <a:spcBef>
                <a:spcPts val="0"/>
              </a:spcBef>
              <a:buNone/>
            </a:pPr>
            <a:r>
              <a:rPr lang="en" dirty="0"/>
              <a:t>@Nicole-A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lvl="0">
              <a:buNone/>
            </a:pPr>
            <a:r>
              <a:rPr lang="en-US" dirty="0"/>
              <a:t>MoodMe app allows users to track and visualize correlations between sleep patterns, foods consumed, and mood shifts throughout the day.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Registration/Log in</a:t>
            </a:r>
          </a:p>
          <a:p>
            <a:pPr marL="457200" lvl="0" indent="-342900" rtl="0">
              <a:spcBef>
                <a:spcPts val="0"/>
              </a:spcBef>
              <a:spcAft>
                <a:spcPts val="0"/>
              </a:spcAft>
              <a:buSzPts val="1800"/>
              <a:buChar char="●"/>
            </a:pPr>
            <a:r>
              <a:rPr lang="en" dirty="0"/>
              <a:t>User Profile </a:t>
            </a:r>
          </a:p>
          <a:p>
            <a:pPr marL="457200" lvl="0" indent="-342900">
              <a:spcBef>
                <a:spcPts val="0"/>
              </a:spcBef>
              <a:buSzPts val="1800"/>
              <a:buChar char="●"/>
            </a:pPr>
            <a:r>
              <a:rPr lang="en" dirty="0"/>
              <a:t>Data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Users will be able to select hours of sleep, mood, food consumed and select different ways to visualize correlation between data. </a:t>
            </a:r>
          </a:p>
          <a:p>
            <a:pPr marL="0" lvl="0" indent="0">
              <a:spcBef>
                <a:spcPts val="0"/>
              </a:spcBef>
              <a:buNone/>
            </a:pPr>
            <a:r>
              <a:rPr lang="en" dirty="0"/>
              <a:t>Adding  a P</a:t>
            </a:r>
            <a:r>
              <a:rPr lang="en-US" dirty="0"/>
              <a:t>o</a:t>
            </a:r>
            <a:r>
              <a:rPr lang="en" dirty="0"/>
              <a:t>wer Bi or Tableau integration will allow the user to select what data to correlate and how to display the data. </a:t>
            </a:r>
          </a:p>
          <a:p>
            <a:pPr marL="0" lvl="0" indent="0">
              <a:spcBef>
                <a:spcPts val="0"/>
              </a:spcBef>
              <a:buNone/>
            </a:pPr>
            <a:r>
              <a:rPr lang="en" dirty="0"/>
              <a:t>Ex. Sleep vs Mood displayed in linear graph.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49"/>
            <a:ext cx="8222100" cy="2589899"/>
          </a:xfrm>
          <a:prstGeom prst="rect">
            <a:avLst/>
          </a:prstGeom>
        </p:spPr>
        <p:txBody>
          <a:bodyPr wrap="square" lIns="91425" tIns="91425" rIns="91425" bIns="91425" anchor="t" anchorCtr="0">
            <a:noAutofit/>
          </a:bodyPr>
          <a:lstStyle/>
          <a:p>
            <a:pPr marL="0" lvl="0" indent="0">
              <a:spcBef>
                <a:spcPts val="0"/>
              </a:spcBef>
              <a:buNone/>
            </a:pPr>
            <a:r>
              <a:rPr lang="en" dirty="0"/>
              <a:t>User table – Iden</a:t>
            </a:r>
            <a:r>
              <a:rPr lang="en-US" dirty="0"/>
              <a:t>t</a:t>
            </a:r>
            <a:r>
              <a:rPr lang="en" dirty="0"/>
              <a:t>ity Asp.Net </a:t>
            </a:r>
          </a:p>
          <a:p>
            <a:pPr marL="0" lvl="0" indent="0">
              <a:spcBef>
                <a:spcPts val="0"/>
              </a:spcBef>
              <a:buNone/>
            </a:pPr>
            <a:r>
              <a:rPr lang="en" dirty="0"/>
              <a:t>Mood table </a:t>
            </a:r>
          </a:p>
          <a:p>
            <a:pPr marL="0" lvl="0" indent="0">
              <a:spcBef>
                <a:spcPts val="0"/>
              </a:spcBef>
              <a:buNone/>
            </a:pPr>
            <a:r>
              <a:rPr lang="en" dirty="0"/>
              <a:t>Food table </a:t>
            </a:r>
          </a:p>
          <a:p>
            <a:pPr marL="0" lvl="0" indent="0">
              <a:spcBef>
                <a:spcPts val="0"/>
              </a:spcBef>
              <a:buNone/>
            </a:pPr>
            <a:r>
              <a:rPr lang="en" dirty="0"/>
              <a:t>HoursOfSleep table </a:t>
            </a:r>
          </a:p>
          <a:p>
            <a:pPr marL="0" lvl="0" indent="0">
              <a:spcBef>
                <a:spcPts val="0"/>
              </a:spcBef>
              <a:buNone/>
            </a:pPr>
            <a:r>
              <a:rPr lang="en" dirty="0"/>
              <a:t>UserStates – ties mood, food, and hours of sleep to the user.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C#</a:t>
            </a:r>
          </a:p>
          <a:p>
            <a:pPr marL="457200" lvl="0" indent="-342900" rtl="0">
              <a:spcBef>
                <a:spcPts val="0"/>
              </a:spcBef>
              <a:spcAft>
                <a:spcPts val="0"/>
              </a:spcAft>
              <a:buSzPts val="1800"/>
              <a:buChar char="●"/>
            </a:pPr>
            <a:r>
              <a:rPr lang="en" dirty="0"/>
              <a:t>ASP.Net</a:t>
            </a:r>
          </a:p>
          <a:p>
            <a:pPr marL="457200" lvl="0" indent="-342900" rtl="0">
              <a:spcBef>
                <a:spcPts val="0"/>
              </a:spcBef>
              <a:spcAft>
                <a:spcPts val="0"/>
              </a:spcAft>
              <a:buSzPts val="1800"/>
              <a:buChar char="●"/>
            </a:pPr>
            <a:r>
              <a:rPr lang="en" dirty="0"/>
              <a:t>SQL Server</a:t>
            </a:r>
          </a:p>
          <a:p>
            <a:pPr marL="457200" lvl="0" indent="-342900">
              <a:spcBef>
                <a:spcPts val="0"/>
              </a:spcBef>
              <a:buSzPts val="1800"/>
              <a:buChar char="●"/>
            </a:pPr>
            <a:r>
              <a:rPr lang="en" dirty="0"/>
              <a:t>Bootstrap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ASP.Net (folder navigation)</a:t>
            </a:r>
          </a:p>
          <a:p>
            <a:pPr marL="457200" lvl="0" indent="-342900" rtl="0">
              <a:spcBef>
                <a:spcPts val="0"/>
              </a:spcBef>
              <a:spcAft>
                <a:spcPts val="0"/>
              </a:spcAft>
              <a:buSzPts val="1800"/>
              <a:buChar char="●"/>
            </a:pPr>
            <a:r>
              <a:rPr lang="en" dirty="0"/>
              <a:t>Identity </a:t>
            </a:r>
          </a:p>
          <a:p>
            <a:pPr marL="457200" lvl="0" indent="-342900" rtl="0">
              <a:spcBef>
                <a:spcPts val="0"/>
              </a:spcBef>
              <a:spcAft>
                <a:spcPts val="0"/>
              </a:spcAft>
              <a:buSzPts val="1800"/>
              <a:buChar char="●"/>
            </a:pPr>
            <a:r>
              <a:rPr lang="en" dirty="0"/>
              <a:t>Migrations can and will go wrong. </a:t>
            </a:r>
          </a:p>
          <a:p>
            <a:pPr marL="457200" lvl="0" indent="-342900" rtl="0">
              <a:spcBef>
                <a:spcPts val="0"/>
              </a:spcBef>
              <a:spcAft>
                <a:spcPts val="0"/>
              </a:spcAft>
              <a:buSzPts val="1800"/>
              <a:buChar char="●"/>
            </a:pPr>
            <a:r>
              <a:rPr lang="en" dirty="0"/>
              <a:t>Reverting to a prev</a:t>
            </a:r>
            <a:r>
              <a:rPr lang="en-US" dirty="0"/>
              <a:t>io</a:t>
            </a:r>
            <a:r>
              <a:rPr lang="en" dirty="0"/>
              <a:t>us commit. </a:t>
            </a:r>
          </a:p>
          <a:p>
            <a:pPr marL="457200" lvl="0" indent="-342900" rtl="0">
              <a:spcBef>
                <a:spcPts val="0"/>
              </a:spcBef>
              <a:buSzPts val="1800"/>
              <a:buChar char="●"/>
            </a:pP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Continue working on data structure / connection</a:t>
            </a:r>
          </a:p>
          <a:p>
            <a:pPr marL="457200" lvl="0" indent="-342900" rtl="0">
              <a:spcBef>
                <a:spcPts val="0"/>
              </a:spcBef>
              <a:spcAft>
                <a:spcPts val="0"/>
              </a:spcAft>
              <a:buSzPts val="1800"/>
              <a:buChar char="●"/>
            </a:pPr>
            <a:r>
              <a:rPr lang="en" dirty="0"/>
              <a:t>Integrate </a:t>
            </a:r>
            <a:r>
              <a:rPr lang="en"/>
              <a:t>data visualization tool </a:t>
            </a:r>
            <a:endParaRPr lang="en" dirty="0"/>
          </a:p>
          <a:p>
            <a:pPr marL="457200" lvl="0" indent="-342900" rtl="0">
              <a:spcBef>
                <a:spcPts val="0"/>
              </a:spcBef>
              <a:spcAft>
                <a:spcPts val="0"/>
              </a:spcAft>
              <a:buSzPts val="1800"/>
              <a:buChar char="●"/>
            </a:pPr>
            <a:r>
              <a:rPr lang="en" dirty="0"/>
              <a:t>Learn more about ASP.Net and C#</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257</Words>
  <Application>Microsoft Macintosh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Montserrat</vt:lpstr>
      <vt:lpstr>Roboto</vt:lpstr>
      <vt:lpstr>Arvo</vt:lpstr>
      <vt:lpstr>Arial</vt:lpstr>
      <vt:lpstr>Material</vt:lpstr>
      <vt:lpstr>MoodMe</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Nicole Alejandro</cp:lastModifiedBy>
  <cp:revision>11</cp:revision>
  <dcterms:modified xsi:type="dcterms:W3CDTF">2019-03-01T22:14:50Z</dcterms:modified>
</cp:coreProperties>
</file>