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70" r:id="rId11"/>
    <p:sldId id="273" r:id="rId12"/>
    <p:sldId id="277" r:id="rId13"/>
    <p:sldId id="268" r:id="rId14"/>
    <p:sldId id="278" r:id="rId15"/>
    <p:sldId id="281" r:id="rId16"/>
    <p:sldId id="269" r:id="rId17"/>
    <p:sldId id="279" r:id="rId18"/>
    <p:sldId id="280" r:id="rId19"/>
    <p:sldId id="271" r:id="rId20"/>
    <p:sldId id="275" r:id="rId21"/>
    <p:sldId id="282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0BA-7DF1-4BD1-963F-A57E662B1D33}" type="datetimeFigureOut">
              <a:rPr lang="fr-CA" smtClean="0"/>
              <a:t>04/févr.2024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F0D-6924-4673-8097-5441B02DB9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44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3DD-029F-415F-A3B5-38B5AC3086CC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DE1-F13E-4641-BB9B-25875BDA7D01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DF8E-0D4A-4566-9C27-5BF1DFF9A006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A162-82AD-48CC-80F1-B2B4C8478F06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E1C1-53B5-4DD0-8FAE-CC77E5E90E73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238-3F7D-4D65-83C5-95DF02F6436A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1CC-37C2-4669-A6DE-F535191553C5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E17-A1F8-4575-A030-9B57CA5710F0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0A5A-92B0-4B78-ABF6-DDB4AB6341CE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ECD9-8DB4-40E1-9A34-9E625DB224DC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93B5-D4A5-43F7-9820-36816D7D9504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1469-324F-4CE6-B92F-2E4F7589A350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0296-8075-438D-9848-550ED7ADDDF8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4707-4788-491F-86A5-BA84D8DC1CE0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BAC3-EB88-43DB-AE06-6B69BD04B5E8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2B5-D4A0-4603-89E6-B44680C5306E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53D-5E44-414E-B26F-D9E1B17AC839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81D6A9-7C73-441B-BEB7-46FECFE6CE2A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" TargetMode="External"/><Relationship Id="rId2" Type="http://schemas.openxmlformats.org/officeDocument/2006/relationships/hyperlink" Target="https://www.exelib.net/programmation/csharp/csharp-poo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Développement  orienté Objet</a:t>
            </a:r>
            <a:br>
              <a:rPr lang="fr-CA" dirty="0"/>
            </a:br>
            <a:r>
              <a:rPr lang="fr-CA" dirty="0"/>
              <a:t>Classes et objets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Hasna </a:t>
            </a:r>
            <a:r>
              <a:rPr lang="fr-CA" dirty="0" err="1"/>
              <a:t>Hocini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1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17755" y="589935"/>
            <a:ext cx="9202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Création d’un objet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04567" y="1494503"/>
            <a:ext cx="690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091381" y="2359742"/>
            <a:ext cx="671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358537" y="1333106"/>
            <a:ext cx="7415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La classe Voiture est un modèle pour créer les voitures.</a:t>
            </a:r>
          </a:p>
          <a:p>
            <a:r>
              <a:rPr lang="fr-CA" dirty="0"/>
              <a:t>La méthode __</a:t>
            </a:r>
            <a:r>
              <a:rPr lang="fr-CA" dirty="0" err="1"/>
              <a:t>init</a:t>
            </a:r>
            <a:r>
              <a:rPr lang="fr-CA" dirty="0"/>
              <a:t>__() est appelée lors de la création d’un objet :</a:t>
            </a:r>
          </a:p>
          <a:p>
            <a:endParaRPr lang="fr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/>
              <a:t>Instanciation d’un objet de la classe Voiture</a:t>
            </a:r>
          </a:p>
          <a:p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7" y="2694832"/>
            <a:ext cx="3790950" cy="11239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37" y="4145280"/>
            <a:ext cx="3790950" cy="4762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319251" y="4252198"/>
            <a:ext cx="586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ma_voiture</a:t>
            </a:r>
            <a:r>
              <a:rPr lang="fr-CA" dirty="0"/>
              <a:t> est une instance de la classe Voiture</a:t>
            </a:r>
          </a:p>
        </p:txBody>
      </p:sp>
    </p:spTree>
    <p:extLst>
      <p:ext uri="{BB962C8B-B14F-4D97-AF65-F5344CB8AC3E}">
        <p14:creationId xmlns:p14="http://schemas.microsoft.com/office/powerpoint/2010/main" val="178947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821785" y="710662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b="1" dirty="0"/>
              <a:t>Utilisation des objets</a:t>
            </a:r>
            <a:r>
              <a:rPr lang="fr-CA" dirty="0"/>
              <a:t>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71886" y="1699196"/>
            <a:ext cx="942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Pour accéder aux membres d’un objet :  faire suivre le nom de l'objet par un </a:t>
            </a:r>
            <a:r>
              <a:rPr lang="fr-CA" b="1" dirty="0"/>
              <a:t>point</a:t>
            </a:r>
            <a:r>
              <a:rPr lang="fr-CA" dirty="0"/>
              <a:t>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751" y="2795452"/>
            <a:ext cx="2201636" cy="7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9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17755" y="589935"/>
            <a:ext cx="9202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Les attributs d’une classe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83771" y="1288868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Servent à stocker les informations au niveau de la classe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53" y="2029097"/>
            <a:ext cx="4169501" cy="15332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54" y="4851082"/>
            <a:ext cx="4232366" cy="7273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36320" y="4267200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Créer à tout moment un nouvel attribut :  </a:t>
            </a:r>
          </a:p>
        </p:txBody>
      </p:sp>
    </p:spTree>
    <p:extLst>
      <p:ext uri="{BB962C8B-B14F-4D97-AF65-F5344CB8AC3E}">
        <p14:creationId xmlns:p14="http://schemas.microsoft.com/office/powerpoint/2010/main" val="324793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71016" y="658368"/>
            <a:ext cx="96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/>
              <a:t>Orienté objet : modificateurs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271015" y="1751522"/>
            <a:ext cx="929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b="1" dirty="0"/>
              <a:t>public</a:t>
            </a:r>
            <a:r>
              <a:rPr lang="fr-CA" dirty="0"/>
              <a:t> et </a:t>
            </a:r>
            <a:r>
              <a:rPr lang="fr-CA" b="1" dirty="0"/>
              <a:t>private</a:t>
            </a:r>
            <a:r>
              <a:rPr lang="fr-CA" dirty="0"/>
              <a:t> se mettent devant un type (classe par exemple) ou un membre (attribut ou méthode).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71014" y="2397853"/>
            <a:ext cx="1031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b="1" dirty="0"/>
              <a:t>private</a:t>
            </a:r>
            <a:r>
              <a:rPr lang="fr-CA" dirty="0"/>
              <a:t> : restreint l'accès à l'usage exclusif dans le bloc de déclaration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341120" y="3448594"/>
            <a:ext cx="8821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b="1" dirty="0"/>
              <a:t>public</a:t>
            </a:r>
            <a:r>
              <a:rPr lang="fr-CA" dirty="0"/>
              <a:t>  : autorise l'accès depuis l'extérieur.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b="1" u="sng" dirty="0"/>
              <a:t>Dans Python </a:t>
            </a:r>
          </a:p>
          <a:p>
            <a:endParaRPr lang="fr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/>
              <a:t>Les attributs utilisent le modificateur </a:t>
            </a:r>
            <a:r>
              <a:rPr lang="fr-CA" b="1" dirty="0"/>
              <a:t>public</a:t>
            </a:r>
            <a:r>
              <a:rPr lang="fr-CA" dirty="0"/>
              <a:t> par défaut.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25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966651" y="71410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/>
              <a:t>Les méthodes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84366" y="1802674"/>
            <a:ext cx="735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Méthode </a:t>
            </a:r>
            <a:r>
              <a:rPr lang="fr-CA" dirty="0" err="1"/>
              <a:t>donne_moi_le_modèle</a:t>
            </a:r>
            <a:r>
              <a:rPr lang="fr-CA" dirty="0"/>
              <a:t>() définie dans la classe Voiture.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2543992"/>
            <a:ext cx="5029200" cy="1752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5046662"/>
            <a:ext cx="4955858" cy="8667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84366" y="4548705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Utilisation de la méthode </a:t>
            </a:r>
            <a:r>
              <a:rPr lang="fr-CA" dirty="0" err="1"/>
              <a:t>donne_moi_le_modèle</a:t>
            </a:r>
            <a:r>
              <a:rPr lang="fr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7912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471749" y="1619794"/>
            <a:ext cx="106378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Créer la classe Point définie comme suit 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Les attributs </a:t>
            </a:r>
            <a:r>
              <a:rPr lang="fr-CA" b="1" dirty="0"/>
              <a:t>x</a:t>
            </a:r>
            <a:r>
              <a:rPr lang="fr-CA" dirty="0"/>
              <a:t> et </a:t>
            </a:r>
            <a:r>
              <a:rPr lang="fr-CA" b="1" dirty="0"/>
              <a:t>y</a:t>
            </a:r>
            <a:r>
              <a:rPr lang="fr-CA" dirty="0"/>
              <a:t> de type réel.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Un </a:t>
            </a:r>
            <a:r>
              <a:rPr lang="fr-CA" b="1" dirty="0"/>
              <a:t>constructeur</a:t>
            </a:r>
            <a:r>
              <a:rPr lang="fr-CA" dirty="0"/>
              <a:t> afin de définir les valeurs des attributs x et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Une méthode </a:t>
            </a:r>
            <a:r>
              <a:rPr lang="fr-CA" b="1" dirty="0"/>
              <a:t>Affiche</a:t>
            </a:r>
            <a:r>
              <a:rPr lang="fr-CA" dirty="0"/>
              <a:t>() pour afficher à l’écran les valeurs de x et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Écrire une fonction </a:t>
            </a:r>
            <a:r>
              <a:rPr lang="fr-CA" dirty="0" err="1"/>
              <a:t>fn_distance</a:t>
            </a:r>
            <a:r>
              <a:rPr lang="fr-CA" dirty="0"/>
              <a:t>(Point p1, Point p2) qui permet de calculer la distance entre</a:t>
            </a:r>
          </a:p>
          <a:p>
            <a:r>
              <a:rPr lang="fr-CA" dirty="0"/>
              <a:t> deux points p1 et p2 (Théorème de Pythagore).</a:t>
            </a:r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471749" y="687977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/>
              <a:t>Travail à faire :</a:t>
            </a:r>
          </a:p>
        </p:txBody>
      </p:sp>
    </p:spTree>
    <p:extLst>
      <p:ext uri="{BB962C8B-B14F-4D97-AF65-F5344CB8AC3E}">
        <p14:creationId xmlns:p14="http://schemas.microsoft.com/office/powerpoint/2010/main" val="49746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53736" y="708437"/>
            <a:ext cx="96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/>
              <a:t>Propriétés</a:t>
            </a:r>
            <a:endParaRPr lang="fr-CA" sz="24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053736" y="1577419"/>
            <a:ext cx="764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Il est préférable d’accéder aux attributs moyennant des propriétés.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53736" y="2281027"/>
            <a:ext cx="109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Convention de passer par des accesseurs et des mutateurs pour changer la valeur </a:t>
            </a:r>
            <a:r>
              <a:rPr lang="fr-CA"/>
              <a:t>d’un attribut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5379207" y="3201072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Getter et setter</a:t>
            </a:r>
          </a:p>
        </p:txBody>
      </p:sp>
      <p:sp>
        <p:nvSpPr>
          <p:cNvPr id="13" name="Flèche vers le bas 12"/>
          <p:cNvSpPr/>
          <p:nvPr/>
        </p:nvSpPr>
        <p:spPr>
          <a:xfrm>
            <a:off x="6069872" y="2650359"/>
            <a:ext cx="383177" cy="48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01" y="3570404"/>
            <a:ext cx="6543675" cy="30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18902" y="551683"/>
            <a:ext cx="96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/>
              <a:t>Propriétés : exemple</a:t>
            </a:r>
            <a:endParaRPr lang="fr-CA" sz="24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149" y="1321694"/>
            <a:ext cx="6543675" cy="30951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149" y="4602083"/>
            <a:ext cx="6543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18902" y="551683"/>
            <a:ext cx="96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/>
              <a:t>Propriétés : syntaxe utilisant les décorateurs</a:t>
            </a:r>
            <a:endParaRPr lang="fr-CA" sz="24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3" y="1695354"/>
            <a:ext cx="66103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3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96413" y="540774"/>
            <a:ext cx="884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/>
              <a:t>self</a:t>
            </a:r>
            <a:endParaRPr lang="fr-CA" sz="4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61851" y="1558834"/>
            <a:ext cx="11166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/>
              <a:t>Convention d’appeler le premier paramètre de chaque méthode qui utilise l’objet courant </a:t>
            </a:r>
            <a:r>
              <a:rPr lang="fr-CA" u="sng" dirty="0"/>
              <a:t>self</a:t>
            </a:r>
            <a:r>
              <a:rPr lang="fr-CA" dirty="0"/>
              <a:t>. </a:t>
            </a:r>
          </a:p>
          <a:p>
            <a:endParaRPr lang="fr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/>
              <a:t>Contient l’instance courante.</a:t>
            </a:r>
          </a:p>
        </p:txBody>
      </p:sp>
    </p:spTree>
    <p:extLst>
      <p:ext uri="{BB962C8B-B14F-4D97-AF65-F5344CB8AC3E}">
        <p14:creationId xmlns:p14="http://schemas.microsoft.com/office/powerpoint/2010/main" val="341673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36776" y="1133856"/>
            <a:ext cx="95280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r>
              <a:rPr lang="fr-CA" sz="2800" b="1" dirty="0"/>
              <a:t>Plan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09928" y="2084832"/>
            <a:ext cx="9052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/>
              <a:t>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/>
              <a:t>Méthodes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/>
              <a:t>Constructeurs et destructeurs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/>
              <a:t>Propriétés</a:t>
            </a:r>
          </a:p>
          <a:p>
            <a:endParaRPr lang="fr-CA" dirty="0"/>
          </a:p>
          <a:p>
            <a:endParaRPr lang="fr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/>
              <a:t>Exercices</a:t>
            </a:r>
          </a:p>
          <a:p>
            <a:endParaRPr lang="fr-CA" dirty="0"/>
          </a:p>
          <a:p>
            <a:endParaRPr lang="fr-CA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4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8" y="433616"/>
            <a:ext cx="9775369" cy="46763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27016" y="5209143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CA" dirty="0"/>
            </a:br>
            <a:r>
              <a:rPr lang="fr-CA" dirty="0"/>
              <a:t>tiré de  (1)</a:t>
            </a:r>
          </a:p>
        </p:txBody>
      </p:sp>
    </p:spTree>
    <p:extLst>
      <p:ext uri="{BB962C8B-B14F-4D97-AF65-F5344CB8AC3E}">
        <p14:creationId xmlns:p14="http://schemas.microsoft.com/office/powerpoint/2010/main" val="239846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45" y="2651864"/>
            <a:ext cx="102076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Verdana" panose="020B0604030504040204" pitchFamily="34" charset="0"/>
              <a:buChar char="-"/>
            </a:pPr>
            <a:r>
              <a:rPr lang="fr-CA" dirty="0"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Prix du livre doit être inférieur 50$  </a:t>
            </a:r>
          </a:p>
          <a:p>
            <a:pPr marL="342900" lvl="0" indent="-342900">
              <a:spcAft>
                <a:spcPts val="600"/>
              </a:spcAft>
              <a:buFont typeface="Verdana" panose="020B0604030504040204" pitchFamily="34" charset="0"/>
              <a:buChar char="-"/>
            </a:pPr>
            <a:r>
              <a:rPr lang="fr-CA" dirty="0"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Emmagasinez plusieurs objets de type Livre dans une liste, au fur et à mesure qu’une instanciation est faite.</a:t>
            </a:r>
            <a:endParaRPr lang="fr-CA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Verdana" panose="020B0604030504040204" pitchFamily="34" charset="0"/>
              <a:buChar char="-"/>
            </a:pPr>
            <a:r>
              <a:rPr lang="fr-CA" dirty="0"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Afficher les caractéristiques de chaque livre avec une allure professionnelle en parcourant la liste des livres.</a:t>
            </a:r>
            <a:endParaRPr lang="fr-CA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06286" y="587829"/>
            <a:ext cx="445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/>
              <a:t>Défis de l’exercice</a:t>
            </a:r>
          </a:p>
        </p:txBody>
      </p:sp>
    </p:spTree>
    <p:extLst>
      <p:ext uri="{BB962C8B-B14F-4D97-AF65-F5344CB8AC3E}">
        <p14:creationId xmlns:p14="http://schemas.microsoft.com/office/powerpoint/2010/main" val="316411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17432"/>
            <a:ext cx="11550015" cy="499051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176" y="5578475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CA" dirty="0"/>
            </a:br>
            <a:r>
              <a:rPr lang="fr-CA" dirty="0"/>
              <a:t>tiré de  (1)</a:t>
            </a:r>
          </a:p>
        </p:txBody>
      </p:sp>
    </p:spTree>
    <p:extLst>
      <p:ext uri="{BB962C8B-B14F-4D97-AF65-F5344CB8AC3E}">
        <p14:creationId xmlns:p14="http://schemas.microsoft.com/office/powerpoint/2010/main" val="282122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88571" y="923109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u="sng" dirty="0"/>
              <a:t>Références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5326" y="1715589"/>
            <a:ext cx="113063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(1) : Programmation orienté objet : </a:t>
            </a:r>
            <a:r>
              <a:rPr lang="fr-CA" dirty="0">
                <a:hlinkClick r:id="rId2"/>
              </a:rPr>
              <a:t>https://www.exelib.net/programmation/csharp/csharp-poo/</a:t>
            </a:r>
            <a:r>
              <a:rPr lang="fr-CA" dirty="0"/>
              <a:t>, </a:t>
            </a:r>
          </a:p>
          <a:p>
            <a:r>
              <a:rPr lang="fr-CA" dirty="0"/>
              <a:t>consulté le 01 février 2023.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Codes tirés de </a:t>
            </a:r>
            <a:r>
              <a:rPr lang="fr-CA" dirty="0">
                <a:hlinkClick r:id="rId3"/>
              </a:rPr>
              <a:t>https://openclassrooms</a:t>
            </a:r>
            <a:r>
              <a:rPr lang="fr-CA">
                <a:hlinkClick r:id="rId3"/>
              </a:rPr>
              <a:t>.com</a:t>
            </a:r>
            <a:r>
              <a:rPr lang="fr-CA"/>
              <a:t>, 2023. 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6642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4672" y="950976"/>
            <a:ext cx="1046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>
                <a:solidFill>
                  <a:schemeClr val="bg2"/>
                </a:solidFill>
              </a:rPr>
              <a:t>Classe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41832" y="2066544"/>
            <a:ext cx="7168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Une classe est un </a:t>
            </a:r>
            <a:r>
              <a:rPr lang="fr-CA" sz="24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modèle</a:t>
            </a:r>
            <a:r>
              <a:rPr lang="fr-CA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que vous pouvez utiliser pour créer un objet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u="sng" dirty="0"/>
              <a:t>Un moule pour faire des objets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u="sng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u="sng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Définit les caractéristiques d’un objet (Données qu’il peut contenir et opérations qu’il peut exécuter).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5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41832" y="2066544"/>
            <a:ext cx="7168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CA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CA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 objet est une instance d’une classe.</a:t>
            </a:r>
          </a:p>
          <a:p>
            <a:endParaRPr lang="fr-CA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CA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Créé</a:t>
            </a:r>
            <a:r>
              <a:rPr lang="fr-CA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à partir de la classe.</a:t>
            </a:r>
          </a:p>
          <a:p>
            <a:endParaRPr lang="fr-CA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CA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CA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CA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24128" y="768096"/>
            <a:ext cx="8567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2"/>
                </a:solidFill>
              </a:rPr>
              <a:t>Objet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24128" y="3825549"/>
            <a:ext cx="893847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sz="2000" dirty="0"/>
              <a:t>La classe est la définition d’un élément et l’objet est l’élément lui-même.</a:t>
            </a:r>
            <a:r>
              <a:rPr lang="fr-CA" dirty="0"/>
              <a:t> 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6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24128" y="768096"/>
            <a:ext cx="8567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2"/>
                </a:solidFill>
              </a:rPr>
              <a:t>Classe et objet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02405"/>
            <a:ext cx="86963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3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41832" y="2066544"/>
            <a:ext cx="71688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Un objet est composé de </a:t>
            </a:r>
            <a:r>
              <a:rPr lang="fr-CA" b="1" dirty="0"/>
              <a:t>membres : </a:t>
            </a:r>
          </a:p>
          <a:p>
            <a:endParaRPr lang="fr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b="1" dirty="0"/>
              <a:t>Attributs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CA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b="1" dirty="0"/>
              <a:t>Méthodes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CA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b="1" dirty="0"/>
              <a:t>Propriétés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CA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CA" b="1" dirty="0"/>
          </a:p>
          <a:p>
            <a:endParaRPr lang="fr-CA" b="1" dirty="0"/>
          </a:p>
          <a:p>
            <a:r>
              <a:rPr lang="fr-CA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CA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CA" b="1" dirty="0"/>
          </a:p>
          <a:p>
            <a:endParaRPr lang="fr-CA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CA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CA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15568" y="612648"/>
            <a:ext cx="795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/>
              <a:t>Objet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3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71016" y="658368"/>
            <a:ext cx="96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/>
              <a:t>Déclaration de classe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53" y="1645920"/>
            <a:ext cx="7467600" cy="37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71016" y="658368"/>
            <a:ext cx="96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/>
              <a:t>Le constructeur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593669" y="1428206"/>
            <a:ext cx="79944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 le nom   __</a:t>
            </a:r>
            <a:r>
              <a:rPr lang="fr-CA" dirty="0" err="1"/>
              <a:t>init</a:t>
            </a:r>
            <a:r>
              <a:rPr lang="fr-CA" dirty="0"/>
              <a:t>__(……).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Méthode spéciale.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Membre de la classe.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Appelé à chaque fois que vous voulez créer un objet à partir de cette classe.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Ne retourne rien.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On peut lui passer des arguments.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Initialise automatiquement les attributs à leur valeur par défaut.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399" y="710620"/>
            <a:ext cx="6625046" cy="16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1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71016" y="658368"/>
            <a:ext cx="96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/>
              <a:t>Destructeur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436914" y="1506583"/>
            <a:ext cx="90569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endParaRPr lang="fr-CA" b="1" dirty="0"/>
          </a:p>
          <a:p>
            <a:r>
              <a:rPr lang="fr-CA" b="1" dirty="0"/>
              <a:t>Destructeur</a:t>
            </a:r>
            <a:r>
              <a:rPr lang="fr-CA" dirty="0"/>
              <a:t>  est un membre.</a:t>
            </a:r>
          </a:p>
          <a:p>
            <a:endParaRPr lang="fr-CA" dirty="0"/>
          </a:p>
          <a:p>
            <a:r>
              <a:rPr lang="fr-CA" dirty="0"/>
              <a:t>Méthode appelée lors de la destruction de l’objet.</a:t>
            </a:r>
          </a:p>
          <a:p>
            <a:endParaRPr lang="fr-CA" dirty="0"/>
          </a:p>
          <a:p>
            <a:r>
              <a:rPr lang="fr-CA" dirty="0"/>
              <a:t>Méthode spéciale __</a:t>
            </a:r>
            <a:r>
              <a:rPr lang="fr-CA" dirty="0" err="1"/>
              <a:t>del</a:t>
            </a:r>
            <a:r>
              <a:rPr lang="fr-CA" dirty="0"/>
              <a:t>__.</a:t>
            </a:r>
          </a:p>
          <a:p>
            <a:endParaRPr lang="fr-CA" dirty="0"/>
          </a:p>
          <a:p>
            <a:r>
              <a:rPr lang="fr-CA" dirty="0"/>
              <a:t>Si vous voulez faire quelque chose de particulier à la destruction de l’objet (comme libérer de la mémoire).</a:t>
            </a:r>
          </a:p>
          <a:p>
            <a:endParaRPr lang="fr-CA" dirty="0"/>
          </a:p>
          <a:p>
            <a:r>
              <a:rPr lang="fr-CA" dirty="0"/>
              <a:t>Appelé explicitement ou automatiquement par le </a:t>
            </a:r>
            <a:r>
              <a:rPr lang="fr-CA" i="1" dirty="0" err="1"/>
              <a:t>garbage</a:t>
            </a:r>
            <a:r>
              <a:rPr lang="fr-CA" dirty="0"/>
              <a:t> </a:t>
            </a:r>
            <a:r>
              <a:rPr lang="fr-CA" i="1" dirty="0"/>
              <a:t>collector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2" y="1137617"/>
            <a:ext cx="7848600" cy="19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80846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12522</TotalTime>
  <Words>634</Words>
  <Application>Microsoft Office PowerPoint</Application>
  <PresentationFormat>Grand écran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Verdana</vt:lpstr>
      <vt:lpstr>Wingdings</vt:lpstr>
      <vt:lpstr>Wingdings 3</vt:lpstr>
      <vt:lpstr>Secteur</vt:lpstr>
      <vt:lpstr>Développement  orienté Objet Classes et objets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de l'Outaouais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</dc:title>
  <dc:creator>info1</dc:creator>
  <cp:lastModifiedBy>Hasna Hocini</cp:lastModifiedBy>
  <cp:revision>92</cp:revision>
  <dcterms:created xsi:type="dcterms:W3CDTF">2018-08-22T08:48:58Z</dcterms:created>
  <dcterms:modified xsi:type="dcterms:W3CDTF">2024-02-05T05:12:28Z</dcterms:modified>
</cp:coreProperties>
</file>