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0BA-7DF1-4BD1-963F-A57E662B1D33}" type="datetimeFigureOut">
              <a:rPr lang="fr-CA" smtClean="0"/>
              <a:t>26/févr.2024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F0D-6924-4673-8097-5441B02DB9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44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3DD-029F-415F-A3B5-38B5AC3086C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DE1-F13E-4641-BB9B-25875BDA7D0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DF8E-0D4A-4566-9C27-5BF1DFF9A0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A162-82AD-48CC-80F1-B2B4C8478F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E1C1-53B5-4DD0-8FAE-CC77E5E90E7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238-3F7D-4D65-83C5-95DF02F6436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1CC-37C2-4669-A6DE-F535191553C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E17-A1F8-4575-A030-9B57CA5710F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0A5A-92B0-4B78-ABF6-DDB4AB6341C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ECD9-8DB4-40E1-9A34-9E625DB224D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93B5-D4A5-43F7-9820-36816D7D950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1469-324F-4CE6-B92F-2E4F7589A35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0296-8075-438D-9848-550ED7ADDDF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4707-4788-491F-86A5-BA84D8DC1CE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BAC3-EB88-43DB-AE06-6B69BD04B5E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2B5-D4A0-4603-89E6-B44680C5306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53D-5E44-414E-B26F-D9E1B17AC83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81D6A9-7C73-441B-BEB7-46FECFE6CE2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Hiver%202019\POO\Documentation\uml-relations-6parpage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Développement  orienté Objet</a:t>
            </a:r>
            <a:br>
              <a:rPr lang="fr-CA" dirty="0"/>
            </a:br>
            <a:r>
              <a:rPr lang="fr-CA" dirty="0"/>
              <a:t>Relations entre les objets -</a:t>
            </a:r>
            <a:br>
              <a:rPr lang="fr-CA" dirty="0"/>
            </a:br>
            <a:r>
              <a:rPr lang="fr-CA" dirty="0"/>
              <a:t>UML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4140429"/>
            <a:ext cx="6400800" cy="1947333"/>
          </a:xfrm>
        </p:spPr>
        <p:txBody>
          <a:bodyPr/>
          <a:lstStyle/>
          <a:p>
            <a:r>
              <a:rPr lang="fr-CA" dirty="0"/>
              <a:t>Hasna </a:t>
            </a:r>
            <a:r>
              <a:rPr lang="fr-CA" dirty="0" err="1"/>
              <a:t>Hocini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1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82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Deux associations entre deux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2" y="2116095"/>
            <a:ext cx="7296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452687"/>
            <a:ext cx="7172325" cy="19526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Association – Relation unidirectionnelle</a:t>
            </a:r>
          </a:p>
        </p:txBody>
      </p:sp>
    </p:spTree>
    <p:extLst>
      <p:ext uri="{BB962C8B-B14F-4D97-AF65-F5344CB8AC3E}">
        <p14:creationId xmlns:p14="http://schemas.microsoft.com/office/powerpoint/2010/main" val="4292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B063F3-A5DB-4E73-96D3-17E31F9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1A0E15-07E6-4B4C-A2C8-599B2E9A9995}"/>
              </a:ext>
            </a:extLst>
          </p:cNvPr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Héritage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3B8F7-3D17-432C-A813-E8CB6C4D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1821040"/>
            <a:ext cx="7856901" cy="40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Références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0919" y="1573427"/>
            <a:ext cx="7381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>
              <a:hlinkClick r:id="rId2" action="ppaction://hlinkfile"/>
            </a:endParaRPr>
          </a:p>
          <a:p>
            <a:r>
              <a:rPr lang="fr-CA" dirty="0">
                <a:hlinkClick r:id="rId2" action="ppaction://hlinkfile"/>
              </a:rPr>
              <a:t>UML : Relations file:///C:/Hiver%202019/POO/Documentation/uml-relations-6parpage.pdf</a:t>
            </a:r>
            <a:r>
              <a:rPr lang="fr-CA" dirty="0">
                <a:solidFill>
                  <a:schemeClr val="bg1"/>
                </a:solidFill>
              </a:rPr>
              <a:t>, Consulté le 26-02-2019.</a:t>
            </a:r>
          </a:p>
          <a:p>
            <a:endParaRPr lang="fr-CA" dirty="0"/>
          </a:p>
          <a:p>
            <a:r>
              <a:rPr lang="fr-CA" dirty="0">
                <a:solidFill>
                  <a:schemeClr val="bg1"/>
                </a:solidFill>
              </a:rPr>
              <a:t>UML : Diagramme de classes</a:t>
            </a:r>
          </a:p>
          <a:p>
            <a:r>
              <a:rPr lang="fr-CA" dirty="0">
                <a:solidFill>
                  <a:schemeClr val="bg1"/>
                </a:solidFill>
              </a:rPr>
              <a:t>https://slideplayer.fr/slide/5529174/, Consulté le 26-02-2019.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029729" y="5115698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N.B. Toutes les figures dans ce document ont été tirées des deux documents cités en référence.</a:t>
            </a:r>
          </a:p>
        </p:txBody>
      </p:sp>
    </p:spTree>
    <p:extLst>
      <p:ext uri="{BB962C8B-B14F-4D97-AF65-F5344CB8AC3E}">
        <p14:creationId xmlns:p14="http://schemas.microsoft.com/office/powerpoint/2010/main" val="13489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260389" y="675503"/>
            <a:ext cx="855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Langage de Modélisation Unifié UML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3913" y="1944129"/>
            <a:ext cx="858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Langage de modélisation graphique à base de pictogrammes.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Permet de visualiser la conception d'un système.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Utilisé en développement logiciel et en </a:t>
            </a:r>
            <a:r>
              <a:rPr lang="fr-CA" b="1" dirty="0">
                <a:solidFill>
                  <a:schemeClr val="bg1"/>
                </a:solidFill>
              </a:rPr>
              <a:t>conception orientée objet.</a:t>
            </a:r>
          </a:p>
        </p:txBody>
      </p:sp>
    </p:spTree>
    <p:extLst>
      <p:ext uri="{BB962C8B-B14F-4D97-AF65-F5344CB8AC3E}">
        <p14:creationId xmlns:p14="http://schemas.microsoft.com/office/powerpoint/2010/main" val="52144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30" y="708454"/>
            <a:ext cx="509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UML – 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0" y="2707075"/>
            <a:ext cx="7362825" cy="22288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9730" y="1598141"/>
            <a:ext cx="626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Nom de la classe commence par Majuscule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41832" y="2066544"/>
            <a:ext cx="716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6" y="1804087"/>
            <a:ext cx="6724181" cy="386313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 - Exemple</a:t>
            </a:r>
          </a:p>
        </p:txBody>
      </p:sp>
    </p:spTree>
    <p:extLst>
      <p:ext uri="{BB962C8B-B14F-4D97-AF65-F5344CB8AC3E}">
        <p14:creationId xmlns:p14="http://schemas.microsoft.com/office/powerpoint/2010/main" val="180215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68" y="1862266"/>
            <a:ext cx="6591300" cy="3924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286231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777312"/>
            <a:ext cx="6820852" cy="371526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 détaillé</a:t>
            </a:r>
          </a:p>
        </p:txBody>
      </p:sp>
    </p:spTree>
    <p:extLst>
      <p:ext uri="{BB962C8B-B14F-4D97-AF65-F5344CB8AC3E}">
        <p14:creationId xmlns:p14="http://schemas.microsoft.com/office/powerpoint/2010/main" val="80289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Relations entre classes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84389" y="1502023"/>
            <a:ext cx="5649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Les classes coopèrent et interagissent entre 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5288692" y="2086908"/>
            <a:ext cx="617838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5005141" y="2769958"/>
            <a:ext cx="1184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11" y="3370685"/>
            <a:ext cx="6162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Association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6205" y="1548714"/>
            <a:ext cx="74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Relation sémantique entre deux classes.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17" y="2135659"/>
            <a:ext cx="7372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Cardinalité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24" y="1749768"/>
            <a:ext cx="5972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412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4093</TotalTime>
  <Words>175</Words>
  <Application>Microsoft Office PowerPoint</Application>
  <PresentationFormat>Grand écran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Secteur</vt:lpstr>
      <vt:lpstr>Développement  orienté Objet Relations entre les objets -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de l'Outaouais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</dc:title>
  <dc:creator>info1</dc:creator>
  <cp:lastModifiedBy>Hasna Hocini</cp:lastModifiedBy>
  <cp:revision>97</cp:revision>
  <dcterms:created xsi:type="dcterms:W3CDTF">2018-08-22T08:48:58Z</dcterms:created>
  <dcterms:modified xsi:type="dcterms:W3CDTF">2024-02-28T04:58:23Z</dcterms:modified>
</cp:coreProperties>
</file>