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295937af4f_1_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g2295937af4f_1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295937af4f_1_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2295937af4f_1_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295937af4f_1_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g2295937af4f_1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295937af4f_1_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g2295937af4f_1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295937af4f_1_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2295937af4f_1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295937af4f_1_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g2295937af4f_1_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yan Title with formal logo">
  <p:cSld name="Cyan Title with formal logo">
    <p:spTree>
      <p:nvGrpSpPr>
        <p:cNvPr id="16" name="Shape 16"/>
        <p:cNvGrpSpPr/>
        <p:nvPr/>
      </p:nvGrpSpPr>
      <p:grpSpPr>
        <a:xfrm>
          <a:off x="0" y="0"/>
          <a:ext cx="0" cy="0"/>
          <a:chOff x="0" y="0"/>
          <a:chExt cx="0" cy="0"/>
        </a:xfrm>
      </p:grpSpPr>
      <p:sp>
        <p:nvSpPr>
          <p:cNvPr id="17" name="Google Shape;17;p2"/>
          <p:cNvSpPr/>
          <p:nvPr/>
        </p:nvSpPr>
        <p:spPr>
          <a:xfrm>
            <a:off x="0" y="2348880"/>
            <a:ext cx="12192000" cy="4509120"/>
          </a:xfrm>
          <a:prstGeom prst="rect">
            <a:avLst/>
          </a:prstGeom>
          <a:solidFill>
            <a:srgbClr val="00C2E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 name="Google Shape;18;p2"/>
          <p:cNvSpPr txBox="1"/>
          <p:nvPr>
            <p:ph type="title"/>
          </p:nvPr>
        </p:nvSpPr>
        <p:spPr>
          <a:xfrm>
            <a:off x="551384" y="2348883"/>
            <a:ext cx="10363200" cy="136207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1"/>
              </a:buClr>
              <a:buSzPts val="4800"/>
              <a:buFont typeface="Arial"/>
              <a:buNone/>
              <a:defRPr b="0" sz="4800" cap="none">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
          <p:cNvSpPr txBox="1"/>
          <p:nvPr>
            <p:ph idx="1" type="body"/>
          </p:nvPr>
        </p:nvSpPr>
        <p:spPr>
          <a:xfrm>
            <a:off x="551384" y="3717032"/>
            <a:ext cx="10369152" cy="1008112"/>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lt1"/>
              </a:buClr>
              <a:buSzPts val="1920"/>
              <a:buNone/>
              <a:defRPr b="0" sz="2400">
                <a:solidFill>
                  <a:schemeClr val="lt1"/>
                </a:solidFill>
                <a:latin typeface="Arial"/>
                <a:ea typeface="Arial"/>
                <a:cs typeface="Arial"/>
                <a:sym typeface="Arial"/>
              </a:defRPr>
            </a:lvl1pPr>
            <a:lvl2pPr indent="-228600" lvl="1" marL="914400" algn="l">
              <a:spcBef>
                <a:spcPts val="600"/>
              </a:spcBef>
              <a:spcAft>
                <a:spcPts val="0"/>
              </a:spcAft>
              <a:buClr>
                <a:srgbClr val="888888"/>
              </a:buClr>
              <a:buSzPts val="1440"/>
              <a:buNone/>
              <a:defRPr sz="1800">
                <a:solidFill>
                  <a:srgbClr val="888888"/>
                </a:solidFill>
              </a:defRPr>
            </a:lvl2pPr>
            <a:lvl3pPr indent="-228600" lvl="2" marL="1371600" algn="l">
              <a:spcBef>
                <a:spcPts val="600"/>
              </a:spcBef>
              <a:spcAft>
                <a:spcPts val="0"/>
              </a:spcAft>
              <a:buClr>
                <a:srgbClr val="888888"/>
              </a:buClr>
              <a:buSzPts val="1280"/>
              <a:buNone/>
              <a:defRPr sz="1600">
                <a:solidFill>
                  <a:srgbClr val="888888"/>
                </a:solidFill>
              </a:defRPr>
            </a:lvl3pPr>
            <a:lvl4pPr indent="-228600" lvl="3" marL="1828800" algn="l">
              <a:spcBef>
                <a:spcPts val="600"/>
              </a:spcBef>
              <a:spcAft>
                <a:spcPts val="0"/>
              </a:spcAft>
              <a:buClr>
                <a:srgbClr val="888888"/>
              </a:buClr>
              <a:buSzPts val="1120"/>
              <a:buNone/>
              <a:defRPr sz="1400">
                <a:solidFill>
                  <a:srgbClr val="888888"/>
                </a:solidFill>
              </a:defRPr>
            </a:lvl4pPr>
            <a:lvl5pPr indent="-228600" lvl="4" marL="2286000" algn="l">
              <a:spcBef>
                <a:spcPts val="600"/>
              </a:spcBef>
              <a:spcAft>
                <a:spcPts val="0"/>
              </a:spcAft>
              <a:buClr>
                <a:srgbClr val="888888"/>
              </a:buClr>
              <a:buSzPts val="1120"/>
              <a:buNone/>
              <a:defRPr sz="1400">
                <a:solidFill>
                  <a:srgbClr val="888888"/>
                </a:solidFill>
              </a:defRPr>
            </a:lvl5pPr>
            <a:lvl6pPr indent="-228600" lvl="5" marL="2743200" algn="l">
              <a:spcBef>
                <a:spcPts val="600"/>
              </a:spcBef>
              <a:spcAft>
                <a:spcPts val="0"/>
              </a:spcAft>
              <a:buClr>
                <a:srgbClr val="888888"/>
              </a:buClr>
              <a:buSzPts val="1120"/>
              <a:buNone/>
              <a:defRPr sz="1400">
                <a:solidFill>
                  <a:srgbClr val="888888"/>
                </a:solidFill>
              </a:defRPr>
            </a:lvl6pPr>
            <a:lvl7pPr indent="-228600" lvl="6" marL="3200400" algn="l">
              <a:spcBef>
                <a:spcPts val="600"/>
              </a:spcBef>
              <a:spcAft>
                <a:spcPts val="0"/>
              </a:spcAft>
              <a:buClr>
                <a:srgbClr val="888888"/>
              </a:buClr>
              <a:buSzPts val="1120"/>
              <a:buNone/>
              <a:defRPr sz="1400">
                <a:solidFill>
                  <a:srgbClr val="888888"/>
                </a:solidFill>
              </a:defRPr>
            </a:lvl7pPr>
            <a:lvl8pPr indent="-228600" lvl="7" marL="3657600" algn="l">
              <a:spcBef>
                <a:spcPts val="600"/>
              </a:spcBef>
              <a:spcAft>
                <a:spcPts val="0"/>
              </a:spcAft>
              <a:buClr>
                <a:srgbClr val="888888"/>
              </a:buClr>
              <a:buSzPts val="1120"/>
              <a:buNone/>
              <a:defRPr sz="1400">
                <a:solidFill>
                  <a:srgbClr val="888888"/>
                </a:solidFill>
              </a:defRPr>
            </a:lvl8pPr>
            <a:lvl9pPr indent="-228600" lvl="8" marL="4114800" algn="l">
              <a:spcBef>
                <a:spcPts val="600"/>
              </a:spcBef>
              <a:spcAft>
                <a:spcPts val="600"/>
              </a:spcAft>
              <a:buClr>
                <a:srgbClr val="888888"/>
              </a:buClr>
              <a:buSzPts val="1120"/>
              <a:buNone/>
              <a:defRPr sz="1400">
                <a:solidFill>
                  <a:srgbClr val="888888"/>
                </a:solidFill>
              </a:defRPr>
            </a:lvl9pPr>
          </a:lstStyle>
          <a:p/>
        </p:txBody>
      </p:sp>
      <p:sp>
        <p:nvSpPr>
          <p:cNvPr id="20" name="Google Shape;20;p2"/>
          <p:cNvSpPr txBox="1"/>
          <p:nvPr>
            <p:ph idx="10" type="dt"/>
          </p:nvPr>
        </p:nvSpPr>
        <p:spPr>
          <a:xfrm>
            <a:off x="719403" y="6525348"/>
            <a:ext cx="912101" cy="2160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1" type="ftr"/>
          </p:nvPr>
        </p:nvSpPr>
        <p:spPr>
          <a:xfrm>
            <a:off x="1547561" y="6525348"/>
            <a:ext cx="8220847" cy="2160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239351" y="6525348"/>
            <a:ext cx="480053" cy="21602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900" u="none" cap="none" strike="noStrike">
                <a:solidFill>
                  <a:schemeClr val="lt1"/>
                </a:solidFill>
                <a:latin typeface="Arial"/>
                <a:ea typeface="Arial"/>
                <a:cs typeface="Arial"/>
                <a:sym typeface="Arial"/>
              </a:defRPr>
            </a:lvl1pPr>
            <a:lvl2pPr indent="0" lvl="1" marL="0" algn="ctr">
              <a:spcBef>
                <a:spcPts val="0"/>
              </a:spcBef>
              <a:buNone/>
              <a:defRPr b="0" i="0" sz="900" u="none" cap="none" strike="noStrike">
                <a:solidFill>
                  <a:schemeClr val="lt1"/>
                </a:solidFill>
                <a:latin typeface="Arial"/>
                <a:ea typeface="Arial"/>
                <a:cs typeface="Arial"/>
                <a:sym typeface="Arial"/>
              </a:defRPr>
            </a:lvl2pPr>
            <a:lvl3pPr indent="0" lvl="2" marL="0" algn="ctr">
              <a:spcBef>
                <a:spcPts val="0"/>
              </a:spcBef>
              <a:buNone/>
              <a:defRPr b="0" i="0" sz="900" u="none" cap="none" strike="noStrike">
                <a:solidFill>
                  <a:schemeClr val="lt1"/>
                </a:solidFill>
                <a:latin typeface="Arial"/>
                <a:ea typeface="Arial"/>
                <a:cs typeface="Arial"/>
                <a:sym typeface="Arial"/>
              </a:defRPr>
            </a:lvl3pPr>
            <a:lvl4pPr indent="0" lvl="3" marL="0" algn="ctr">
              <a:spcBef>
                <a:spcPts val="0"/>
              </a:spcBef>
              <a:buNone/>
              <a:defRPr b="0" i="0" sz="900" u="none" cap="none" strike="noStrike">
                <a:solidFill>
                  <a:schemeClr val="lt1"/>
                </a:solidFill>
                <a:latin typeface="Arial"/>
                <a:ea typeface="Arial"/>
                <a:cs typeface="Arial"/>
                <a:sym typeface="Arial"/>
              </a:defRPr>
            </a:lvl4pPr>
            <a:lvl5pPr indent="0" lvl="4" marL="0" algn="ctr">
              <a:spcBef>
                <a:spcPts val="0"/>
              </a:spcBef>
              <a:buNone/>
              <a:defRPr b="0" i="0" sz="900" u="none" cap="none" strike="noStrike">
                <a:solidFill>
                  <a:schemeClr val="lt1"/>
                </a:solidFill>
                <a:latin typeface="Arial"/>
                <a:ea typeface="Arial"/>
                <a:cs typeface="Arial"/>
                <a:sym typeface="Arial"/>
              </a:defRPr>
            </a:lvl5pPr>
            <a:lvl6pPr indent="0" lvl="5" marL="0" algn="ctr">
              <a:spcBef>
                <a:spcPts val="0"/>
              </a:spcBef>
              <a:buNone/>
              <a:defRPr b="0" i="0" sz="900" u="none" cap="none" strike="noStrike">
                <a:solidFill>
                  <a:schemeClr val="lt1"/>
                </a:solidFill>
                <a:latin typeface="Arial"/>
                <a:ea typeface="Arial"/>
                <a:cs typeface="Arial"/>
                <a:sym typeface="Arial"/>
              </a:defRPr>
            </a:lvl6pPr>
            <a:lvl7pPr indent="0" lvl="6" marL="0" algn="ctr">
              <a:spcBef>
                <a:spcPts val="0"/>
              </a:spcBef>
              <a:buNone/>
              <a:defRPr b="0" i="0" sz="900" u="none" cap="none" strike="noStrike">
                <a:solidFill>
                  <a:schemeClr val="lt1"/>
                </a:solidFill>
                <a:latin typeface="Arial"/>
                <a:ea typeface="Arial"/>
                <a:cs typeface="Arial"/>
                <a:sym typeface="Arial"/>
              </a:defRPr>
            </a:lvl7pPr>
            <a:lvl8pPr indent="0" lvl="7" marL="0" algn="ctr">
              <a:spcBef>
                <a:spcPts val="0"/>
              </a:spcBef>
              <a:buNone/>
              <a:defRPr b="0" i="0" sz="900" u="none" cap="none" strike="noStrike">
                <a:solidFill>
                  <a:schemeClr val="lt1"/>
                </a:solidFill>
                <a:latin typeface="Arial"/>
                <a:ea typeface="Arial"/>
                <a:cs typeface="Arial"/>
                <a:sym typeface="Arial"/>
              </a:defRPr>
            </a:lvl8pPr>
            <a:lvl9pPr indent="0" lvl="8" marL="0" algn="ctr">
              <a:spcBef>
                <a:spcPts val="0"/>
              </a:spcBef>
              <a:buNone/>
              <a:defRPr b="0" i="0" sz="9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23" name="Google Shape;23;p2"/>
          <p:cNvPicPr preferRelativeResize="0"/>
          <p:nvPr/>
        </p:nvPicPr>
        <p:blipFill rotWithShape="1">
          <a:blip r:embed="rId2">
            <a:alphaModFix/>
          </a:blip>
          <a:srcRect b="0" l="0" r="0" t="0"/>
          <a:stretch/>
        </p:blipFill>
        <p:spPr>
          <a:xfrm>
            <a:off x="8635357" y="5756569"/>
            <a:ext cx="2933251" cy="652150"/>
          </a:xfrm>
          <a:prstGeom prst="rect">
            <a:avLst/>
          </a:prstGeom>
          <a:noFill/>
          <a:ln>
            <a:noFill/>
          </a:ln>
        </p:spPr>
      </p:pic>
      <p:pic>
        <p:nvPicPr>
          <p:cNvPr id="24" name="Google Shape;24;p2"/>
          <p:cNvPicPr preferRelativeResize="0"/>
          <p:nvPr/>
        </p:nvPicPr>
        <p:blipFill rotWithShape="1">
          <a:blip r:embed="rId3">
            <a:alphaModFix/>
          </a:blip>
          <a:srcRect b="0" l="0" r="0" t="0"/>
          <a:stretch/>
        </p:blipFill>
        <p:spPr>
          <a:xfrm>
            <a:off x="479377" y="876468"/>
            <a:ext cx="2736303" cy="70709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yan Half Vertical">
  <p:cSld name="Cyan Half Vertical">
    <p:spTree>
      <p:nvGrpSpPr>
        <p:cNvPr id="88" name="Shape 88"/>
        <p:cNvGrpSpPr/>
        <p:nvPr/>
      </p:nvGrpSpPr>
      <p:grpSpPr>
        <a:xfrm>
          <a:off x="0" y="0"/>
          <a:ext cx="0" cy="0"/>
          <a:chOff x="0" y="0"/>
          <a:chExt cx="0" cy="0"/>
        </a:xfrm>
      </p:grpSpPr>
      <p:sp>
        <p:nvSpPr>
          <p:cNvPr id="89" name="Google Shape;89;p11"/>
          <p:cNvSpPr/>
          <p:nvPr/>
        </p:nvSpPr>
        <p:spPr>
          <a:xfrm>
            <a:off x="10200456" y="6381328"/>
            <a:ext cx="1656184" cy="47667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 name="Google Shape;90;p11"/>
          <p:cNvSpPr txBox="1"/>
          <p:nvPr>
            <p:ph idx="1" type="body"/>
          </p:nvPr>
        </p:nvSpPr>
        <p:spPr>
          <a:xfrm>
            <a:off x="6096000" y="0"/>
            <a:ext cx="6096000" cy="6858000"/>
          </a:xfrm>
          <a:prstGeom prst="rect">
            <a:avLst/>
          </a:prstGeom>
          <a:noFill/>
          <a:ln>
            <a:noFill/>
          </a:ln>
        </p:spPr>
        <p:txBody>
          <a:bodyPr anchorCtr="0" anchor="t" bIns="45700" lIns="91425" spcFirstLastPara="1" rIns="91425" wrap="square" tIns="45700">
            <a:noAutofit/>
          </a:bodyPr>
          <a:lstStyle>
            <a:lvl1pPr indent="-304800" lvl="0" marL="457200" algn="l">
              <a:spcBef>
                <a:spcPts val="300"/>
              </a:spcBef>
              <a:spcAft>
                <a:spcPts val="0"/>
              </a:spcAft>
              <a:buClr>
                <a:srgbClr val="262626"/>
              </a:buClr>
              <a:buSzPts val="1200"/>
              <a:buChar char="•"/>
              <a:defRPr>
                <a:latin typeface="Arial"/>
                <a:ea typeface="Arial"/>
                <a:cs typeface="Arial"/>
                <a:sym typeface="Arial"/>
              </a:defRPr>
            </a:lvl1pPr>
            <a:lvl2pPr indent="-320040" lvl="1" marL="914400" algn="l">
              <a:spcBef>
                <a:spcPts val="600"/>
              </a:spcBef>
              <a:spcAft>
                <a:spcPts val="0"/>
              </a:spcAft>
              <a:buClr>
                <a:srgbClr val="262626"/>
              </a:buClr>
              <a:buSzPts val="1440"/>
              <a:buChar char="•"/>
              <a:defRPr/>
            </a:lvl2pPr>
            <a:lvl3pPr indent="-320039" lvl="2" marL="1371600" algn="l">
              <a:spcBef>
                <a:spcPts val="600"/>
              </a:spcBef>
              <a:spcAft>
                <a:spcPts val="0"/>
              </a:spcAft>
              <a:buClr>
                <a:srgbClr val="262626"/>
              </a:buClr>
              <a:buSzPts val="1440"/>
              <a:buChar char="•"/>
              <a:defRPr/>
            </a:lvl3pPr>
            <a:lvl4pPr indent="-320039" lvl="3" marL="1828800" algn="l">
              <a:spcBef>
                <a:spcPts val="600"/>
              </a:spcBef>
              <a:spcAft>
                <a:spcPts val="0"/>
              </a:spcAft>
              <a:buClr>
                <a:srgbClr val="262626"/>
              </a:buClr>
              <a:buSzPts val="1440"/>
              <a:buChar char="•"/>
              <a:defRPr/>
            </a:lvl4pPr>
            <a:lvl5pPr indent="-320039" lvl="4" marL="2286000" algn="l">
              <a:spcBef>
                <a:spcPts val="600"/>
              </a:spcBef>
              <a:spcAft>
                <a:spcPts val="0"/>
              </a:spcAft>
              <a:buClr>
                <a:srgbClr val="262626"/>
              </a:buClr>
              <a:buSzPts val="1440"/>
              <a:buChar char="•"/>
              <a:defRPr/>
            </a:lvl5pPr>
            <a:lvl6pPr indent="-320039" lvl="5" marL="2743200" algn="l">
              <a:spcBef>
                <a:spcPts val="600"/>
              </a:spcBef>
              <a:spcAft>
                <a:spcPts val="0"/>
              </a:spcAft>
              <a:buClr>
                <a:schemeClr val="dk1"/>
              </a:buClr>
              <a:buSzPts val="1440"/>
              <a:buChar char="•"/>
              <a:defRPr/>
            </a:lvl6pPr>
            <a:lvl7pPr indent="-320039" lvl="6" marL="3200400" algn="l">
              <a:spcBef>
                <a:spcPts val="600"/>
              </a:spcBef>
              <a:spcAft>
                <a:spcPts val="0"/>
              </a:spcAft>
              <a:buClr>
                <a:schemeClr val="dk1"/>
              </a:buClr>
              <a:buSzPts val="1440"/>
              <a:buChar char="•"/>
              <a:defRPr/>
            </a:lvl7pPr>
            <a:lvl8pPr indent="-320040" lvl="7" marL="3657600" algn="l">
              <a:spcBef>
                <a:spcPts val="600"/>
              </a:spcBef>
              <a:spcAft>
                <a:spcPts val="0"/>
              </a:spcAft>
              <a:buClr>
                <a:schemeClr val="dk1"/>
              </a:buClr>
              <a:buSzPts val="1440"/>
              <a:buChar char="•"/>
              <a:defRPr/>
            </a:lvl8pPr>
            <a:lvl9pPr indent="-320040" lvl="8" marL="4114800" algn="l">
              <a:spcBef>
                <a:spcPts val="600"/>
              </a:spcBef>
              <a:spcAft>
                <a:spcPts val="600"/>
              </a:spcAft>
              <a:buClr>
                <a:schemeClr val="dk1"/>
              </a:buClr>
              <a:buSzPts val="1440"/>
              <a:buChar char="•"/>
              <a:defRPr/>
            </a:lvl9pPr>
          </a:lstStyle>
          <a:p/>
        </p:txBody>
      </p:sp>
      <p:sp>
        <p:nvSpPr>
          <p:cNvPr id="91" name="Google Shape;91;p11"/>
          <p:cNvSpPr/>
          <p:nvPr/>
        </p:nvSpPr>
        <p:spPr>
          <a:xfrm>
            <a:off x="0" y="0"/>
            <a:ext cx="6096000" cy="6858000"/>
          </a:xfrm>
          <a:prstGeom prst="rect">
            <a:avLst/>
          </a:prstGeom>
          <a:solidFill>
            <a:srgbClr val="00C2E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2" name="Google Shape;92;p11"/>
          <p:cNvSpPr txBox="1"/>
          <p:nvPr>
            <p:ph type="ctrTitle"/>
          </p:nvPr>
        </p:nvSpPr>
        <p:spPr>
          <a:xfrm>
            <a:off x="335361" y="1124744"/>
            <a:ext cx="5256583" cy="5635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5000"/>
              <a:buFont typeface="Arial"/>
              <a:buNone/>
              <a:defRPr sz="50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1"/>
          <p:cNvSpPr txBox="1"/>
          <p:nvPr>
            <p:ph idx="2" type="subTitle"/>
          </p:nvPr>
        </p:nvSpPr>
        <p:spPr>
          <a:xfrm>
            <a:off x="335361" y="1844824"/>
            <a:ext cx="5256583" cy="533400"/>
          </a:xfrm>
          <a:prstGeom prst="rect">
            <a:avLst/>
          </a:prstGeom>
          <a:noFill/>
          <a:ln>
            <a:noFill/>
          </a:ln>
        </p:spPr>
        <p:txBody>
          <a:bodyPr anchorCtr="0" anchor="ctr" bIns="45700" lIns="91425" spcFirstLastPara="1" rIns="91425" wrap="square" tIns="45700">
            <a:normAutofit/>
          </a:bodyPr>
          <a:lstStyle>
            <a:lvl1pPr lvl="0" algn="l">
              <a:spcBef>
                <a:spcPts val="360"/>
              </a:spcBef>
              <a:spcAft>
                <a:spcPts val="0"/>
              </a:spcAft>
              <a:buClr>
                <a:schemeClr val="lt1"/>
              </a:buClr>
              <a:buSzPts val="1440"/>
              <a:buNone/>
              <a:defRPr b="1" sz="1800">
                <a:solidFill>
                  <a:schemeClr val="lt1"/>
                </a:solidFill>
                <a:latin typeface="Arial"/>
                <a:ea typeface="Arial"/>
                <a:cs typeface="Arial"/>
                <a:sym typeface="Arial"/>
              </a:defRPr>
            </a:lvl1pPr>
            <a:lvl2pPr lvl="1" algn="ctr">
              <a:spcBef>
                <a:spcPts val="600"/>
              </a:spcBef>
              <a:spcAft>
                <a:spcPts val="0"/>
              </a:spcAft>
              <a:buClr>
                <a:srgbClr val="888888"/>
              </a:buClr>
              <a:buSzPts val="1040"/>
              <a:buNone/>
              <a:defRPr>
                <a:solidFill>
                  <a:srgbClr val="888888"/>
                </a:solidFill>
              </a:defRPr>
            </a:lvl2pPr>
            <a:lvl3pPr lvl="2" algn="ctr">
              <a:spcBef>
                <a:spcPts val="600"/>
              </a:spcBef>
              <a:spcAft>
                <a:spcPts val="0"/>
              </a:spcAft>
              <a:buClr>
                <a:srgbClr val="888888"/>
              </a:buClr>
              <a:buSzPts val="1040"/>
              <a:buNone/>
              <a:defRPr>
                <a:solidFill>
                  <a:srgbClr val="888888"/>
                </a:solidFill>
              </a:defRPr>
            </a:lvl3pPr>
            <a:lvl4pPr lvl="3" algn="ctr">
              <a:spcBef>
                <a:spcPts val="600"/>
              </a:spcBef>
              <a:spcAft>
                <a:spcPts val="0"/>
              </a:spcAft>
              <a:buClr>
                <a:srgbClr val="888888"/>
              </a:buClr>
              <a:buSzPts val="1040"/>
              <a:buNone/>
              <a:defRPr>
                <a:solidFill>
                  <a:srgbClr val="888888"/>
                </a:solidFill>
              </a:defRPr>
            </a:lvl4pPr>
            <a:lvl5pPr lvl="4" algn="ctr">
              <a:spcBef>
                <a:spcPts val="600"/>
              </a:spcBef>
              <a:spcAft>
                <a:spcPts val="0"/>
              </a:spcAft>
              <a:buClr>
                <a:srgbClr val="888888"/>
              </a:buClr>
              <a:buSzPts val="1040"/>
              <a:buNone/>
              <a:defRPr>
                <a:solidFill>
                  <a:srgbClr val="888888"/>
                </a:solidFill>
              </a:defRPr>
            </a:lvl5pPr>
            <a:lvl6pPr lvl="5" algn="ctr">
              <a:spcBef>
                <a:spcPts val="600"/>
              </a:spcBef>
              <a:spcAft>
                <a:spcPts val="0"/>
              </a:spcAft>
              <a:buClr>
                <a:srgbClr val="888888"/>
              </a:buClr>
              <a:buSzPts val="1040"/>
              <a:buNone/>
              <a:defRPr>
                <a:solidFill>
                  <a:srgbClr val="888888"/>
                </a:solidFill>
              </a:defRPr>
            </a:lvl6pPr>
            <a:lvl7pPr lvl="6" algn="ctr">
              <a:spcBef>
                <a:spcPts val="600"/>
              </a:spcBef>
              <a:spcAft>
                <a:spcPts val="0"/>
              </a:spcAft>
              <a:buClr>
                <a:srgbClr val="888888"/>
              </a:buClr>
              <a:buSzPts val="1040"/>
              <a:buNone/>
              <a:defRPr>
                <a:solidFill>
                  <a:srgbClr val="888888"/>
                </a:solidFill>
              </a:defRPr>
            </a:lvl7pPr>
            <a:lvl8pPr lvl="7" algn="ctr">
              <a:spcBef>
                <a:spcPts val="600"/>
              </a:spcBef>
              <a:spcAft>
                <a:spcPts val="0"/>
              </a:spcAft>
              <a:buClr>
                <a:srgbClr val="888888"/>
              </a:buClr>
              <a:buSzPts val="1040"/>
              <a:buNone/>
              <a:defRPr>
                <a:solidFill>
                  <a:srgbClr val="888888"/>
                </a:solidFill>
              </a:defRPr>
            </a:lvl8pPr>
            <a:lvl9pPr lvl="8" algn="ctr">
              <a:spcBef>
                <a:spcPts val="600"/>
              </a:spcBef>
              <a:spcAft>
                <a:spcPts val="600"/>
              </a:spcAft>
              <a:buClr>
                <a:srgbClr val="888888"/>
              </a:buClr>
              <a:buSzPts val="1040"/>
              <a:buNone/>
              <a:defRPr>
                <a:solidFill>
                  <a:srgbClr val="888888"/>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94" name="Shape 94"/>
        <p:cNvGrpSpPr/>
        <p:nvPr/>
      </p:nvGrpSpPr>
      <p:grpSpPr>
        <a:xfrm>
          <a:off x="0" y="0"/>
          <a:ext cx="0" cy="0"/>
          <a:chOff x="0" y="0"/>
          <a:chExt cx="0" cy="0"/>
        </a:xfrm>
      </p:grpSpPr>
      <p:sp>
        <p:nvSpPr>
          <p:cNvPr id="95" name="Google Shape;95;p12"/>
          <p:cNvSpPr txBox="1"/>
          <p:nvPr>
            <p:ph type="ctrTitle"/>
          </p:nvPr>
        </p:nvSpPr>
        <p:spPr>
          <a:xfrm>
            <a:off x="335361" y="274638"/>
            <a:ext cx="9601067" cy="56356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00C2E2"/>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12"/>
          <p:cNvSpPr txBox="1"/>
          <p:nvPr>
            <p:ph idx="10" type="dt"/>
          </p:nvPr>
        </p:nvSpPr>
        <p:spPr>
          <a:xfrm>
            <a:off x="719403" y="6525348"/>
            <a:ext cx="912101" cy="2160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2"/>
          <p:cNvSpPr txBox="1"/>
          <p:nvPr>
            <p:ph idx="11" type="ftr"/>
          </p:nvPr>
        </p:nvSpPr>
        <p:spPr>
          <a:xfrm>
            <a:off x="1547561" y="6525348"/>
            <a:ext cx="8220847" cy="2160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txBox="1"/>
          <p:nvPr>
            <p:ph idx="12" type="sldNum"/>
          </p:nvPr>
        </p:nvSpPr>
        <p:spPr>
          <a:xfrm>
            <a:off x="239351" y="6525348"/>
            <a:ext cx="480053" cy="21602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900">
                <a:solidFill>
                  <a:srgbClr val="888888"/>
                </a:solidFill>
                <a:latin typeface="Arial"/>
                <a:ea typeface="Arial"/>
                <a:cs typeface="Arial"/>
                <a:sym typeface="Arial"/>
              </a:defRPr>
            </a:lvl1pPr>
            <a:lvl2pPr indent="0" lvl="1" marL="0" algn="ctr">
              <a:spcBef>
                <a:spcPts val="0"/>
              </a:spcBef>
              <a:buNone/>
              <a:defRPr sz="900">
                <a:solidFill>
                  <a:srgbClr val="888888"/>
                </a:solidFill>
                <a:latin typeface="Arial"/>
                <a:ea typeface="Arial"/>
                <a:cs typeface="Arial"/>
                <a:sym typeface="Arial"/>
              </a:defRPr>
            </a:lvl2pPr>
            <a:lvl3pPr indent="0" lvl="2" marL="0" algn="ctr">
              <a:spcBef>
                <a:spcPts val="0"/>
              </a:spcBef>
              <a:buNone/>
              <a:defRPr sz="900">
                <a:solidFill>
                  <a:srgbClr val="888888"/>
                </a:solidFill>
                <a:latin typeface="Arial"/>
                <a:ea typeface="Arial"/>
                <a:cs typeface="Arial"/>
                <a:sym typeface="Arial"/>
              </a:defRPr>
            </a:lvl3pPr>
            <a:lvl4pPr indent="0" lvl="3" marL="0" algn="ctr">
              <a:spcBef>
                <a:spcPts val="0"/>
              </a:spcBef>
              <a:buNone/>
              <a:defRPr sz="900">
                <a:solidFill>
                  <a:srgbClr val="888888"/>
                </a:solidFill>
                <a:latin typeface="Arial"/>
                <a:ea typeface="Arial"/>
                <a:cs typeface="Arial"/>
                <a:sym typeface="Arial"/>
              </a:defRPr>
            </a:lvl4pPr>
            <a:lvl5pPr indent="0" lvl="4" marL="0" algn="ctr">
              <a:spcBef>
                <a:spcPts val="0"/>
              </a:spcBef>
              <a:buNone/>
              <a:defRPr sz="900">
                <a:solidFill>
                  <a:srgbClr val="888888"/>
                </a:solidFill>
                <a:latin typeface="Arial"/>
                <a:ea typeface="Arial"/>
                <a:cs typeface="Arial"/>
                <a:sym typeface="Arial"/>
              </a:defRPr>
            </a:lvl5pPr>
            <a:lvl6pPr indent="0" lvl="5" marL="0" algn="ctr">
              <a:spcBef>
                <a:spcPts val="0"/>
              </a:spcBef>
              <a:buNone/>
              <a:defRPr sz="900">
                <a:solidFill>
                  <a:srgbClr val="888888"/>
                </a:solidFill>
                <a:latin typeface="Arial"/>
                <a:ea typeface="Arial"/>
                <a:cs typeface="Arial"/>
                <a:sym typeface="Arial"/>
              </a:defRPr>
            </a:lvl6pPr>
            <a:lvl7pPr indent="0" lvl="6" marL="0" algn="ctr">
              <a:spcBef>
                <a:spcPts val="0"/>
              </a:spcBef>
              <a:buNone/>
              <a:defRPr sz="900">
                <a:solidFill>
                  <a:srgbClr val="888888"/>
                </a:solidFill>
                <a:latin typeface="Arial"/>
                <a:ea typeface="Arial"/>
                <a:cs typeface="Arial"/>
                <a:sym typeface="Arial"/>
              </a:defRPr>
            </a:lvl7pPr>
            <a:lvl8pPr indent="0" lvl="7" marL="0" algn="ctr">
              <a:spcBef>
                <a:spcPts val="0"/>
              </a:spcBef>
              <a:buNone/>
              <a:defRPr sz="900">
                <a:solidFill>
                  <a:srgbClr val="888888"/>
                </a:solidFill>
                <a:latin typeface="Arial"/>
                <a:ea typeface="Arial"/>
                <a:cs typeface="Arial"/>
                <a:sym typeface="Arial"/>
              </a:defRPr>
            </a:lvl8pPr>
            <a:lvl9pPr indent="0" lvl="8" marL="0" algn="ctr">
              <a:spcBef>
                <a:spcPts val="0"/>
              </a:spcBef>
              <a:buNone/>
              <a:defRPr sz="900">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99" name="Google Shape;99;p12"/>
          <p:cNvSpPr txBox="1"/>
          <p:nvPr>
            <p:ph idx="1" type="subTitle"/>
          </p:nvPr>
        </p:nvSpPr>
        <p:spPr>
          <a:xfrm>
            <a:off x="335361" y="838201"/>
            <a:ext cx="9601067" cy="533400"/>
          </a:xfrm>
          <a:prstGeom prst="rect">
            <a:avLst/>
          </a:prstGeom>
          <a:noFill/>
          <a:ln>
            <a:noFill/>
          </a:ln>
        </p:spPr>
        <p:txBody>
          <a:bodyPr anchorCtr="0" anchor="t" bIns="45700" lIns="91425" spcFirstLastPara="1" rIns="91425" wrap="square" tIns="45700">
            <a:normAutofit/>
          </a:bodyPr>
          <a:lstStyle>
            <a:lvl1pPr lvl="0" algn="l">
              <a:spcBef>
                <a:spcPts val="360"/>
              </a:spcBef>
              <a:spcAft>
                <a:spcPts val="0"/>
              </a:spcAft>
              <a:buClr>
                <a:srgbClr val="A5A5A5"/>
              </a:buClr>
              <a:buSzPts val="1440"/>
              <a:buNone/>
              <a:defRPr b="0" sz="1800">
                <a:solidFill>
                  <a:srgbClr val="A5A5A5"/>
                </a:solidFill>
                <a:latin typeface="Arial"/>
                <a:ea typeface="Arial"/>
                <a:cs typeface="Arial"/>
                <a:sym typeface="Arial"/>
              </a:defRPr>
            </a:lvl1pPr>
            <a:lvl2pPr lvl="1" algn="ctr">
              <a:spcBef>
                <a:spcPts val="600"/>
              </a:spcBef>
              <a:spcAft>
                <a:spcPts val="0"/>
              </a:spcAft>
              <a:buClr>
                <a:srgbClr val="888888"/>
              </a:buClr>
              <a:buSzPts val="1040"/>
              <a:buNone/>
              <a:defRPr>
                <a:solidFill>
                  <a:srgbClr val="888888"/>
                </a:solidFill>
              </a:defRPr>
            </a:lvl2pPr>
            <a:lvl3pPr lvl="2" algn="ctr">
              <a:spcBef>
                <a:spcPts val="600"/>
              </a:spcBef>
              <a:spcAft>
                <a:spcPts val="0"/>
              </a:spcAft>
              <a:buClr>
                <a:srgbClr val="888888"/>
              </a:buClr>
              <a:buSzPts val="1040"/>
              <a:buNone/>
              <a:defRPr>
                <a:solidFill>
                  <a:srgbClr val="888888"/>
                </a:solidFill>
              </a:defRPr>
            </a:lvl3pPr>
            <a:lvl4pPr lvl="3" algn="ctr">
              <a:spcBef>
                <a:spcPts val="600"/>
              </a:spcBef>
              <a:spcAft>
                <a:spcPts val="0"/>
              </a:spcAft>
              <a:buClr>
                <a:srgbClr val="888888"/>
              </a:buClr>
              <a:buSzPts val="1040"/>
              <a:buNone/>
              <a:defRPr>
                <a:solidFill>
                  <a:srgbClr val="888888"/>
                </a:solidFill>
              </a:defRPr>
            </a:lvl4pPr>
            <a:lvl5pPr lvl="4" algn="ctr">
              <a:spcBef>
                <a:spcPts val="600"/>
              </a:spcBef>
              <a:spcAft>
                <a:spcPts val="0"/>
              </a:spcAft>
              <a:buClr>
                <a:srgbClr val="888888"/>
              </a:buClr>
              <a:buSzPts val="1040"/>
              <a:buNone/>
              <a:defRPr>
                <a:solidFill>
                  <a:srgbClr val="888888"/>
                </a:solidFill>
              </a:defRPr>
            </a:lvl5pPr>
            <a:lvl6pPr lvl="5" algn="ctr">
              <a:spcBef>
                <a:spcPts val="600"/>
              </a:spcBef>
              <a:spcAft>
                <a:spcPts val="0"/>
              </a:spcAft>
              <a:buClr>
                <a:srgbClr val="888888"/>
              </a:buClr>
              <a:buSzPts val="1040"/>
              <a:buNone/>
              <a:defRPr>
                <a:solidFill>
                  <a:srgbClr val="888888"/>
                </a:solidFill>
              </a:defRPr>
            </a:lvl6pPr>
            <a:lvl7pPr lvl="6" algn="ctr">
              <a:spcBef>
                <a:spcPts val="600"/>
              </a:spcBef>
              <a:spcAft>
                <a:spcPts val="0"/>
              </a:spcAft>
              <a:buClr>
                <a:srgbClr val="888888"/>
              </a:buClr>
              <a:buSzPts val="1040"/>
              <a:buNone/>
              <a:defRPr>
                <a:solidFill>
                  <a:srgbClr val="888888"/>
                </a:solidFill>
              </a:defRPr>
            </a:lvl7pPr>
            <a:lvl8pPr lvl="7" algn="ctr">
              <a:spcBef>
                <a:spcPts val="600"/>
              </a:spcBef>
              <a:spcAft>
                <a:spcPts val="0"/>
              </a:spcAft>
              <a:buClr>
                <a:srgbClr val="888888"/>
              </a:buClr>
              <a:buSzPts val="1040"/>
              <a:buNone/>
              <a:defRPr>
                <a:solidFill>
                  <a:srgbClr val="888888"/>
                </a:solidFill>
              </a:defRPr>
            </a:lvl8pPr>
            <a:lvl9pPr lvl="8" algn="ctr">
              <a:spcBef>
                <a:spcPts val="600"/>
              </a:spcBef>
              <a:spcAft>
                <a:spcPts val="600"/>
              </a:spcAft>
              <a:buClr>
                <a:srgbClr val="888888"/>
              </a:buClr>
              <a:buSzPts val="1040"/>
              <a:buNone/>
              <a:defRPr>
                <a:solidFill>
                  <a:srgbClr val="888888"/>
                </a:solidFill>
              </a:defRPr>
            </a:lvl9pPr>
          </a:lstStyle>
          <a:p/>
        </p:txBody>
      </p:sp>
      <p:sp>
        <p:nvSpPr>
          <p:cNvPr id="100" name="Google Shape;100;p12"/>
          <p:cNvSpPr txBox="1"/>
          <p:nvPr>
            <p:ph idx="2" type="body"/>
          </p:nvPr>
        </p:nvSpPr>
        <p:spPr>
          <a:xfrm>
            <a:off x="335360" y="1484784"/>
            <a:ext cx="11516853" cy="4752528"/>
          </a:xfrm>
          <a:prstGeom prst="rect">
            <a:avLst/>
          </a:prstGeom>
          <a:noFill/>
          <a:ln>
            <a:noFill/>
          </a:ln>
        </p:spPr>
        <p:txBody>
          <a:bodyPr anchorCtr="0" anchor="t" bIns="45700" lIns="91425" spcFirstLastPara="1" rIns="91425" wrap="square" tIns="45700">
            <a:noAutofit/>
          </a:bodyPr>
          <a:lstStyle>
            <a:lvl1pPr indent="-304800" lvl="0" marL="457200" algn="l">
              <a:spcBef>
                <a:spcPts val="300"/>
              </a:spcBef>
              <a:spcAft>
                <a:spcPts val="0"/>
              </a:spcAft>
              <a:buClr>
                <a:srgbClr val="262626"/>
              </a:buClr>
              <a:buSzPts val="1200"/>
              <a:buChar char="•"/>
              <a:defRPr>
                <a:latin typeface="Arial"/>
                <a:ea typeface="Arial"/>
                <a:cs typeface="Arial"/>
                <a:sym typeface="Arial"/>
              </a:defRPr>
            </a:lvl1pPr>
            <a:lvl2pPr indent="-320040" lvl="1" marL="914400" algn="l">
              <a:spcBef>
                <a:spcPts val="600"/>
              </a:spcBef>
              <a:spcAft>
                <a:spcPts val="0"/>
              </a:spcAft>
              <a:buClr>
                <a:srgbClr val="262626"/>
              </a:buClr>
              <a:buSzPts val="1440"/>
              <a:buChar char="•"/>
              <a:defRPr/>
            </a:lvl2pPr>
            <a:lvl3pPr indent="-320039" lvl="2" marL="1371600" algn="l">
              <a:spcBef>
                <a:spcPts val="600"/>
              </a:spcBef>
              <a:spcAft>
                <a:spcPts val="0"/>
              </a:spcAft>
              <a:buClr>
                <a:srgbClr val="262626"/>
              </a:buClr>
              <a:buSzPts val="1440"/>
              <a:buChar char="•"/>
              <a:defRPr/>
            </a:lvl3pPr>
            <a:lvl4pPr indent="-320039" lvl="3" marL="1828800" algn="l">
              <a:spcBef>
                <a:spcPts val="600"/>
              </a:spcBef>
              <a:spcAft>
                <a:spcPts val="0"/>
              </a:spcAft>
              <a:buClr>
                <a:srgbClr val="262626"/>
              </a:buClr>
              <a:buSzPts val="1440"/>
              <a:buChar char="•"/>
              <a:defRPr/>
            </a:lvl4pPr>
            <a:lvl5pPr indent="-320039" lvl="4" marL="2286000" algn="l">
              <a:spcBef>
                <a:spcPts val="600"/>
              </a:spcBef>
              <a:spcAft>
                <a:spcPts val="0"/>
              </a:spcAft>
              <a:buClr>
                <a:srgbClr val="262626"/>
              </a:buClr>
              <a:buSzPts val="1440"/>
              <a:buChar char="•"/>
              <a:defRPr/>
            </a:lvl5pPr>
            <a:lvl6pPr indent="-320039" lvl="5" marL="2743200" algn="l">
              <a:spcBef>
                <a:spcPts val="600"/>
              </a:spcBef>
              <a:spcAft>
                <a:spcPts val="0"/>
              </a:spcAft>
              <a:buClr>
                <a:schemeClr val="dk1"/>
              </a:buClr>
              <a:buSzPts val="1440"/>
              <a:buChar char="•"/>
              <a:defRPr/>
            </a:lvl6pPr>
            <a:lvl7pPr indent="-320039" lvl="6" marL="3200400" algn="l">
              <a:spcBef>
                <a:spcPts val="600"/>
              </a:spcBef>
              <a:spcAft>
                <a:spcPts val="0"/>
              </a:spcAft>
              <a:buClr>
                <a:schemeClr val="dk1"/>
              </a:buClr>
              <a:buSzPts val="1440"/>
              <a:buChar char="•"/>
              <a:defRPr/>
            </a:lvl7pPr>
            <a:lvl8pPr indent="-320040" lvl="7" marL="3657600" algn="l">
              <a:spcBef>
                <a:spcPts val="600"/>
              </a:spcBef>
              <a:spcAft>
                <a:spcPts val="0"/>
              </a:spcAft>
              <a:buClr>
                <a:schemeClr val="dk1"/>
              </a:buClr>
              <a:buSzPts val="1440"/>
              <a:buChar char="•"/>
              <a:defRPr/>
            </a:lvl8pPr>
            <a:lvl9pPr indent="-320040" lvl="8" marL="4114800" algn="l">
              <a:spcBef>
                <a:spcPts val="600"/>
              </a:spcBef>
              <a:spcAft>
                <a:spcPts val="600"/>
              </a:spcAft>
              <a:buClr>
                <a:schemeClr val="dk1"/>
              </a:buClr>
              <a:buSzPts val="144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yan Title with HWIC">
  <p:cSld name="Cyan Title with HWIC">
    <p:spTree>
      <p:nvGrpSpPr>
        <p:cNvPr id="25" name="Shape 25"/>
        <p:cNvGrpSpPr/>
        <p:nvPr/>
      </p:nvGrpSpPr>
      <p:grpSpPr>
        <a:xfrm>
          <a:off x="0" y="0"/>
          <a:ext cx="0" cy="0"/>
          <a:chOff x="0" y="0"/>
          <a:chExt cx="0" cy="0"/>
        </a:xfrm>
      </p:grpSpPr>
      <p:pic>
        <p:nvPicPr>
          <p:cNvPr id="26" name="Google Shape;26;p3"/>
          <p:cNvPicPr preferRelativeResize="0"/>
          <p:nvPr/>
        </p:nvPicPr>
        <p:blipFill rotWithShape="1">
          <a:blip r:embed="rId2">
            <a:alphaModFix/>
          </a:blip>
          <a:srcRect b="0" l="0" r="0" t="0"/>
          <a:stretch/>
        </p:blipFill>
        <p:spPr>
          <a:xfrm>
            <a:off x="479377" y="876468"/>
            <a:ext cx="2736303" cy="707093"/>
          </a:xfrm>
          <a:prstGeom prst="rect">
            <a:avLst/>
          </a:prstGeom>
          <a:noFill/>
          <a:ln>
            <a:noFill/>
          </a:ln>
        </p:spPr>
      </p:pic>
      <p:sp>
        <p:nvSpPr>
          <p:cNvPr id="27" name="Google Shape;27;p3"/>
          <p:cNvSpPr/>
          <p:nvPr/>
        </p:nvSpPr>
        <p:spPr>
          <a:xfrm>
            <a:off x="0" y="2348880"/>
            <a:ext cx="12192000" cy="4509120"/>
          </a:xfrm>
          <a:prstGeom prst="rect">
            <a:avLst/>
          </a:prstGeom>
          <a:solidFill>
            <a:srgbClr val="00C2E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8" name="Google Shape;28;p3"/>
          <p:cNvSpPr txBox="1"/>
          <p:nvPr>
            <p:ph type="title"/>
          </p:nvPr>
        </p:nvSpPr>
        <p:spPr>
          <a:xfrm>
            <a:off x="551384" y="2348883"/>
            <a:ext cx="10363200" cy="136207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1"/>
              </a:buClr>
              <a:buSzPts val="4800"/>
              <a:buFont typeface="Arial"/>
              <a:buNone/>
              <a:defRPr b="0" sz="4800" cap="none">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
          <p:cNvSpPr txBox="1"/>
          <p:nvPr>
            <p:ph idx="1" type="body"/>
          </p:nvPr>
        </p:nvSpPr>
        <p:spPr>
          <a:xfrm>
            <a:off x="551384" y="3717032"/>
            <a:ext cx="10369152" cy="1008112"/>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lt1"/>
              </a:buClr>
              <a:buSzPts val="1920"/>
              <a:buNone/>
              <a:defRPr b="0" sz="2400">
                <a:solidFill>
                  <a:schemeClr val="lt1"/>
                </a:solidFill>
                <a:latin typeface="Arial"/>
                <a:ea typeface="Arial"/>
                <a:cs typeface="Arial"/>
                <a:sym typeface="Arial"/>
              </a:defRPr>
            </a:lvl1pPr>
            <a:lvl2pPr indent="-228600" lvl="1" marL="914400" algn="l">
              <a:spcBef>
                <a:spcPts val="600"/>
              </a:spcBef>
              <a:spcAft>
                <a:spcPts val="0"/>
              </a:spcAft>
              <a:buClr>
                <a:srgbClr val="888888"/>
              </a:buClr>
              <a:buSzPts val="1440"/>
              <a:buNone/>
              <a:defRPr sz="1800">
                <a:solidFill>
                  <a:srgbClr val="888888"/>
                </a:solidFill>
              </a:defRPr>
            </a:lvl2pPr>
            <a:lvl3pPr indent="-228600" lvl="2" marL="1371600" algn="l">
              <a:spcBef>
                <a:spcPts val="600"/>
              </a:spcBef>
              <a:spcAft>
                <a:spcPts val="0"/>
              </a:spcAft>
              <a:buClr>
                <a:srgbClr val="888888"/>
              </a:buClr>
              <a:buSzPts val="1280"/>
              <a:buNone/>
              <a:defRPr sz="1600">
                <a:solidFill>
                  <a:srgbClr val="888888"/>
                </a:solidFill>
              </a:defRPr>
            </a:lvl3pPr>
            <a:lvl4pPr indent="-228600" lvl="3" marL="1828800" algn="l">
              <a:spcBef>
                <a:spcPts val="600"/>
              </a:spcBef>
              <a:spcAft>
                <a:spcPts val="0"/>
              </a:spcAft>
              <a:buClr>
                <a:srgbClr val="888888"/>
              </a:buClr>
              <a:buSzPts val="1120"/>
              <a:buNone/>
              <a:defRPr sz="1400">
                <a:solidFill>
                  <a:srgbClr val="888888"/>
                </a:solidFill>
              </a:defRPr>
            </a:lvl4pPr>
            <a:lvl5pPr indent="-228600" lvl="4" marL="2286000" algn="l">
              <a:spcBef>
                <a:spcPts val="600"/>
              </a:spcBef>
              <a:spcAft>
                <a:spcPts val="0"/>
              </a:spcAft>
              <a:buClr>
                <a:srgbClr val="888888"/>
              </a:buClr>
              <a:buSzPts val="1120"/>
              <a:buNone/>
              <a:defRPr sz="1400">
                <a:solidFill>
                  <a:srgbClr val="888888"/>
                </a:solidFill>
              </a:defRPr>
            </a:lvl5pPr>
            <a:lvl6pPr indent="-228600" lvl="5" marL="2743200" algn="l">
              <a:spcBef>
                <a:spcPts val="600"/>
              </a:spcBef>
              <a:spcAft>
                <a:spcPts val="0"/>
              </a:spcAft>
              <a:buClr>
                <a:srgbClr val="888888"/>
              </a:buClr>
              <a:buSzPts val="1120"/>
              <a:buNone/>
              <a:defRPr sz="1400">
                <a:solidFill>
                  <a:srgbClr val="888888"/>
                </a:solidFill>
              </a:defRPr>
            </a:lvl6pPr>
            <a:lvl7pPr indent="-228600" lvl="6" marL="3200400" algn="l">
              <a:spcBef>
                <a:spcPts val="600"/>
              </a:spcBef>
              <a:spcAft>
                <a:spcPts val="0"/>
              </a:spcAft>
              <a:buClr>
                <a:srgbClr val="888888"/>
              </a:buClr>
              <a:buSzPts val="1120"/>
              <a:buNone/>
              <a:defRPr sz="1400">
                <a:solidFill>
                  <a:srgbClr val="888888"/>
                </a:solidFill>
              </a:defRPr>
            </a:lvl7pPr>
            <a:lvl8pPr indent="-228600" lvl="7" marL="3657600" algn="l">
              <a:spcBef>
                <a:spcPts val="600"/>
              </a:spcBef>
              <a:spcAft>
                <a:spcPts val="0"/>
              </a:spcAft>
              <a:buClr>
                <a:srgbClr val="888888"/>
              </a:buClr>
              <a:buSzPts val="1120"/>
              <a:buNone/>
              <a:defRPr sz="1400">
                <a:solidFill>
                  <a:srgbClr val="888888"/>
                </a:solidFill>
              </a:defRPr>
            </a:lvl8pPr>
            <a:lvl9pPr indent="-228600" lvl="8" marL="4114800" algn="l">
              <a:spcBef>
                <a:spcPts val="600"/>
              </a:spcBef>
              <a:spcAft>
                <a:spcPts val="600"/>
              </a:spcAft>
              <a:buClr>
                <a:srgbClr val="888888"/>
              </a:buClr>
              <a:buSzPts val="1120"/>
              <a:buNone/>
              <a:defRPr sz="1400">
                <a:solidFill>
                  <a:srgbClr val="888888"/>
                </a:solidFill>
              </a:defRPr>
            </a:lvl9pPr>
          </a:lstStyle>
          <a:p/>
        </p:txBody>
      </p:sp>
      <p:sp>
        <p:nvSpPr>
          <p:cNvPr id="30" name="Google Shape;30;p3"/>
          <p:cNvSpPr txBox="1"/>
          <p:nvPr>
            <p:ph idx="10" type="dt"/>
          </p:nvPr>
        </p:nvSpPr>
        <p:spPr>
          <a:xfrm>
            <a:off x="719403" y="6525348"/>
            <a:ext cx="912101" cy="2160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1" type="ftr"/>
          </p:nvPr>
        </p:nvSpPr>
        <p:spPr>
          <a:xfrm>
            <a:off x="1547561" y="6525348"/>
            <a:ext cx="8220847" cy="2160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
          <p:cNvSpPr txBox="1"/>
          <p:nvPr>
            <p:ph idx="12" type="sldNum"/>
          </p:nvPr>
        </p:nvSpPr>
        <p:spPr>
          <a:xfrm>
            <a:off x="239351" y="6525348"/>
            <a:ext cx="480053" cy="21602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900">
                <a:solidFill>
                  <a:schemeClr val="lt1"/>
                </a:solidFill>
                <a:latin typeface="Arial"/>
                <a:ea typeface="Arial"/>
                <a:cs typeface="Arial"/>
                <a:sym typeface="Arial"/>
              </a:defRPr>
            </a:lvl1pPr>
            <a:lvl2pPr indent="0" lvl="1" marL="0" algn="ctr">
              <a:spcBef>
                <a:spcPts val="0"/>
              </a:spcBef>
              <a:buNone/>
              <a:defRPr sz="900">
                <a:solidFill>
                  <a:schemeClr val="lt1"/>
                </a:solidFill>
                <a:latin typeface="Arial"/>
                <a:ea typeface="Arial"/>
                <a:cs typeface="Arial"/>
                <a:sym typeface="Arial"/>
              </a:defRPr>
            </a:lvl2pPr>
            <a:lvl3pPr indent="0" lvl="2" marL="0" algn="ctr">
              <a:spcBef>
                <a:spcPts val="0"/>
              </a:spcBef>
              <a:buNone/>
              <a:defRPr sz="900">
                <a:solidFill>
                  <a:schemeClr val="lt1"/>
                </a:solidFill>
                <a:latin typeface="Arial"/>
                <a:ea typeface="Arial"/>
                <a:cs typeface="Arial"/>
                <a:sym typeface="Arial"/>
              </a:defRPr>
            </a:lvl3pPr>
            <a:lvl4pPr indent="0" lvl="3" marL="0" algn="ctr">
              <a:spcBef>
                <a:spcPts val="0"/>
              </a:spcBef>
              <a:buNone/>
              <a:defRPr sz="900">
                <a:solidFill>
                  <a:schemeClr val="lt1"/>
                </a:solidFill>
                <a:latin typeface="Arial"/>
                <a:ea typeface="Arial"/>
                <a:cs typeface="Arial"/>
                <a:sym typeface="Arial"/>
              </a:defRPr>
            </a:lvl4pPr>
            <a:lvl5pPr indent="0" lvl="4" marL="0" algn="ctr">
              <a:spcBef>
                <a:spcPts val="0"/>
              </a:spcBef>
              <a:buNone/>
              <a:defRPr sz="900">
                <a:solidFill>
                  <a:schemeClr val="lt1"/>
                </a:solidFill>
                <a:latin typeface="Arial"/>
                <a:ea typeface="Arial"/>
                <a:cs typeface="Arial"/>
                <a:sym typeface="Arial"/>
              </a:defRPr>
            </a:lvl5pPr>
            <a:lvl6pPr indent="0" lvl="5" marL="0" algn="ctr">
              <a:spcBef>
                <a:spcPts val="0"/>
              </a:spcBef>
              <a:buNone/>
              <a:defRPr sz="900">
                <a:solidFill>
                  <a:schemeClr val="lt1"/>
                </a:solidFill>
                <a:latin typeface="Arial"/>
                <a:ea typeface="Arial"/>
                <a:cs typeface="Arial"/>
                <a:sym typeface="Arial"/>
              </a:defRPr>
            </a:lvl6pPr>
            <a:lvl7pPr indent="0" lvl="6" marL="0" algn="ctr">
              <a:spcBef>
                <a:spcPts val="0"/>
              </a:spcBef>
              <a:buNone/>
              <a:defRPr sz="900">
                <a:solidFill>
                  <a:schemeClr val="lt1"/>
                </a:solidFill>
                <a:latin typeface="Arial"/>
                <a:ea typeface="Arial"/>
                <a:cs typeface="Arial"/>
                <a:sym typeface="Arial"/>
              </a:defRPr>
            </a:lvl7pPr>
            <a:lvl8pPr indent="0" lvl="7" marL="0" algn="ctr">
              <a:spcBef>
                <a:spcPts val="0"/>
              </a:spcBef>
              <a:buNone/>
              <a:defRPr sz="900">
                <a:solidFill>
                  <a:schemeClr val="lt1"/>
                </a:solidFill>
                <a:latin typeface="Arial"/>
                <a:ea typeface="Arial"/>
                <a:cs typeface="Arial"/>
                <a:sym typeface="Arial"/>
              </a:defRPr>
            </a:lvl8pPr>
            <a:lvl9pPr indent="0" lvl="8" marL="0" algn="ctr">
              <a:spcBef>
                <a:spcPts val="0"/>
              </a:spcBef>
              <a:buNone/>
              <a:defRPr sz="900">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33" name="Google Shape;33;p3"/>
          <p:cNvPicPr preferRelativeResize="0"/>
          <p:nvPr/>
        </p:nvPicPr>
        <p:blipFill rotWithShape="1">
          <a:blip r:embed="rId3">
            <a:alphaModFix/>
          </a:blip>
          <a:srcRect b="0" l="0" r="0" t="0"/>
          <a:stretch/>
        </p:blipFill>
        <p:spPr>
          <a:xfrm>
            <a:off x="8916876" y="4581128"/>
            <a:ext cx="2938408" cy="217882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Cyan Title with formal logo">
  <p:cSld name="Basic Cyan Title with formal logo">
    <p:spTree>
      <p:nvGrpSpPr>
        <p:cNvPr id="34" name="Shape 34"/>
        <p:cNvGrpSpPr/>
        <p:nvPr/>
      </p:nvGrpSpPr>
      <p:grpSpPr>
        <a:xfrm>
          <a:off x="0" y="0"/>
          <a:ext cx="0" cy="0"/>
          <a:chOff x="0" y="0"/>
          <a:chExt cx="0" cy="0"/>
        </a:xfrm>
      </p:grpSpPr>
      <p:sp>
        <p:nvSpPr>
          <p:cNvPr id="35" name="Google Shape;35;p4"/>
          <p:cNvSpPr txBox="1"/>
          <p:nvPr>
            <p:ph type="title"/>
          </p:nvPr>
        </p:nvSpPr>
        <p:spPr>
          <a:xfrm>
            <a:off x="551384" y="1916832"/>
            <a:ext cx="10363200" cy="259228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00C2E2"/>
              </a:buClr>
              <a:buSzPts val="4800"/>
              <a:buFont typeface="Arial"/>
              <a:buNone/>
              <a:defRPr b="0" sz="4800" cap="none">
                <a:solidFill>
                  <a:srgbClr val="00C2E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4"/>
          <p:cNvSpPr txBox="1"/>
          <p:nvPr>
            <p:ph idx="10" type="dt"/>
          </p:nvPr>
        </p:nvSpPr>
        <p:spPr>
          <a:xfrm>
            <a:off x="719403" y="6525348"/>
            <a:ext cx="912101" cy="2160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7F7F7F"/>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1" type="ftr"/>
          </p:nvPr>
        </p:nvSpPr>
        <p:spPr>
          <a:xfrm>
            <a:off x="1547561" y="6525348"/>
            <a:ext cx="8220847" cy="2160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7F7F7F"/>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2" type="sldNum"/>
          </p:nvPr>
        </p:nvSpPr>
        <p:spPr>
          <a:xfrm>
            <a:off x="239351" y="6525348"/>
            <a:ext cx="480053" cy="21602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900">
                <a:solidFill>
                  <a:srgbClr val="7F7F7F"/>
                </a:solidFill>
                <a:latin typeface="Arial"/>
                <a:ea typeface="Arial"/>
                <a:cs typeface="Arial"/>
                <a:sym typeface="Arial"/>
              </a:defRPr>
            </a:lvl1pPr>
            <a:lvl2pPr indent="0" lvl="1" marL="0" algn="ctr">
              <a:spcBef>
                <a:spcPts val="0"/>
              </a:spcBef>
              <a:buNone/>
              <a:defRPr sz="900">
                <a:solidFill>
                  <a:srgbClr val="7F7F7F"/>
                </a:solidFill>
                <a:latin typeface="Arial"/>
                <a:ea typeface="Arial"/>
                <a:cs typeface="Arial"/>
                <a:sym typeface="Arial"/>
              </a:defRPr>
            </a:lvl2pPr>
            <a:lvl3pPr indent="0" lvl="2" marL="0" algn="ctr">
              <a:spcBef>
                <a:spcPts val="0"/>
              </a:spcBef>
              <a:buNone/>
              <a:defRPr sz="900">
                <a:solidFill>
                  <a:srgbClr val="7F7F7F"/>
                </a:solidFill>
                <a:latin typeface="Arial"/>
                <a:ea typeface="Arial"/>
                <a:cs typeface="Arial"/>
                <a:sym typeface="Arial"/>
              </a:defRPr>
            </a:lvl3pPr>
            <a:lvl4pPr indent="0" lvl="3" marL="0" algn="ctr">
              <a:spcBef>
                <a:spcPts val="0"/>
              </a:spcBef>
              <a:buNone/>
              <a:defRPr sz="900">
                <a:solidFill>
                  <a:srgbClr val="7F7F7F"/>
                </a:solidFill>
                <a:latin typeface="Arial"/>
                <a:ea typeface="Arial"/>
                <a:cs typeface="Arial"/>
                <a:sym typeface="Arial"/>
              </a:defRPr>
            </a:lvl4pPr>
            <a:lvl5pPr indent="0" lvl="4" marL="0" algn="ctr">
              <a:spcBef>
                <a:spcPts val="0"/>
              </a:spcBef>
              <a:buNone/>
              <a:defRPr sz="900">
                <a:solidFill>
                  <a:srgbClr val="7F7F7F"/>
                </a:solidFill>
                <a:latin typeface="Arial"/>
                <a:ea typeface="Arial"/>
                <a:cs typeface="Arial"/>
                <a:sym typeface="Arial"/>
              </a:defRPr>
            </a:lvl5pPr>
            <a:lvl6pPr indent="0" lvl="5" marL="0" algn="ctr">
              <a:spcBef>
                <a:spcPts val="0"/>
              </a:spcBef>
              <a:buNone/>
              <a:defRPr sz="900">
                <a:solidFill>
                  <a:srgbClr val="7F7F7F"/>
                </a:solidFill>
                <a:latin typeface="Arial"/>
                <a:ea typeface="Arial"/>
                <a:cs typeface="Arial"/>
                <a:sym typeface="Arial"/>
              </a:defRPr>
            </a:lvl6pPr>
            <a:lvl7pPr indent="0" lvl="6" marL="0" algn="ctr">
              <a:spcBef>
                <a:spcPts val="0"/>
              </a:spcBef>
              <a:buNone/>
              <a:defRPr sz="900">
                <a:solidFill>
                  <a:srgbClr val="7F7F7F"/>
                </a:solidFill>
                <a:latin typeface="Arial"/>
                <a:ea typeface="Arial"/>
                <a:cs typeface="Arial"/>
                <a:sym typeface="Arial"/>
              </a:defRPr>
            </a:lvl7pPr>
            <a:lvl8pPr indent="0" lvl="7" marL="0" algn="ctr">
              <a:spcBef>
                <a:spcPts val="0"/>
              </a:spcBef>
              <a:buNone/>
              <a:defRPr sz="900">
                <a:solidFill>
                  <a:srgbClr val="7F7F7F"/>
                </a:solidFill>
                <a:latin typeface="Arial"/>
                <a:ea typeface="Arial"/>
                <a:cs typeface="Arial"/>
                <a:sym typeface="Arial"/>
              </a:defRPr>
            </a:lvl8pPr>
            <a:lvl9pPr indent="0" lvl="8" marL="0" algn="ctr">
              <a:spcBef>
                <a:spcPts val="0"/>
              </a:spcBef>
              <a:buNone/>
              <a:defRPr sz="900">
                <a:solidFill>
                  <a:srgbClr val="7F7F7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39" name="Google Shape;39;p4"/>
          <p:cNvSpPr txBox="1"/>
          <p:nvPr>
            <p:ph idx="1" type="body"/>
          </p:nvPr>
        </p:nvSpPr>
        <p:spPr>
          <a:xfrm>
            <a:off x="551384" y="3506986"/>
            <a:ext cx="10369152" cy="1002134"/>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rgbClr val="00C2E2"/>
              </a:buClr>
              <a:buSzPts val="1920"/>
              <a:buNone/>
              <a:defRPr b="0" sz="2400">
                <a:solidFill>
                  <a:srgbClr val="00C2E2"/>
                </a:solidFill>
                <a:latin typeface="Arial"/>
                <a:ea typeface="Arial"/>
                <a:cs typeface="Arial"/>
                <a:sym typeface="Arial"/>
              </a:defRPr>
            </a:lvl1pPr>
            <a:lvl2pPr indent="-228600" lvl="1" marL="914400" algn="l">
              <a:spcBef>
                <a:spcPts val="600"/>
              </a:spcBef>
              <a:spcAft>
                <a:spcPts val="0"/>
              </a:spcAft>
              <a:buClr>
                <a:srgbClr val="888888"/>
              </a:buClr>
              <a:buSzPts val="1440"/>
              <a:buNone/>
              <a:defRPr sz="1800">
                <a:solidFill>
                  <a:srgbClr val="888888"/>
                </a:solidFill>
              </a:defRPr>
            </a:lvl2pPr>
            <a:lvl3pPr indent="-228600" lvl="2" marL="1371600" algn="l">
              <a:spcBef>
                <a:spcPts val="600"/>
              </a:spcBef>
              <a:spcAft>
                <a:spcPts val="0"/>
              </a:spcAft>
              <a:buClr>
                <a:srgbClr val="888888"/>
              </a:buClr>
              <a:buSzPts val="1280"/>
              <a:buNone/>
              <a:defRPr sz="1600">
                <a:solidFill>
                  <a:srgbClr val="888888"/>
                </a:solidFill>
              </a:defRPr>
            </a:lvl3pPr>
            <a:lvl4pPr indent="-228600" lvl="3" marL="1828800" algn="l">
              <a:spcBef>
                <a:spcPts val="600"/>
              </a:spcBef>
              <a:spcAft>
                <a:spcPts val="0"/>
              </a:spcAft>
              <a:buClr>
                <a:srgbClr val="888888"/>
              </a:buClr>
              <a:buSzPts val="1120"/>
              <a:buNone/>
              <a:defRPr sz="1400">
                <a:solidFill>
                  <a:srgbClr val="888888"/>
                </a:solidFill>
              </a:defRPr>
            </a:lvl4pPr>
            <a:lvl5pPr indent="-228600" lvl="4" marL="2286000" algn="l">
              <a:spcBef>
                <a:spcPts val="600"/>
              </a:spcBef>
              <a:spcAft>
                <a:spcPts val="0"/>
              </a:spcAft>
              <a:buClr>
                <a:srgbClr val="888888"/>
              </a:buClr>
              <a:buSzPts val="1120"/>
              <a:buNone/>
              <a:defRPr sz="1400">
                <a:solidFill>
                  <a:srgbClr val="888888"/>
                </a:solidFill>
              </a:defRPr>
            </a:lvl5pPr>
            <a:lvl6pPr indent="-228600" lvl="5" marL="2743200" algn="l">
              <a:spcBef>
                <a:spcPts val="600"/>
              </a:spcBef>
              <a:spcAft>
                <a:spcPts val="0"/>
              </a:spcAft>
              <a:buClr>
                <a:srgbClr val="888888"/>
              </a:buClr>
              <a:buSzPts val="1120"/>
              <a:buNone/>
              <a:defRPr sz="1400">
                <a:solidFill>
                  <a:srgbClr val="888888"/>
                </a:solidFill>
              </a:defRPr>
            </a:lvl6pPr>
            <a:lvl7pPr indent="-228600" lvl="6" marL="3200400" algn="l">
              <a:spcBef>
                <a:spcPts val="600"/>
              </a:spcBef>
              <a:spcAft>
                <a:spcPts val="0"/>
              </a:spcAft>
              <a:buClr>
                <a:srgbClr val="888888"/>
              </a:buClr>
              <a:buSzPts val="1120"/>
              <a:buNone/>
              <a:defRPr sz="1400">
                <a:solidFill>
                  <a:srgbClr val="888888"/>
                </a:solidFill>
              </a:defRPr>
            </a:lvl7pPr>
            <a:lvl8pPr indent="-228600" lvl="7" marL="3657600" algn="l">
              <a:spcBef>
                <a:spcPts val="600"/>
              </a:spcBef>
              <a:spcAft>
                <a:spcPts val="0"/>
              </a:spcAft>
              <a:buClr>
                <a:srgbClr val="888888"/>
              </a:buClr>
              <a:buSzPts val="1120"/>
              <a:buNone/>
              <a:defRPr sz="1400">
                <a:solidFill>
                  <a:srgbClr val="888888"/>
                </a:solidFill>
              </a:defRPr>
            </a:lvl8pPr>
            <a:lvl9pPr indent="-228600" lvl="8" marL="4114800" algn="l">
              <a:spcBef>
                <a:spcPts val="600"/>
              </a:spcBef>
              <a:spcAft>
                <a:spcPts val="600"/>
              </a:spcAft>
              <a:buClr>
                <a:srgbClr val="888888"/>
              </a:buClr>
              <a:buSzPts val="1120"/>
              <a:buNone/>
              <a:defRPr sz="1400">
                <a:solidFill>
                  <a:srgbClr val="888888"/>
                </a:solidFill>
              </a:defRPr>
            </a:lvl9pPr>
          </a:lstStyle>
          <a:p/>
        </p:txBody>
      </p:sp>
      <p:sp>
        <p:nvSpPr>
          <p:cNvPr id="40" name="Google Shape;40;p4"/>
          <p:cNvSpPr/>
          <p:nvPr/>
        </p:nvSpPr>
        <p:spPr>
          <a:xfrm>
            <a:off x="8688288" y="5733256"/>
            <a:ext cx="2880320" cy="684665"/>
          </a:xfrm>
          <a:prstGeom prst="rect">
            <a:avLst/>
          </a:prstGeom>
          <a:blipFill rotWithShape="1">
            <a:blip r:embed="rId2">
              <a:alphaModFix amt="90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1" name="Google Shape;41;p4"/>
          <p:cNvPicPr preferRelativeResize="0"/>
          <p:nvPr/>
        </p:nvPicPr>
        <p:blipFill rotWithShape="1">
          <a:blip r:embed="rId3">
            <a:alphaModFix/>
          </a:blip>
          <a:srcRect b="0" l="0" r="0" t="0"/>
          <a:stretch/>
        </p:blipFill>
        <p:spPr>
          <a:xfrm>
            <a:off x="479377" y="876468"/>
            <a:ext cx="2736303" cy="707093"/>
          </a:xfrm>
          <a:prstGeom prst="rect">
            <a:avLst/>
          </a:prstGeom>
          <a:noFill/>
          <a:ln>
            <a:noFill/>
          </a:ln>
        </p:spPr>
      </p:pic>
      <p:sp>
        <p:nvSpPr>
          <p:cNvPr id="42" name="Google Shape;42;p4"/>
          <p:cNvSpPr/>
          <p:nvPr/>
        </p:nvSpPr>
        <p:spPr>
          <a:xfrm>
            <a:off x="10200456" y="6417921"/>
            <a:ext cx="1872208" cy="44007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yan - Blank">
  <p:cSld name="Cyan - Blank">
    <p:spTree>
      <p:nvGrpSpPr>
        <p:cNvPr id="43" name="Shape 43"/>
        <p:cNvGrpSpPr/>
        <p:nvPr/>
      </p:nvGrpSpPr>
      <p:grpSpPr>
        <a:xfrm>
          <a:off x="0" y="0"/>
          <a:ext cx="0" cy="0"/>
          <a:chOff x="0" y="0"/>
          <a:chExt cx="0" cy="0"/>
        </a:xfrm>
      </p:grpSpPr>
      <p:sp>
        <p:nvSpPr>
          <p:cNvPr id="44" name="Google Shape;44;p5"/>
          <p:cNvSpPr txBox="1"/>
          <p:nvPr>
            <p:ph type="ctrTitle"/>
          </p:nvPr>
        </p:nvSpPr>
        <p:spPr>
          <a:xfrm>
            <a:off x="335361" y="274638"/>
            <a:ext cx="9601067" cy="56356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00C2E2"/>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5"/>
          <p:cNvSpPr txBox="1"/>
          <p:nvPr>
            <p:ph idx="10" type="dt"/>
          </p:nvPr>
        </p:nvSpPr>
        <p:spPr>
          <a:xfrm>
            <a:off x="719403" y="6525348"/>
            <a:ext cx="912101" cy="2160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1" type="ftr"/>
          </p:nvPr>
        </p:nvSpPr>
        <p:spPr>
          <a:xfrm>
            <a:off x="1547561" y="6525348"/>
            <a:ext cx="8220847" cy="2160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
          <p:cNvSpPr txBox="1"/>
          <p:nvPr>
            <p:ph idx="12" type="sldNum"/>
          </p:nvPr>
        </p:nvSpPr>
        <p:spPr>
          <a:xfrm>
            <a:off x="239351" y="6525348"/>
            <a:ext cx="480053" cy="21602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900">
                <a:solidFill>
                  <a:srgbClr val="888888"/>
                </a:solidFill>
                <a:latin typeface="Arial"/>
                <a:ea typeface="Arial"/>
                <a:cs typeface="Arial"/>
                <a:sym typeface="Arial"/>
              </a:defRPr>
            </a:lvl1pPr>
            <a:lvl2pPr indent="0" lvl="1" marL="0" algn="ctr">
              <a:spcBef>
                <a:spcPts val="0"/>
              </a:spcBef>
              <a:buNone/>
              <a:defRPr sz="900">
                <a:solidFill>
                  <a:srgbClr val="888888"/>
                </a:solidFill>
                <a:latin typeface="Arial"/>
                <a:ea typeface="Arial"/>
                <a:cs typeface="Arial"/>
                <a:sym typeface="Arial"/>
              </a:defRPr>
            </a:lvl2pPr>
            <a:lvl3pPr indent="0" lvl="2" marL="0" algn="ctr">
              <a:spcBef>
                <a:spcPts val="0"/>
              </a:spcBef>
              <a:buNone/>
              <a:defRPr sz="900">
                <a:solidFill>
                  <a:srgbClr val="888888"/>
                </a:solidFill>
                <a:latin typeface="Arial"/>
                <a:ea typeface="Arial"/>
                <a:cs typeface="Arial"/>
                <a:sym typeface="Arial"/>
              </a:defRPr>
            </a:lvl3pPr>
            <a:lvl4pPr indent="0" lvl="3" marL="0" algn="ctr">
              <a:spcBef>
                <a:spcPts val="0"/>
              </a:spcBef>
              <a:buNone/>
              <a:defRPr sz="900">
                <a:solidFill>
                  <a:srgbClr val="888888"/>
                </a:solidFill>
                <a:latin typeface="Arial"/>
                <a:ea typeface="Arial"/>
                <a:cs typeface="Arial"/>
                <a:sym typeface="Arial"/>
              </a:defRPr>
            </a:lvl4pPr>
            <a:lvl5pPr indent="0" lvl="4" marL="0" algn="ctr">
              <a:spcBef>
                <a:spcPts val="0"/>
              </a:spcBef>
              <a:buNone/>
              <a:defRPr sz="900">
                <a:solidFill>
                  <a:srgbClr val="888888"/>
                </a:solidFill>
                <a:latin typeface="Arial"/>
                <a:ea typeface="Arial"/>
                <a:cs typeface="Arial"/>
                <a:sym typeface="Arial"/>
              </a:defRPr>
            </a:lvl5pPr>
            <a:lvl6pPr indent="0" lvl="5" marL="0" algn="ctr">
              <a:spcBef>
                <a:spcPts val="0"/>
              </a:spcBef>
              <a:buNone/>
              <a:defRPr sz="900">
                <a:solidFill>
                  <a:srgbClr val="888888"/>
                </a:solidFill>
                <a:latin typeface="Arial"/>
                <a:ea typeface="Arial"/>
                <a:cs typeface="Arial"/>
                <a:sym typeface="Arial"/>
              </a:defRPr>
            </a:lvl6pPr>
            <a:lvl7pPr indent="0" lvl="6" marL="0" algn="ctr">
              <a:spcBef>
                <a:spcPts val="0"/>
              </a:spcBef>
              <a:buNone/>
              <a:defRPr sz="900">
                <a:solidFill>
                  <a:srgbClr val="888888"/>
                </a:solidFill>
                <a:latin typeface="Arial"/>
                <a:ea typeface="Arial"/>
                <a:cs typeface="Arial"/>
                <a:sym typeface="Arial"/>
              </a:defRPr>
            </a:lvl7pPr>
            <a:lvl8pPr indent="0" lvl="7" marL="0" algn="ctr">
              <a:spcBef>
                <a:spcPts val="0"/>
              </a:spcBef>
              <a:buNone/>
              <a:defRPr sz="900">
                <a:solidFill>
                  <a:srgbClr val="888888"/>
                </a:solidFill>
                <a:latin typeface="Arial"/>
                <a:ea typeface="Arial"/>
                <a:cs typeface="Arial"/>
                <a:sym typeface="Arial"/>
              </a:defRPr>
            </a:lvl8pPr>
            <a:lvl9pPr indent="0" lvl="8" marL="0" algn="ctr">
              <a:spcBef>
                <a:spcPts val="0"/>
              </a:spcBef>
              <a:buNone/>
              <a:defRPr sz="900">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48" name="Google Shape;48;p5"/>
          <p:cNvSpPr txBox="1"/>
          <p:nvPr>
            <p:ph idx="1" type="subTitle"/>
          </p:nvPr>
        </p:nvSpPr>
        <p:spPr>
          <a:xfrm>
            <a:off x="335361" y="838201"/>
            <a:ext cx="9601067" cy="533400"/>
          </a:xfrm>
          <a:prstGeom prst="rect">
            <a:avLst/>
          </a:prstGeom>
          <a:noFill/>
          <a:ln>
            <a:noFill/>
          </a:ln>
        </p:spPr>
        <p:txBody>
          <a:bodyPr anchorCtr="0" anchor="t" bIns="45700" lIns="91425" spcFirstLastPara="1" rIns="91425" wrap="square" tIns="45700">
            <a:normAutofit/>
          </a:bodyPr>
          <a:lstStyle>
            <a:lvl1pPr lvl="0" algn="l">
              <a:spcBef>
                <a:spcPts val="360"/>
              </a:spcBef>
              <a:spcAft>
                <a:spcPts val="0"/>
              </a:spcAft>
              <a:buClr>
                <a:srgbClr val="A5A5A5"/>
              </a:buClr>
              <a:buSzPts val="1440"/>
              <a:buNone/>
              <a:defRPr b="0" sz="1800">
                <a:solidFill>
                  <a:srgbClr val="A5A5A5"/>
                </a:solidFill>
                <a:latin typeface="Arial"/>
                <a:ea typeface="Arial"/>
                <a:cs typeface="Arial"/>
                <a:sym typeface="Arial"/>
              </a:defRPr>
            </a:lvl1pPr>
            <a:lvl2pPr lvl="1" algn="ctr">
              <a:spcBef>
                <a:spcPts val="600"/>
              </a:spcBef>
              <a:spcAft>
                <a:spcPts val="0"/>
              </a:spcAft>
              <a:buClr>
                <a:srgbClr val="888888"/>
              </a:buClr>
              <a:buSzPts val="1040"/>
              <a:buNone/>
              <a:defRPr>
                <a:solidFill>
                  <a:srgbClr val="888888"/>
                </a:solidFill>
              </a:defRPr>
            </a:lvl2pPr>
            <a:lvl3pPr lvl="2" algn="ctr">
              <a:spcBef>
                <a:spcPts val="600"/>
              </a:spcBef>
              <a:spcAft>
                <a:spcPts val="0"/>
              </a:spcAft>
              <a:buClr>
                <a:srgbClr val="888888"/>
              </a:buClr>
              <a:buSzPts val="1040"/>
              <a:buNone/>
              <a:defRPr>
                <a:solidFill>
                  <a:srgbClr val="888888"/>
                </a:solidFill>
              </a:defRPr>
            </a:lvl3pPr>
            <a:lvl4pPr lvl="3" algn="ctr">
              <a:spcBef>
                <a:spcPts val="600"/>
              </a:spcBef>
              <a:spcAft>
                <a:spcPts val="0"/>
              </a:spcAft>
              <a:buClr>
                <a:srgbClr val="888888"/>
              </a:buClr>
              <a:buSzPts val="1040"/>
              <a:buNone/>
              <a:defRPr>
                <a:solidFill>
                  <a:srgbClr val="888888"/>
                </a:solidFill>
              </a:defRPr>
            </a:lvl4pPr>
            <a:lvl5pPr lvl="4" algn="ctr">
              <a:spcBef>
                <a:spcPts val="600"/>
              </a:spcBef>
              <a:spcAft>
                <a:spcPts val="0"/>
              </a:spcAft>
              <a:buClr>
                <a:srgbClr val="888888"/>
              </a:buClr>
              <a:buSzPts val="1040"/>
              <a:buNone/>
              <a:defRPr>
                <a:solidFill>
                  <a:srgbClr val="888888"/>
                </a:solidFill>
              </a:defRPr>
            </a:lvl5pPr>
            <a:lvl6pPr lvl="5" algn="ctr">
              <a:spcBef>
                <a:spcPts val="600"/>
              </a:spcBef>
              <a:spcAft>
                <a:spcPts val="0"/>
              </a:spcAft>
              <a:buClr>
                <a:srgbClr val="888888"/>
              </a:buClr>
              <a:buSzPts val="1040"/>
              <a:buNone/>
              <a:defRPr>
                <a:solidFill>
                  <a:srgbClr val="888888"/>
                </a:solidFill>
              </a:defRPr>
            </a:lvl6pPr>
            <a:lvl7pPr lvl="6" algn="ctr">
              <a:spcBef>
                <a:spcPts val="600"/>
              </a:spcBef>
              <a:spcAft>
                <a:spcPts val="0"/>
              </a:spcAft>
              <a:buClr>
                <a:srgbClr val="888888"/>
              </a:buClr>
              <a:buSzPts val="1040"/>
              <a:buNone/>
              <a:defRPr>
                <a:solidFill>
                  <a:srgbClr val="888888"/>
                </a:solidFill>
              </a:defRPr>
            </a:lvl7pPr>
            <a:lvl8pPr lvl="7" algn="ctr">
              <a:spcBef>
                <a:spcPts val="600"/>
              </a:spcBef>
              <a:spcAft>
                <a:spcPts val="0"/>
              </a:spcAft>
              <a:buClr>
                <a:srgbClr val="888888"/>
              </a:buClr>
              <a:buSzPts val="1040"/>
              <a:buNone/>
              <a:defRPr>
                <a:solidFill>
                  <a:srgbClr val="888888"/>
                </a:solidFill>
              </a:defRPr>
            </a:lvl8pPr>
            <a:lvl9pPr lvl="8" algn="ctr">
              <a:spcBef>
                <a:spcPts val="600"/>
              </a:spcBef>
              <a:spcAft>
                <a:spcPts val="600"/>
              </a:spcAft>
              <a:buClr>
                <a:srgbClr val="888888"/>
              </a:buClr>
              <a:buSzPts val="1040"/>
              <a:buNone/>
              <a:defRPr>
                <a:solidFill>
                  <a:srgbClr val="888888"/>
                </a:solidFill>
              </a:defRPr>
            </a:lvl9pPr>
          </a:lstStyle>
          <a:p/>
        </p:txBody>
      </p:sp>
      <p:sp>
        <p:nvSpPr>
          <p:cNvPr id="49" name="Google Shape;49;p5"/>
          <p:cNvSpPr txBox="1"/>
          <p:nvPr>
            <p:ph idx="2" type="body"/>
          </p:nvPr>
        </p:nvSpPr>
        <p:spPr>
          <a:xfrm>
            <a:off x="335360" y="1484784"/>
            <a:ext cx="11516853" cy="4752528"/>
          </a:xfrm>
          <a:prstGeom prst="rect">
            <a:avLst/>
          </a:prstGeom>
          <a:noFill/>
          <a:ln>
            <a:noFill/>
          </a:ln>
        </p:spPr>
        <p:txBody>
          <a:bodyPr anchorCtr="0" anchor="t" bIns="45700" lIns="91425" spcFirstLastPara="1" rIns="91425" wrap="square" tIns="45700">
            <a:noAutofit/>
          </a:bodyPr>
          <a:lstStyle>
            <a:lvl1pPr indent="-304800" lvl="0" marL="457200" algn="l">
              <a:spcBef>
                <a:spcPts val="300"/>
              </a:spcBef>
              <a:spcAft>
                <a:spcPts val="0"/>
              </a:spcAft>
              <a:buClr>
                <a:srgbClr val="262626"/>
              </a:buClr>
              <a:buSzPts val="1200"/>
              <a:buChar char="•"/>
              <a:defRPr>
                <a:latin typeface="Arial"/>
                <a:ea typeface="Arial"/>
                <a:cs typeface="Arial"/>
                <a:sym typeface="Arial"/>
              </a:defRPr>
            </a:lvl1pPr>
            <a:lvl2pPr indent="-320040" lvl="1" marL="914400" algn="l">
              <a:spcBef>
                <a:spcPts val="600"/>
              </a:spcBef>
              <a:spcAft>
                <a:spcPts val="0"/>
              </a:spcAft>
              <a:buClr>
                <a:srgbClr val="262626"/>
              </a:buClr>
              <a:buSzPts val="1440"/>
              <a:buChar char="•"/>
              <a:defRPr/>
            </a:lvl2pPr>
            <a:lvl3pPr indent="-320039" lvl="2" marL="1371600" algn="l">
              <a:spcBef>
                <a:spcPts val="600"/>
              </a:spcBef>
              <a:spcAft>
                <a:spcPts val="0"/>
              </a:spcAft>
              <a:buClr>
                <a:srgbClr val="262626"/>
              </a:buClr>
              <a:buSzPts val="1440"/>
              <a:buChar char="•"/>
              <a:defRPr/>
            </a:lvl3pPr>
            <a:lvl4pPr indent="-320039" lvl="3" marL="1828800" algn="l">
              <a:spcBef>
                <a:spcPts val="600"/>
              </a:spcBef>
              <a:spcAft>
                <a:spcPts val="0"/>
              </a:spcAft>
              <a:buClr>
                <a:srgbClr val="262626"/>
              </a:buClr>
              <a:buSzPts val="1440"/>
              <a:buChar char="•"/>
              <a:defRPr/>
            </a:lvl4pPr>
            <a:lvl5pPr indent="-320039" lvl="4" marL="2286000" algn="l">
              <a:spcBef>
                <a:spcPts val="600"/>
              </a:spcBef>
              <a:spcAft>
                <a:spcPts val="0"/>
              </a:spcAft>
              <a:buClr>
                <a:srgbClr val="262626"/>
              </a:buClr>
              <a:buSzPts val="1440"/>
              <a:buChar char="•"/>
              <a:defRPr/>
            </a:lvl5pPr>
            <a:lvl6pPr indent="-320039" lvl="5" marL="2743200" algn="l">
              <a:spcBef>
                <a:spcPts val="600"/>
              </a:spcBef>
              <a:spcAft>
                <a:spcPts val="0"/>
              </a:spcAft>
              <a:buClr>
                <a:schemeClr val="dk1"/>
              </a:buClr>
              <a:buSzPts val="1440"/>
              <a:buChar char="•"/>
              <a:defRPr/>
            </a:lvl6pPr>
            <a:lvl7pPr indent="-320039" lvl="6" marL="3200400" algn="l">
              <a:spcBef>
                <a:spcPts val="600"/>
              </a:spcBef>
              <a:spcAft>
                <a:spcPts val="0"/>
              </a:spcAft>
              <a:buClr>
                <a:schemeClr val="dk1"/>
              </a:buClr>
              <a:buSzPts val="1440"/>
              <a:buChar char="•"/>
              <a:defRPr/>
            </a:lvl7pPr>
            <a:lvl8pPr indent="-320040" lvl="7" marL="3657600" algn="l">
              <a:spcBef>
                <a:spcPts val="600"/>
              </a:spcBef>
              <a:spcAft>
                <a:spcPts val="0"/>
              </a:spcAft>
              <a:buClr>
                <a:schemeClr val="dk1"/>
              </a:buClr>
              <a:buSzPts val="1440"/>
              <a:buChar char="•"/>
              <a:defRPr/>
            </a:lvl8pPr>
            <a:lvl9pPr indent="-320040" lvl="8" marL="4114800" algn="l">
              <a:spcBef>
                <a:spcPts val="600"/>
              </a:spcBef>
              <a:spcAft>
                <a:spcPts val="600"/>
              </a:spcAft>
              <a:buClr>
                <a:schemeClr val="dk1"/>
              </a:buClr>
              <a:buSzPts val="144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yan Blank -  Logo Bottom Right">
  <p:cSld name="Cyan Blank -  Logo Bottom Right">
    <p:spTree>
      <p:nvGrpSpPr>
        <p:cNvPr id="50" name="Shape 50"/>
        <p:cNvGrpSpPr/>
        <p:nvPr/>
      </p:nvGrpSpPr>
      <p:grpSpPr>
        <a:xfrm>
          <a:off x="0" y="0"/>
          <a:ext cx="0" cy="0"/>
          <a:chOff x="0" y="0"/>
          <a:chExt cx="0" cy="0"/>
        </a:xfrm>
      </p:grpSpPr>
      <p:sp>
        <p:nvSpPr>
          <p:cNvPr id="51" name="Google Shape;51;p6"/>
          <p:cNvSpPr txBox="1"/>
          <p:nvPr>
            <p:ph type="ctrTitle"/>
          </p:nvPr>
        </p:nvSpPr>
        <p:spPr>
          <a:xfrm>
            <a:off x="335361" y="274638"/>
            <a:ext cx="9601067" cy="56356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00C2E2"/>
              </a:buClr>
              <a:buSzPts val="2400"/>
              <a:buFont typeface="Arial"/>
              <a:buNone/>
              <a:defRPr sz="2400">
                <a:solidFill>
                  <a:srgbClr val="00C2E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6"/>
          <p:cNvSpPr txBox="1"/>
          <p:nvPr>
            <p:ph idx="10" type="dt"/>
          </p:nvPr>
        </p:nvSpPr>
        <p:spPr>
          <a:xfrm>
            <a:off x="719403" y="6525348"/>
            <a:ext cx="912101" cy="2160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1" type="ftr"/>
          </p:nvPr>
        </p:nvSpPr>
        <p:spPr>
          <a:xfrm>
            <a:off x="1547561" y="6525348"/>
            <a:ext cx="8220847" cy="2160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
          <p:cNvSpPr txBox="1"/>
          <p:nvPr>
            <p:ph idx="12" type="sldNum"/>
          </p:nvPr>
        </p:nvSpPr>
        <p:spPr>
          <a:xfrm>
            <a:off x="239351" y="6525348"/>
            <a:ext cx="480053" cy="21602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900">
                <a:solidFill>
                  <a:srgbClr val="888888"/>
                </a:solidFill>
                <a:latin typeface="Arial"/>
                <a:ea typeface="Arial"/>
                <a:cs typeface="Arial"/>
                <a:sym typeface="Arial"/>
              </a:defRPr>
            </a:lvl1pPr>
            <a:lvl2pPr indent="0" lvl="1" marL="0" algn="ctr">
              <a:spcBef>
                <a:spcPts val="0"/>
              </a:spcBef>
              <a:buNone/>
              <a:defRPr sz="900">
                <a:solidFill>
                  <a:srgbClr val="888888"/>
                </a:solidFill>
                <a:latin typeface="Arial"/>
                <a:ea typeface="Arial"/>
                <a:cs typeface="Arial"/>
                <a:sym typeface="Arial"/>
              </a:defRPr>
            </a:lvl2pPr>
            <a:lvl3pPr indent="0" lvl="2" marL="0" algn="ctr">
              <a:spcBef>
                <a:spcPts val="0"/>
              </a:spcBef>
              <a:buNone/>
              <a:defRPr sz="900">
                <a:solidFill>
                  <a:srgbClr val="888888"/>
                </a:solidFill>
                <a:latin typeface="Arial"/>
                <a:ea typeface="Arial"/>
                <a:cs typeface="Arial"/>
                <a:sym typeface="Arial"/>
              </a:defRPr>
            </a:lvl3pPr>
            <a:lvl4pPr indent="0" lvl="3" marL="0" algn="ctr">
              <a:spcBef>
                <a:spcPts val="0"/>
              </a:spcBef>
              <a:buNone/>
              <a:defRPr sz="900">
                <a:solidFill>
                  <a:srgbClr val="888888"/>
                </a:solidFill>
                <a:latin typeface="Arial"/>
                <a:ea typeface="Arial"/>
                <a:cs typeface="Arial"/>
                <a:sym typeface="Arial"/>
              </a:defRPr>
            </a:lvl4pPr>
            <a:lvl5pPr indent="0" lvl="4" marL="0" algn="ctr">
              <a:spcBef>
                <a:spcPts val="0"/>
              </a:spcBef>
              <a:buNone/>
              <a:defRPr sz="900">
                <a:solidFill>
                  <a:srgbClr val="888888"/>
                </a:solidFill>
                <a:latin typeface="Arial"/>
                <a:ea typeface="Arial"/>
                <a:cs typeface="Arial"/>
                <a:sym typeface="Arial"/>
              </a:defRPr>
            </a:lvl5pPr>
            <a:lvl6pPr indent="0" lvl="5" marL="0" algn="ctr">
              <a:spcBef>
                <a:spcPts val="0"/>
              </a:spcBef>
              <a:buNone/>
              <a:defRPr sz="900">
                <a:solidFill>
                  <a:srgbClr val="888888"/>
                </a:solidFill>
                <a:latin typeface="Arial"/>
                <a:ea typeface="Arial"/>
                <a:cs typeface="Arial"/>
                <a:sym typeface="Arial"/>
              </a:defRPr>
            </a:lvl6pPr>
            <a:lvl7pPr indent="0" lvl="6" marL="0" algn="ctr">
              <a:spcBef>
                <a:spcPts val="0"/>
              </a:spcBef>
              <a:buNone/>
              <a:defRPr sz="900">
                <a:solidFill>
                  <a:srgbClr val="888888"/>
                </a:solidFill>
                <a:latin typeface="Arial"/>
                <a:ea typeface="Arial"/>
                <a:cs typeface="Arial"/>
                <a:sym typeface="Arial"/>
              </a:defRPr>
            </a:lvl7pPr>
            <a:lvl8pPr indent="0" lvl="7" marL="0" algn="ctr">
              <a:spcBef>
                <a:spcPts val="0"/>
              </a:spcBef>
              <a:buNone/>
              <a:defRPr sz="900">
                <a:solidFill>
                  <a:srgbClr val="888888"/>
                </a:solidFill>
                <a:latin typeface="Arial"/>
                <a:ea typeface="Arial"/>
                <a:cs typeface="Arial"/>
                <a:sym typeface="Arial"/>
              </a:defRPr>
            </a:lvl8pPr>
            <a:lvl9pPr indent="0" lvl="8" marL="0" algn="ctr">
              <a:spcBef>
                <a:spcPts val="0"/>
              </a:spcBef>
              <a:buNone/>
              <a:defRPr sz="900">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55" name="Google Shape;55;p6"/>
          <p:cNvSpPr txBox="1"/>
          <p:nvPr>
            <p:ph idx="1" type="subTitle"/>
          </p:nvPr>
        </p:nvSpPr>
        <p:spPr>
          <a:xfrm>
            <a:off x="335361" y="838201"/>
            <a:ext cx="9601067" cy="533400"/>
          </a:xfrm>
          <a:prstGeom prst="rect">
            <a:avLst/>
          </a:prstGeom>
          <a:noFill/>
          <a:ln>
            <a:noFill/>
          </a:ln>
        </p:spPr>
        <p:txBody>
          <a:bodyPr anchorCtr="0" anchor="t" bIns="45700" lIns="91425" spcFirstLastPara="1" rIns="91425" wrap="square" tIns="45700">
            <a:normAutofit/>
          </a:bodyPr>
          <a:lstStyle>
            <a:lvl1pPr lvl="0" algn="l">
              <a:spcBef>
                <a:spcPts val="360"/>
              </a:spcBef>
              <a:spcAft>
                <a:spcPts val="0"/>
              </a:spcAft>
              <a:buClr>
                <a:srgbClr val="A5A5A5"/>
              </a:buClr>
              <a:buSzPts val="1440"/>
              <a:buNone/>
              <a:defRPr b="0" sz="1800">
                <a:solidFill>
                  <a:srgbClr val="A5A5A5"/>
                </a:solidFill>
                <a:latin typeface="Arial"/>
                <a:ea typeface="Arial"/>
                <a:cs typeface="Arial"/>
                <a:sym typeface="Arial"/>
              </a:defRPr>
            </a:lvl1pPr>
            <a:lvl2pPr lvl="1" algn="ctr">
              <a:spcBef>
                <a:spcPts val="600"/>
              </a:spcBef>
              <a:spcAft>
                <a:spcPts val="0"/>
              </a:spcAft>
              <a:buClr>
                <a:srgbClr val="888888"/>
              </a:buClr>
              <a:buSzPts val="1040"/>
              <a:buNone/>
              <a:defRPr>
                <a:solidFill>
                  <a:srgbClr val="888888"/>
                </a:solidFill>
              </a:defRPr>
            </a:lvl2pPr>
            <a:lvl3pPr lvl="2" algn="ctr">
              <a:spcBef>
                <a:spcPts val="600"/>
              </a:spcBef>
              <a:spcAft>
                <a:spcPts val="0"/>
              </a:spcAft>
              <a:buClr>
                <a:srgbClr val="888888"/>
              </a:buClr>
              <a:buSzPts val="1040"/>
              <a:buNone/>
              <a:defRPr>
                <a:solidFill>
                  <a:srgbClr val="888888"/>
                </a:solidFill>
              </a:defRPr>
            </a:lvl3pPr>
            <a:lvl4pPr lvl="3" algn="ctr">
              <a:spcBef>
                <a:spcPts val="600"/>
              </a:spcBef>
              <a:spcAft>
                <a:spcPts val="0"/>
              </a:spcAft>
              <a:buClr>
                <a:srgbClr val="888888"/>
              </a:buClr>
              <a:buSzPts val="1040"/>
              <a:buNone/>
              <a:defRPr>
                <a:solidFill>
                  <a:srgbClr val="888888"/>
                </a:solidFill>
              </a:defRPr>
            </a:lvl4pPr>
            <a:lvl5pPr lvl="4" algn="ctr">
              <a:spcBef>
                <a:spcPts val="600"/>
              </a:spcBef>
              <a:spcAft>
                <a:spcPts val="0"/>
              </a:spcAft>
              <a:buClr>
                <a:srgbClr val="888888"/>
              </a:buClr>
              <a:buSzPts val="1040"/>
              <a:buNone/>
              <a:defRPr>
                <a:solidFill>
                  <a:srgbClr val="888888"/>
                </a:solidFill>
              </a:defRPr>
            </a:lvl5pPr>
            <a:lvl6pPr lvl="5" algn="ctr">
              <a:spcBef>
                <a:spcPts val="600"/>
              </a:spcBef>
              <a:spcAft>
                <a:spcPts val="0"/>
              </a:spcAft>
              <a:buClr>
                <a:srgbClr val="888888"/>
              </a:buClr>
              <a:buSzPts val="1040"/>
              <a:buNone/>
              <a:defRPr>
                <a:solidFill>
                  <a:srgbClr val="888888"/>
                </a:solidFill>
              </a:defRPr>
            </a:lvl6pPr>
            <a:lvl7pPr lvl="6" algn="ctr">
              <a:spcBef>
                <a:spcPts val="600"/>
              </a:spcBef>
              <a:spcAft>
                <a:spcPts val="0"/>
              </a:spcAft>
              <a:buClr>
                <a:srgbClr val="888888"/>
              </a:buClr>
              <a:buSzPts val="1040"/>
              <a:buNone/>
              <a:defRPr>
                <a:solidFill>
                  <a:srgbClr val="888888"/>
                </a:solidFill>
              </a:defRPr>
            </a:lvl7pPr>
            <a:lvl8pPr lvl="7" algn="ctr">
              <a:spcBef>
                <a:spcPts val="600"/>
              </a:spcBef>
              <a:spcAft>
                <a:spcPts val="0"/>
              </a:spcAft>
              <a:buClr>
                <a:srgbClr val="888888"/>
              </a:buClr>
              <a:buSzPts val="1040"/>
              <a:buNone/>
              <a:defRPr>
                <a:solidFill>
                  <a:srgbClr val="888888"/>
                </a:solidFill>
              </a:defRPr>
            </a:lvl8pPr>
            <a:lvl9pPr lvl="8" algn="ctr">
              <a:spcBef>
                <a:spcPts val="600"/>
              </a:spcBef>
              <a:spcAft>
                <a:spcPts val="600"/>
              </a:spcAft>
              <a:buClr>
                <a:srgbClr val="888888"/>
              </a:buClr>
              <a:buSzPts val="1040"/>
              <a:buNone/>
              <a:defRPr>
                <a:solidFill>
                  <a:srgbClr val="888888"/>
                </a:solidFill>
              </a:defRPr>
            </a:lvl9pPr>
          </a:lstStyle>
          <a:p/>
        </p:txBody>
      </p:sp>
      <p:sp>
        <p:nvSpPr>
          <p:cNvPr id="56" name="Google Shape;56;p6"/>
          <p:cNvSpPr txBox="1"/>
          <p:nvPr>
            <p:ph idx="2" type="body"/>
          </p:nvPr>
        </p:nvSpPr>
        <p:spPr>
          <a:xfrm>
            <a:off x="335360" y="1484784"/>
            <a:ext cx="11516853" cy="4752528"/>
          </a:xfrm>
          <a:prstGeom prst="rect">
            <a:avLst/>
          </a:prstGeom>
          <a:noFill/>
          <a:ln>
            <a:noFill/>
          </a:ln>
        </p:spPr>
        <p:txBody>
          <a:bodyPr anchorCtr="0" anchor="t" bIns="45700" lIns="91425" spcFirstLastPara="1" rIns="91425" wrap="square" tIns="45700">
            <a:noAutofit/>
          </a:bodyPr>
          <a:lstStyle>
            <a:lvl1pPr indent="-304800" lvl="0" marL="457200" algn="l">
              <a:spcBef>
                <a:spcPts val="300"/>
              </a:spcBef>
              <a:spcAft>
                <a:spcPts val="0"/>
              </a:spcAft>
              <a:buClr>
                <a:srgbClr val="262626"/>
              </a:buClr>
              <a:buSzPts val="1200"/>
              <a:buChar char="•"/>
              <a:defRPr>
                <a:latin typeface="Arial"/>
                <a:ea typeface="Arial"/>
                <a:cs typeface="Arial"/>
                <a:sym typeface="Arial"/>
              </a:defRPr>
            </a:lvl1pPr>
            <a:lvl2pPr indent="-320040" lvl="1" marL="914400" algn="l">
              <a:spcBef>
                <a:spcPts val="600"/>
              </a:spcBef>
              <a:spcAft>
                <a:spcPts val="0"/>
              </a:spcAft>
              <a:buClr>
                <a:srgbClr val="262626"/>
              </a:buClr>
              <a:buSzPts val="1440"/>
              <a:buChar char="•"/>
              <a:defRPr/>
            </a:lvl2pPr>
            <a:lvl3pPr indent="-320039" lvl="2" marL="1371600" algn="l">
              <a:spcBef>
                <a:spcPts val="600"/>
              </a:spcBef>
              <a:spcAft>
                <a:spcPts val="0"/>
              </a:spcAft>
              <a:buClr>
                <a:srgbClr val="262626"/>
              </a:buClr>
              <a:buSzPts val="1440"/>
              <a:buChar char="•"/>
              <a:defRPr/>
            </a:lvl3pPr>
            <a:lvl4pPr indent="-320039" lvl="3" marL="1828800" algn="l">
              <a:spcBef>
                <a:spcPts val="600"/>
              </a:spcBef>
              <a:spcAft>
                <a:spcPts val="0"/>
              </a:spcAft>
              <a:buClr>
                <a:srgbClr val="262626"/>
              </a:buClr>
              <a:buSzPts val="1440"/>
              <a:buChar char="•"/>
              <a:defRPr/>
            </a:lvl4pPr>
            <a:lvl5pPr indent="-320039" lvl="4" marL="2286000" algn="l">
              <a:spcBef>
                <a:spcPts val="600"/>
              </a:spcBef>
              <a:spcAft>
                <a:spcPts val="0"/>
              </a:spcAft>
              <a:buClr>
                <a:srgbClr val="262626"/>
              </a:buClr>
              <a:buSzPts val="1440"/>
              <a:buChar char="•"/>
              <a:defRPr/>
            </a:lvl5pPr>
            <a:lvl6pPr indent="-320039" lvl="5" marL="2743200" algn="l">
              <a:spcBef>
                <a:spcPts val="600"/>
              </a:spcBef>
              <a:spcAft>
                <a:spcPts val="0"/>
              </a:spcAft>
              <a:buClr>
                <a:schemeClr val="dk1"/>
              </a:buClr>
              <a:buSzPts val="1440"/>
              <a:buChar char="•"/>
              <a:defRPr/>
            </a:lvl6pPr>
            <a:lvl7pPr indent="-320039" lvl="6" marL="3200400" algn="l">
              <a:spcBef>
                <a:spcPts val="600"/>
              </a:spcBef>
              <a:spcAft>
                <a:spcPts val="0"/>
              </a:spcAft>
              <a:buClr>
                <a:schemeClr val="dk1"/>
              </a:buClr>
              <a:buSzPts val="1440"/>
              <a:buChar char="•"/>
              <a:defRPr/>
            </a:lvl7pPr>
            <a:lvl8pPr indent="-320040" lvl="7" marL="3657600" algn="l">
              <a:spcBef>
                <a:spcPts val="600"/>
              </a:spcBef>
              <a:spcAft>
                <a:spcPts val="0"/>
              </a:spcAft>
              <a:buClr>
                <a:schemeClr val="dk1"/>
              </a:buClr>
              <a:buSzPts val="1440"/>
              <a:buChar char="•"/>
              <a:defRPr/>
            </a:lvl8pPr>
            <a:lvl9pPr indent="-320040" lvl="8" marL="4114800" algn="l">
              <a:spcBef>
                <a:spcPts val="600"/>
              </a:spcBef>
              <a:spcAft>
                <a:spcPts val="600"/>
              </a:spcAft>
              <a:buClr>
                <a:schemeClr val="dk1"/>
              </a:buClr>
              <a:buSzPts val="144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yan Title Bar -  Logo Top Right">
  <p:cSld name="Cyan Title Bar -  Logo Top Right">
    <p:spTree>
      <p:nvGrpSpPr>
        <p:cNvPr id="57" name="Shape 57"/>
        <p:cNvGrpSpPr/>
        <p:nvPr/>
      </p:nvGrpSpPr>
      <p:grpSpPr>
        <a:xfrm>
          <a:off x="0" y="0"/>
          <a:ext cx="0" cy="0"/>
          <a:chOff x="0" y="0"/>
          <a:chExt cx="0" cy="0"/>
        </a:xfrm>
      </p:grpSpPr>
      <p:sp>
        <p:nvSpPr>
          <p:cNvPr id="58" name="Google Shape;58;p7"/>
          <p:cNvSpPr/>
          <p:nvPr/>
        </p:nvSpPr>
        <p:spPr>
          <a:xfrm>
            <a:off x="0" y="838201"/>
            <a:ext cx="12192000" cy="533400"/>
          </a:xfrm>
          <a:prstGeom prst="rect">
            <a:avLst/>
          </a:prstGeom>
          <a:solidFill>
            <a:srgbClr val="00C2E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9" name="Google Shape;59;p7"/>
          <p:cNvSpPr txBox="1"/>
          <p:nvPr>
            <p:ph type="ctrTitle"/>
          </p:nvPr>
        </p:nvSpPr>
        <p:spPr>
          <a:xfrm>
            <a:off x="335361" y="274638"/>
            <a:ext cx="9601067" cy="56356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7"/>
          <p:cNvSpPr txBox="1"/>
          <p:nvPr>
            <p:ph idx="10" type="dt"/>
          </p:nvPr>
        </p:nvSpPr>
        <p:spPr>
          <a:xfrm>
            <a:off x="719403" y="6525348"/>
            <a:ext cx="912101" cy="2160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1" type="ftr"/>
          </p:nvPr>
        </p:nvSpPr>
        <p:spPr>
          <a:xfrm>
            <a:off x="1547561" y="6525348"/>
            <a:ext cx="8220847" cy="2160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7"/>
          <p:cNvSpPr txBox="1"/>
          <p:nvPr>
            <p:ph idx="12" type="sldNum"/>
          </p:nvPr>
        </p:nvSpPr>
        <p:spPr>
          <a:xfrm>
            <a:off x="239351" y="6525348"/>
            <a:ext cx="480053" cy="21602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900">
                <a:solidFill>
                  <a:srgbClr val="888888"/>
                </a:solidFill>
                <a:latin typeface="Arial"/>
                <a:ea typeface="Arial"/>
                <a:cs typeface="Arial"/>
                <a:sym typeface="Arial"/>
              </a:defRPr>
            </a:lvl1pPr>
            <a:lvl2pPr indent="0" lvl="1" marL="0" algn="ctr">
              <a:spcBef>
                <a:spcPts val="0"/>
              </a:spcBef>
              <a:buNone/>
              <a:defRPr sz="900">
                <a:solidFill>
                  <a:srgbClr val="888888"/>
                </a:solidFill>
                <a:latin typeface="Arial"/>
                <a:ea typeface="Arial"/>
                <a:cs typeface="Arial"/>
                <a:sym typeface="Arial"/>
              </a:defRPr>
            </a:lvl2pPr>
            <a:lvl3pPr indent="0" lvl="2" marL="0" algn="ctr">
              <a:spcBef>
                <a:spcPts val="0"/>
              </a:spcBef>
              <a:buNone/>
              <a:defRPr sz="900">
                <a:solidFill>
                  <a:srgbClr val="888888"/>
                </a:solidFill>
                <a:latin typeface="Arial"/>
                <a:ea typeface="Arial"/>
                <a:cs typeface="Arial"/>
                <a:sym typeface="Arial"/>
              </a:defRPr>
            </a:lvl3pPr>
            <a:lvl4pPr indent="0" lvl="3" marL="0" algn="ctr">
              <a:spcBef>
                <a:spcPts val="0"/>
              </a:spcBef>
              <a:buNone/>
              <a:defRPr sz="900">
                <a:solidFill>
                  <a:srgbClr val="888888"/>
                </a:solidFill>
                <a:latin typeface="Arial"/>
                <a:ea typeface="Arial"/>
                <a:cs typeface="Arial"/>
                <a:sym typeface="Arial"/>
              </a:defRPr>
            </a:lvl4pPr>
            <a:lvl5pPr indent="0" lvl="4" marL="0" algn="ctr">
              <a:spcBef>
                <a:spcPts val="0"/>
              </a:spcBef>
              <a:buNone/>
              <a:defRPr sz="900">
                <a:solidFill>
                  <a:srgbClr val="888888"/>
                </a:solidFill>
                <a:latin typeface="Arial"/>
                <a:ea typeface="Arial"/>
                <a:cs typeface="Arial"/>
                <a:sym typeface="Arial"/>
              </a:defRPr>
            </a:lvl5pPr>
            <a:lvl6pPr indent="0" lvl="5" marL="0" algn="ctr">
              <a:spcBef>
                <a:spcPts val="0"/>
              </a:spcBef>
              <a:buNone/>
              <a:defRPr sz="900">
                <a:solidFill>
                  <a:srgbClr val="888888"/>
                </a:solidFill>
                <a:latin typeface="Arial"/>
                <a:ea typeface="Arial"/>
                <a:cs typeface="Arial"/>
                <a:sym typeface="Arial"/>
              </a:defRPr>
            </a:lvl6pPr>
            <a:lvl7pPr indent="0" lvl="6" marL="0" algn="ctr">
              <a:spcBef>
                <a:spcPts val="0"/>
              </a:spcBef>
              <a:buNone/>
              <a:defRPr sz="900">
                <a:solidFill>
                  <a:srgbClr val="888888"/>
                </a:solidFill>
                <a:latin typeface="Arial"/>
                <a:ea typeface="Arial"/>
                <a:cs typeface="Arial"/>
                <a:sym typeface="Arial"/>
              </a:defRPr>
            </a:lvl7pPr>
            <a:lvl8pPr indent="0" lvl="7" marL="0" algn="ctr">
              <a:spcBef>
                <a:spcPts val="0"/>
              </a:spcBef>
              <a:buNone/>
              <a:defRPr sz="900">
                <a:solidFill>
                  <a:srgbClr val="888888"/>
                </a:solidFill>
                <a:latin typeface="Arial"/>
                <a:ea typeface="Arial"/>
                <a:cs typeface="Arial"/>
                <a:sym typeface="Arial"/>
              </a:defRPr>
            </a:lvl8pPr>
            <a:lvl9pPr indent="0" lvl="8" marL="0" algn="ctr">
              <a:spcBef>
                <a:spcPts val="0"/>
              </a:spcBef>
              <a:buNone/>
              <a:defRPr sz="900">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63" name="Google Shape;63;p7"/>
          <p:cNvSpPr txBox="1"/>
          <p:nvPr>
            <p:ph idx="1" type="subTitle"/>
          </p:nvPr>
        </p:nvSpPr>
        <p:spPr>
          <a:xfrm>
            <a:off x="335361" y="836712"/>
            <a:ext cx="9601067" cy="533400"/>
          </a:xfrm>
          <a:prstGeom prst="rect">
            <a:avLst/>
          </a:prstGeom>
          <a:noFill/>
          <a:ln>
            <a:noFill/>
          </a:ln>
        </p:spPr>
        <p:txBody>
          <a:bodyPr anchorCtr="0" anchor="ctr" bIns="45700" lIns="91425" spcFirstLastPara="1" rIns="91425" wrap="square" tIns="45700">
            <a:normAutofit/>
          </a:bodyPr>
          <a:lstStyle>
            <a:lvl1pPr lvl="0" algn="l">
              <a:spcBef>
                <a:spcPts val="360"/>
              </a:spcBef>
              <a:spcAft>
                <a:spcPts val="0"/>
              </a:spcAft>
              <a:buClr>
                <a:schemeClr val="lt1"/>
              </a:buClr>
              <a:buSzPts val="1440"/>
              <a:buNone/>
              <a:defRPr b="1" sz="1800">
                <a:solidFill>
                  <a:schemeClr val="lt1"/>
                </a:solidFill>
                <a:latin typeface="Arial"/>
                <a:ea typeface="Arial"/>
                <a:cs typeface="Arial"/>
                <a:sym typeface="Arial"/>
              </a:defRPr>
            </a:lvl1pPr>
            <a:lvl2pPr lvl="1" algn="ctr">
              <a:spcBef>
                <a:spcPts val="600"/>
              </a:spcBef>
              <a:spcAft>
                <a:spcPts val="0"/>
              </a:spcAft>
              <a:buClr>
                <a:srgbClr val="888888"/>
              </a:buClr>
              <a:buSzPts val="1040"/>
              <a:buNone/>
              <a:defRPr>
                <a:solidFill>
                  <a:srgbClr val="888888"/>
                </a:solidFill>
              </a:defRPr>
            </a:lvl2pPr>
            <a:lvl3pPr lvl="2" algn="ctr">
              <a:spcBef>
                <a:spcPts val="600"/>
              </a:spcBef>
              <a:spcAft>
                <a:spcPts val="0"/>
              </a:spcAft>
              <a:buClr>
                <a:srgbClr val="888888"/>
              </a:buClr>
              <a:buSzPts val="1040"/>
              <a:buNone/>
              <a:defRPr>
                <a:solidFill>
                  <a:srgbClr val="888888"/>
                </a:solidFill>
              </a:defRPr>
            </a:lvl3pPr>
            <a:lvl4pPr lvl="3" algn="ctr">
              <a:spcBef>
                <a:spcPts val="600"/>
              </a:spcBef>
              <a:spcAft>
                <a:spcPts val="0"/>
              </a:spcAft>
              <a:buClr>
                <a:srgbClr val="888888"/>
              </a:buClr>
              <a:buSzPts val="1040"/>
              <a:buNone/>
              <a:defRPr>
                <a:solidFill>
                  <a:srgbClr val="888888"/>
                </a:solidFill>
              </a:defRPr>
            </a:lvl4pPr>
            <a:lvl5pPr lvl="4" algn="ctr">
              <a:spcBef>
                <a:spcPts val="600"/>
              </a:spcBef>
              <a:spcAft>
                <a:spcPts val="0"/>
              </a:spcAft>
              <a:buClr>
                <a:srgbClr val="888888"/>
              </a:buClr>
              <a:buSzPts val="1040"/>
              <a:buNone/>
              <a:defRPr>
                <a:solidFill>
                  <a:srgbClr val="888888"/>
                </a:solidFill>
              </a:defRPr>
            </a:lvl5pPr>
            <a:lvl6pPr lvl="5" algn="ctr">
              <a:spcBef>
                <a:spcPts val="600"/>
              </a:spcBef>
              <a:spcAft>
                <a:spcPts val="0"/>
              </a:spcAft>
              <a:buClr>
                <a:srgbClr val="888888"/>
              </a:buClr>
              <a:buSzPts val="1040"/>
              <a:buNone/>
              <a:defRPr>
                <a:solidFill>
                  <a:srgbClr val="888888"/>
                </a:solidFill>
              </a:defRPr>
            </a:lvl6pPr>
            <a:lvl7pPr lvl="6" algn="ctr">
              <a:spcBef>
                <a:spcPts val="600"/>
              </a:spcBef>
              <a:spcAft>
                <a:spcPts val="0"/>
              </a:spcAft>
              <a:buClr>
                <a:srgbClr val="888888"/>
              </a:buClr>
              <a:buSzPts val="1040"/>
              <a:buNone/>
              <a:defRPr>
                <a:solidFill>
                  <a:srgbClr val="888888"/>
                </a:solidFill>
              </a:defRPr>
            </a:lvl7pPr>
            <a:lvl8pPr lvl="7" algn="ctr">
              <a:spcBef>
                <a:spcPts val="600"/>
              </a:spcBef>
              <a:spcAft>
                <a:spcPts val="0"/>
              </a:spcAft>
              <a:buClr>
                <a:srgbClr val="888888"/>
              </a:buClr>
              <a:buSzPts val="1040"/>
              <a:buNone/>
              <a:defRPr>
                <a:solidFill>
                  <a:srgbClr val="888888"/>
                </a:solidFill>
              </a:defRPr>
            </a:lvl8pPr>
            <a:lvl9pPr lvl="8" algn="ctr">
              <a:spcBef>
                <a:spcPts val="600"/>
              </a:spcBef>
              <a:spcAft>
                <a:spcPts val="600"/>
              </a:spcAft>
              <a:buClr>
                <a:srgbClr val="888888"/>
              </a:buClr>
              <a:buSzPts val="1040"/>
              <a:buNone/>
              <a:defRPr>
                <a:solidFill>
                  <a:srgbClr val="888888"/>
                </a:solidFill>
              </a:defRPr>
            </a:lvl9pPr>
          </a:lstStyle>
          <a:p/>
        </p:txBody>
      </p:sp>
      <p:sp>
        <p:nvSpPr>
          <p:cNvPr id="64" name="Google Shape;64;p7"/>
          <p:cNvSpPr txBox="1"/>
          <p:nvPr>
            <p:ph idx="2" type="body"/>
          </p:nvPr>
        </p:nvSpPr>
        <p:spPr>
          <a:xfrm>
            <a:off x="335360" y="1484784"/>
            <a:ext cx="11516853" cy="4752528"/>
          </a:xfrm>
          <a:prstGeom prst="rect">
            <a:avLst/>
          </a:prstGeom>
          <a:noFill/>
          <a:ln>
            <a:noFill/>
          </a:ln>
        </p:spPr>
        <p:txBody>
          <a:bodyPr anchorCtr="0" anchor="t" bIns="45700" lIns="91425" spcFirstLastPara="1" rIns="91425" wrap="square" tIns="45700">
            <a:noAutofit/>
          </a:bodyPr>
          <a:lstStyle>
            <a:lvl1pPr indent="-304800" lvl="0" marL="457200" algn="l">
              <a:spcBef>
                <a:spcPts val="300"/>
              </a:spcBef>
              <a:spcAft>
                <a:spcPts val="0"/>
              </a:spcAft>
              <a:buClr>
                <a:srgbClr val="262626"/>
              </a:buClr>
              <a:buSzPts val="1200"/>
              <a:buChar char="•"/>
              <a:defRPr>
                <a:latin typeface="Arial"/>
                <a:ea typeface="Arial"/>
                <a:cs typeface="Arial"/>
                <a:sym typeface="Arial"/>
              </a:defRPr>
            </a:lvl1pPr>
            <a:lvl2pPr indent="-320040" lvl="1" marL="914400" algn="l">
              <a:spcBef>
                <a:spcPts val="600"/>
              </a:spcBef>
              <a:spcAft>
                <a:spcPts val="0"/>
              </a:spcAft>
              <a:buClr>
                <a:srgbClr val="262626"/>
              </a:buClr>
              <a:buSzPts val="1440"/>
              <a:buChar char="•"/>
              <a:defRPr/>
            </a:lvl2pPr>
            <a:lvl3pPr indent="-320039" lvl="2" marL="1371600" algn="l">
              <a:spcBef>
                <a:spcPts val="600"/>
              </a:spcBef>
              <a:spcAft>
                <a:spcPts val="0"/>
              </a:spcAft>
              <a:buClr>
                <a:srgbClr val="262626"/>
              </a:buClr>
              <a:buSzPts val="1440"/>
              <a:buChar char="•"/>
              <a:defRPr/>
            </a:lvl3pPr>
            <a:lvl4pPr indent="-320039" lvl="3" marL="1828800" algn="l">
              <a:spcBef>
                <a:spcPts val="600"/>
              </a:spcBef>
              <a:spcAft>
                <a:spcPts val="0"/>
              </a:spcAft>
              <a:buClr>
                <a:srgbClr val="262626"/>
              </a:buClr>
              <a:buSzPts val="1440"/>
              <a:buChar char="•"/>
              <a:defRPr/>
            </a:lvl4pPr>
            <a:lvl5pPr indent="-320039" lvl="4" marL="2286000" algn="l">
              <a:spcBef>
                <a:spcPts val="600"/>
              </a:spcBef>
              <a:spcAft>
                <a:spcPts val="0"/>
              </a:spcAft>
              <a:buClr>
                <a:srgbClr val="262626"/>
              </a:buClr>
              <a:buSzPts val="1440"/>
              <a:buChar char="•"/>
              <a:defRPr/>
            </a:lvl5pPr>
            <a:lvl6pPr indent="-320039" lvl="5" marL="2743200" algn="l">
              <a:spcBef>
                <a:spcPts val="600"/>
              </a:spcBef>
              <a:spcAft>
                <a:spcPts val="0"/>
              </a:spcAft>
              <a:buClr>
                <a:schemeClr val="dk1"/>
              </a:buClr>
              <a:buSzPts val="1440"/>
              <a:buChar char="•"/>
              <a:defRPr/>
            </a:lvl6pPr>
            <a:lvl7pPr indent="-320039" lvl="6" marL="3200400" algn="l">
              <a:spcBef>
                <a:spcPts val="600"/>
              </a:spcBef>
              <a:spcAft>
                <a:spcPts val="0"/>
              </a:spcAft>
              <a:buClr>
                <a:schemeClr val="dk1"/>
              </a:buClr>
              <a:buSzPts val="1440"/>
              <a:buChar char="•"/>
              <a:defRPr/>
            </a:lvl7pPr>
            <a:lvl8pPr indent="-320040" lvl="7" marL="3657600" algn="l">
              <a:spcBef>
                <a:spcPts val="600"/>
              </a:spcBef>
              <a:spcAft>
                <a:spcPts val="0"/>
              </a:spcAft>
              <a:buClr>
                <a:schemeClr val="dk1"/>
              </a:buClr>
              <a:buSzPts val="1440"/>
              <a:buChar char="•"/>
              <a:defRPr/>
            </a:lvl8pPr>
            <a:lvl9pPr indent="-320040" lvl="8" marL="4114800" algn="l">
              <a:spcBef>
                <a:spcPts val="600"/>
              </a:spcBef>
              <a:spcAft>
                <a:spcPts val="600"/>
              </a:spcAft>
              <a:buClr>
                <a:schemeClr val="dk1"/>
              </a:buClr>
              <a:buSzPts val="1440"/>
              <a:buChar char="•"/>
              <a:defRPr/>
            </a:lvl9pPr>
          </a:lstStyle>
          <a:p/>
        </p:txBody>
      </p:sp>
      <p:pic>
        <p:nvPicPr>
          <p:cNvPr id="65" name="Google Shape;65;p7"/>
          <p:cNvPicPr preferRelativeResize="0"/>
          <p:nvPr/>
        </p:nvPicPr>
        <p:blipFill rotWithShape="1">
          <a:blip r:embed="rId2">
            <a:alphaModFix/>
          </a:blip>
          <a:srcRect b="0" l="0" r="0" t="0"/>
          <a:stretch/>
        </p:blipFill>
        <p:spPr>
          <a:xfrm>
            <a:off x="10293069" y="318420"/>
            <a:ext cx="1616364" cy="417686"/>
          </a:xfrm>
          <a:prstGeom prst="rect">
            <a:avLst/>
          </a:prstGeom>
          <a:solidFill>
            <a:schemeClr val="lt1"/>
          </a:solidFill>
          <a:ln>
            <a:noFill/>
          </a:ln>
        </p:spPr>
      </p:pic>
      <p:sp>
        <p:nvSpPr>
          <p:cNvPr id="66" name="Google Shape;66;p7"/>
          <p:cNvSpPr/>
          <p:nvPr/>
        </p:nvSpPr>
        <p:spPr>
          <a:xfrm>
            <a:off x="10293069" y="6381328"/>
            <a:ext cx="1616364" cy="36004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yan Title Bar -Logo Bottom Right">
  <p:cSld name="Cyan Title Bar -Logo Bottom Right">
    <p:spTree>
      <p:nvGrpSpPr>
        <p:cNvPr id="67" name="Shape 67"/>
        <p:cNvGrpSpPr/>
        <p:nvPr/>
      </p:nvGrpSpPr>
      <p:grpSpPr>
        <a:xfrm>
          <a:off x="0" y="0"/>
          <a:ext cx="0" cy="0"/>
          <a:chOff x="0" y="0"/>
          <a:chExt cx="0" cy="0"/>
        </a:xfrm>
      </p:grpSpPr>
      <p:sp>
        <p:nvSpPr>
          <p:cNvPr id="68" name="Google Shape;68;p8"/>
          <p:cNvSpPr/>
          <p:nvPr/>
        </p:nvSpPr>
        <p:spPr>
          <a:xfrm>
            <a:off x="0" y="838201"/>
            <a:ext cx="12192000" cy="533400"/>
          </a:xfrm>
          <a:prstGeom prst="rect">
            <a:avLst/>
          </a:prstGeom>
          <a:solidFill>
            <a:srgbClr val="00C2E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9" name="Google Shape;69;p8"/>
          <p:cNvSpPr txBox="1"/>
          <p:nvPr>
            <p:ph type="ctrTitle"/>
          </p:nvPr>
        </p:nvSpPr>
        <p:spPr>
          <a:xfrm>
            <a:off x="335361" y="274638"/>
            <a:ext cx="9601067" cy="56356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8"/>
          <p:cNvSpPr txBox="1"/>
          <p:nvPr>
            <p:ph idx="10" type="dt"/>
          </p:nvPr>
        </p:nvSpPr>
        <p:spPr>
          <a:xfrm>
            <a:off x="719403" y="6525348"/>
            <a:ext cx="912101" cy="2160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8"/>
          <p:cNvSpPr txBox="1"/>
          <p:nvPr>
            <p:ph idx="11" type="ftr"/>
          </p:nvPr>
        </p:nvSpPr>
        <p:spPr>
          <a:xfrm>
            <a:off x="1547561" y="6525348"/>
            <a:ext cx="8220847" cy="2160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8"/>
          <p:cNvSpPr txBox="1"/>
          <p:nvPr>
            <p:ph idx="12" type="sldNum"/>
          </p:nvPr>
        </p:nvSpPr>
        <p:spPr>
          <a:xfrm>
            <a:off x="239351" y="6525348"/>
            <a:ext cx="480053" cy="21602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900">
                <a:solidFill>
                  <a:srgbClr val="888888"/>
                </a:solidFill>
                <a:latin typeface="Arial"/>
                <a:ea typeface="Arial"/>
                <a:cs typeface="Arial"/>
                <a:sym typeface="Arial"/>
              </a:defRPr>
            </a:lvl1pPr>
            <a:lvl2pPr indent="0" lvl="1" marL="0" algn="ctr">
              <a:spcBef>
                <a:spcPts val="0"/>
              </a:spcBef>
              <a:buNone/>
              <a:defRPr sz="900">
                <a:solidFill>
                  <a:srgbClr val="888888"/>
                </a:solidFill>
                <a:latin typeface="Arial"/>
                <a:ea typeface="Arial"/>
                <a:cs typeface="Arial"/>
                <a:sym typeface="Arial"/>
              </a:defRPr>
            </a:lvl2pPr>
            <a:lvl3pPr indent="0" lvl="2" marL="0" algn="ctr">
              <a:spcBef>
                <a:spcPts val="0"/>
              </a:spcBef>
              <a:buNone/>
              <a:defRPr sz="900">
                <a:solidFill>
                  <a:srgbClr val="888888"/>
                </a:solidFill>
                <a:latin typeface="Arial"/>
                <a:ea typeface="Arial"/>
                <a:cs typeface="Arial"/>
                <a:sym typeface="Arial"/>
              </a:defRPr>
            </a:lvl3pPr>
            <a:lvl4pPr indent="0" lvl="3" marL="0" algn="ctr">
              <a:spcBef>
                <a:spcPts val="0"/>
              </a:spcBef>
              <a:buNone/>
              <a:defRPr sz="900">
                <a:solidFill>
                  <a:srgbClr val="888888"/>
                </a:solidFill>
                <a:latin typeface="Arial"/>
                <a:ea typeface="Arial"/>
                <a:cs typeface="Arial"/>
                <a:sym typeface="Arial"/>
              </a:defRPr>
            </a:lvl4pPr>
            <a:lvl5pPr indent="0" lvl="4" marL="0" algn="ctr">
              <a:spcBef>
                <a:spcPts val="0"/>
              </a:spcBef>
              <a:buNone/>
              <a:defRPr sz="900">
                <a:solidFill>
                  <a:srgbClr val="888888"/>
                </a:solidFill>
                <a:latin typeface="Arial"/>
                <a:ea typeface="Arial"/>
                <a:cs typeface="Arial"/>
                <a:sym typeface="Arial"/>
              </a:defRPr>
            </a:lvl5pPr>
            <a:lvl6pPr indent="0" lvl="5" marL="0" algn="ctr">
              <a:spcBef>
                <a:spcPts val="0"/>
              </a:spcBef>
              <a:buNone/>
              <a:defRPr sz="900">
                <a:solidFill>
                  <a:srgbClr val="888888"/>
                </a:solidFill>
                <a:latin typeface="Arial"/>
                <a:ea typeface="Arial"/>
                <a:cs typeface="Arial"/>
                <a:sym typeface="Arial"/>
              </a:defRPr>
            </a:lvl6pPr>
            <a:lvl7pPr indent="0" lvl="6" marL="0" algn="ctr">
              <a:spcBef>
                <a:spcPts val="0"/>
              </a:spcBef>
              <a:buNone/>
              <a:defRPr sz="900">
                <a:solidFill>
                  <a:srgbClr val="888888"/>
                </a:solidFill>
                <a:latin typeface="Arial"/>
                <a:ea typeface="Arial"/>
                <a:cs typeface="Arial"/>
                <a:sym typeface="Arial"/>
              </a:defRPr>
            </a:lvl7pPr>
            <a:lvl8pPr indent="0" lvl="7" marL="0" algn="ctr">
              <a:spcBef>
                <a:spcPts val="0"/>
              </a:spcBef>
              <a:buNone/>
              <a:defRPr sz="900">
                <a:solidFill>
                  <a:srgbClr val="888888"/>
                </a:solidFill>
                <a:latin typeface="Arial"/>
                <a:ea typeface="Arial"/>
                <a:cs typeface="Arial"/>
                <a:sym typeface="Arial"/>
              </a:defRPr>
            </a:lvl8pPr>
            <a:lvl9pPr indent="0" lvl="8" marL="0" algn="ctr">
              <a:spcBef>
                <a:spcPts val="0"/>
              </a:spcBef>
              <a:buNone/>
              <a:defRPr sz="900">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73" name="Google Shape;73;p8"/>
          <p:cNvSpPr txBox="1"/>
          <p:nvPr>
            <p:ph idx="1" type="subTitle"/>
          </p:nvPr>
        </p:nvSpPr>
        <p:spPr>
          <a:xfrm>
            <a:off x="335361" y="836712"/>
            <a:ext cx="9601067" cy="533400"/>
          </a:xfrm>
          <a:prstGeom prst="rect">
            <a:avLst/>
          </a:prstGeom>
          <a:noFill/>
          <a:ln>
            <a:noFill/>
          </a:ln>
        </p:spPr>
        <p:txBody>
          <a:bodyPr anchorCtr="0" anchor="ctr" bIns="45700" lIns="91425" spcFirstLastPara="1" rIns="91425" wrap="square" tIns="45700">
            <a:normAutofit/>
          </a:bodyPr>
          <a:lstStyle>
            <a:lvl1pPr lvl="0" algn="l">
              <a:spcBef>
                <a:spcPts val="360"/>
              </a:spcBef>
              <a:spcAft>
                <a:spcPts val="0"/>
              </a:spcAft>
              <a:buClr>
                <a:schemeClr val="lt1"/>
              </a:buClr>
              <a:buSzPts val="1440"/>
              <a:buNone/>
              <a:defRPr b="1" sz="1800">
                <a:solidFill>
                  <a:schemeClr val="lt1"/>
                </a:solidFill>
                <a:latin typeface="Arial"/>
                <a:ea typeface="Arial"/>
                <a:cs typeface="Arial"/>
                <a:sym typeface="Arial"/>
              </a:defRPr>
            </a:lvl1pPr>
            <a:lvl2pPr lvl="1" algn="ctr">
              <a:spcBef>
                <a:spcPts val="600"/>
              </a:spcBef>
              <a:spcAft>
                <a:spcPts val="0"/>
              </a:spcAft>
              <a:buClr>
                <a:srgbClr val="888888"/>
              </a:buClr>
              <a:buSzPts val="1040"/>
              <a:buNone/>
              <a:defRPr>
                <a:solidFill>
                  <a:srgbClr val="888888"/>
                </a:solidFill>
              </a:defRPr>
            </a:lvl2pPr>
            <a:lvl3pPr lvl="2" algn="ctr">
              <a:spcBef>
                <a:spcPts val="600"/>
              </a:spcBef>
              <a:spcAft>
                <a:spcPts val="0"/>
              </a:spcAft>
              <a:buClr>
                <a:srgbClr val="888888"/>
              </a:buClr>
              <a:buSzPts val="1040"/>
              <a:buNone/>
              <a:defRPr>
                <a:solidFill>
                  <a:srgbClr val="888888"/>
                </a:solidFill>
              </a:defRPr>
            </a:lvl3pPr>
            <a:lvl4pPr lvl="3" algn="ctr">
              <a:spcBef>
                <a:spcPts val="600"/>
              </a:spcBef>
              <a:spcAft>
                <a:spcPts val="0"/>
              </a:spcAft>
              <a:buClr>
                <a:srgbClr val="888888"/>
              </a:buClr>
              <a:buSzPts val="1040"/>
              <a:buNone/>
              <a:defRPr>
                <a:solidFill>
                  <a:srgbClr val="888888"/>
                </a:solidFill>
              </a:defRPr>
            </a:lvl4pPr>
            <a:lvl5pPr lvl="4" algn="ctr">
              <a:spcBef>
                <a:spcPts val="600"/>
              </a:spcBef>
              <a:spcAft>
                <a:spcPts val="0"/>
              </a:spcAft>
              <a:buClr>
                <a:srgbClr val="888888"/>
              </a:buClr>
              <a:buSzPts val="1040"/>
              <a:buNone/>
              <a:defRPr>
                <a:solidFill>
                  <a:srgbClr val="888888"/>
                </a:solidFill>
              </a:defRPr>
            </a:lvl5pPr>
            <a:lvl6pPr lvl="5" algn="ctr">
              <a:spcBef>
                <a:spcPts val="600"/>
              </a:spcBef>
              <a:spcAft>
                <a:spcPts val="0"/>
              </a:spcAft>
              <a:buClr>
                <a:srgbClr val="888888"/>
              </a:buClr>
              <a:buSzPts val="1040"/>
              <a:buNone/>
              <a:defRPr>
                <a:solidFill>
                  <a:srgbClr val="888888"/>
                </a:solidFill>
              </a:defRPr>
            </a:lvl6pPr>
            <a:lvl7pPr lvl="6" algn="ctr">
              <a:spcBef>
                <a:spcPts val="600"/>
              </a:spcBef>
              <a:spcAft>
                <a:spcPts val="0"/>
              </a:spcAft>
              <a:buClr>
                <a:srgbClr val="888888"/>
              </a:buClr>
              <a:buSzPts val="1040"/>
              <a:buNone/>
              <a:defRPr>
                <a:solidFill>
                  <a:srgbClr val="888888"/>
                </a:solidFill>
              </a:defRPr>
            </a:lvl7pPr>
            <a:lvl8pPr lvl="7" algn="ctr">
              <a:spcBef>
                <a:spcPts val="600"/>
              </a:spcBef>
              <a:spcAft>
                <a:spcPts val="0"/>
              </a:spcAft>
              <a:buClr>
                <a:srgbClr val="888888"/>
              </a:buClr>
              <a:buSzPts val="1040"/>
              <a:buNone/>
              <a:defRPr>
                <a:solidFill>
                  <a:srgbClr val="888888"/>
                </a:solidFill>
              </a:defRPr>
            </a:lvl8pPr>
            <a:lvl9pPr lvl="8" algn="ctr">
              <a:spcBef>
                <a:spcPts val="600"/>
              </a:spcBef>
              <a:spcAft>
                <a:spcPts val="600"/>
              </a:spcAft>
              <a:buClr>
                <a:srgbClr val="888888"/>
              </a:buClr>
              <a:buSzPts val="1040"/>
              <a:buNone/>
              <a:defRPr>
                <a:solidFill>
                  <a:srgbClr val="888888"/>
                </a:solidFill>
              </a:defRPr>
            </a:lvl9pPr>
          </a:lstStyle>
          <a:p/>
        </p:txBody>
      </p:sp>
      <p:sp>
        <p:nvSpPr>
          <p:cNvPr id="74" name="Google Shape;74;p8"/>
          <p:cNvSpPr txBox="1"/>
          <p:nvPr>
            <p:ph idx="2" type="body"/>
          </p:nvPr>
        </p:nvSpPr>
        <p:spPr>
          <a:xfrm>
            <a:off x="335360" y="1484784"/>
            <a:ext cx="11516853" cy="4752528"/>
          </a:xfrm>
          <a:prstGeom prst="rect">
            <a:avLst/>
          </a:prstGeom>
          <a:noFill/>
          <a:ln>
            <a:noFill/>
          </a:ln>
        </p:spPr>
        <p:txBody>
          <a:bodyPr anchorCtr="0" anchor="t" bIns="45700" lIns="91425" spcFirstLastPara="1" rIns="91425" wrap="square" tIns="45700">
            <a:noAutofit/>
          </a:bodyPr>
          <a:lstStyle>
            <a:lvl1pPr indent="-304800" lvl="0" marL="457200" algn="l">
              <a:spcBef>
                <a:spcPts val="300"/>
              </a:spcBef>
              <a:spcAft>
                <a:spcPts val="0"/>
              </a:spcAft>
              <a:buClr>
                <a:srgbClr val="262626"/>
              </a:buClr>
              <a:buSzPts val="1200"/>
              <a:buChar char="•"/>
              <a:defRPr>
                <a:latin typeface="Arial"/>
                <a:ea typeface="Arial"/>
                <a:cs typeface="Arial"/>
                <a:sym typeface="Arial"/>
              </a:defRPr>
            </a:lvl1pPr>
            <a:lvl2pPr indent="-320040" lvl="1" marL="914400" algn="l">
              <a:spcBef>
                <a:spcPts val="600"/>
              </a:spcBef>
              <a:spcAft>
                <a:spcPts val="0"/>
              </a:spcAft>
              <a:buClr>
                <a:srgbClr val="262626"/>
              </a:buClr>
              <a:buSzPts val="1440"/>
              <a:buChar char="•"/>
              <a:defRPr/>
            </a:lvl2pPr>
            <a:lvl3pPr indent="-320039" lvl="2" marL="1371600" algn="l">
              <a:spcBef>
                <a:spcPts val="600"/>
              </a:spcBef>
              <a:spcAft>
                <a:spcPts val="0"/>
              </a:spcAft>
              <a:buClr>
                <a:srgbClr val="262626"/>
              </a:buClr>
              <a:buSzPts val="1440"/>
              <a:buChar char="•"/>
              <a:defRPr/>
            </a:lvl3pPr>
            <a:lvl4pPr indent="-320039" lvl="3" marL="1828800" algn="l">
              <a:spcBef>
                <a:spcPts val="600"/>
              </a:spcBef>
              <a:spcAft>
                <a:spcPts val="0"/>
              </a:spcAft>
              <a:buClr>
                <a:srgbClr val="262626"/>
              </a:buClr>
              <a:buSzPts val="1440"/>
              <a:buChar char="•"/>
              <a:defRPr/>
            </a:lvl4pPr>
            <a:lvl5pPr indent="-320039" lvl="4" marL="2286000" algn="l">
              <a:spcBef>
                <a:spcPts val="600"/>
              </a:spcBef>
              <a:spcAft>
                <a:spcPts val="0"/>
              </a:spcAft>
              <a:buClr>
                <a:srgbClr val="262626"/>
              </a:buClr>
              <a:buSzPts val="1440"/>
              <a:buChar char="•"/>
              <a:defRPr/>
            </a:lvl5pPr>
            <a:lvl6pPr indent="-320039" lvl="5" marL="2743200" algn="l">
              <a:spcBef>
                <a:spcPts val="600"/>
              </a:spcBef>
              <a:spcAft>
                <a:spcPts val="0"/>
              </a:spcAft>
              <a:buClr>
                <a:schemeClr val="dk1"/>
              </a:buClr>
              <a:buSzPts val="1440"/>
              <a:buChar char="•"/>
              <a:defRPr/>
            </a:lvl6pPr>
            <a:lvl7pPr indent="-320039" lvl="6" marL="3200400" algn="l">
              <a:spcBef>
                <a:spcPts val="600"/>
              </a:spcBef>
              <a:spcAft>
                <a:spcPts val="0"/>
              </a:spcAft>
              <a:buClr>
                <a:schemeClr val="dk1"/>
              </a:buClr>
              <a:buSzPts val="1440"/>
              <a:buChar char="•"/>
              <a:defRPr/>
            </a:lvl7pPr>
            <a:lvl8pPr indent="-320040" lvl="7" marL="3657600" algn="l">
              <a:spcBef>
                <a:spcPts val="600"/>
              </a:spcBef>
              <a:spcAft>
                <a:spcPts val="0"/>
              </a:spcAft>
              <a:buClr>
                <a:schemeClr val="dk1"/>
              </a:buClr>
              <a:buSzPts val="1440"/>
              <a:buChar char="•"/>
              <a:defRPr/>
            </a:lvl8pPr>
            <a:lvl9pPr indent="-320040" lvl="8" marL="4114800" algn="l">
              <a:spcBef>
                <a:spcPts val="600"/>
              </a:spcBef>
              <a:spcAft>
                <a:spcPts val="600"/>
              </a:spcAft>
              <a:buClr>
                <a:schemeClr val="dk1"/>
              </a:buClr>
              <a:buSzPts val="144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yan Top Bar - Logo Bottom Right">
  <p:cSld name="Cyan Top Bar - Logo Bottom Right">
    <p:spTree>
      <p:nvGrpSpPr>
        <p:cNvPr id="75" name="Shape 75"/>
        <p:cNvGrpSpPr/>
        <p:nvPr/>
      </p:nvGrpSpPr>
      <p:grpSpPr>
        <a:xfrm>
          <a:off x="0" y="0"/>
          <a:ext cx="0" cy="0"/>
          <a:chOff x="0" y="0"/>
          <a:chExt cx="0" cy="0"/>
        </a:xfrm>
      </p:grpSpPr>
      <p:sp>
        <p:nvSpPr>
          <p:cNvPr id="76" name="Google Shape;76;p9"/>
          <p:cNvSpPr/>
          <p:nvPr/>
        </p:nvSpPr>
        <p:spPr>
          <a:xfrm>
            <a:off x="0" y="0"/>
            <a:ext cx="12192000" cy="506016"/>
          </a:xfrm>
          <a:prstGeom prst="rect">
            <a:avLst/>
          </a:prstGeom>
          <a:solidFill>
            <a:srgbClr val="00C2E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7" name="Google Shape;77;p9"/>
          <p:cNvSpPr txBox="1"/>
          <p:nvPr>
            <p:ph idx="10" type="dt"/>
          </p:nvPr>
        </p:nvSpPr>
        <p:spPr>
          <a:xfrm>
            <a:off x="719403" y="6525348"/>
            <a:ext cx="912101" cy="2160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9"/>
          <p:cNvSpPr txBox="1"/>
          <p:nvPr>
            <p:ph idx="11" type="ftr"/>
          </p:nvPr>
        </p:nvSpPr>
        <p:spPr>
          <a:xfrm>
            <a:off x="1547561" y="6525348"/>
            <a:ext cx="8220847" cy="2160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9"/>
          <p:cNvSpPr txBox="1"/>
          <p:nvPr>
            <p:ph idx="12" type="sldNum"/>
          </p:nvPr>
        </p:nvSpPr>
        <p:spPr>
          <a:xfrm>
            <a:off x="239351" y="6525348"/>
            <a:ext cx="480053" cy="21602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900">
                <a:solidFill>
                  <a:srgbClr val="888888"/>
                </a:solidFill>
                <a:latin typeface="Arial"/>
                <a:ea typeface="Arial"/>
                <a:cs typeface="Arial"/>
                <a:sym typeface="Arial"/>
              </a:defRPr>
            </a:lvl1pPr>
            <a:lvl2pPr indent="0" lvl="1" marL="0" algn="ctr">
              <a:spcBef>
                <a:spcPts val="0"/>
              </a:spcBef>
              <a:buNone/>
              <a:defRPr sz="900">
                <a:solidFill>
                  <a:srgbClr val="888888"/>
                </a:solidFill>
                <a:latin typeface="Arial"/>
                <a:ea typeface="Arial"/>
                <a:cs typeface="Arial"/>
                <a:sym typeface="Arial"/>
              </a:defRPr>
            </a:lvl2pPr>
            <a:lvl3pPr indent="0" lvl="2" marL="0" algn="ctr">
              <a:spcBef>
                <a:spcPts val="0"/>
              </a:spcBef>
              <a:buNone/>
              <a:defRPr sz="900">
                <a:solidFill>
                  <a:srgbClr val="888888"/>
                </a:solidFill>
                <a:latin typeface="Arial"/>
                <a:ea typeface="Arial"/>
                <a:cs typeface="Arial"/>
                <a:sym typeface="Arial"/>
              </a:defRPr>
            </a:lvl3pPr>
            <a:lvl4pPr indent="0" lvl="3" marL="0" algn="ctr">
              <a:spcBef>
                <a:spcPts val="0"/>
              </a:spcBef>
              <a:buNone/>
              <a:defRPr sz="900">
                <a:solidFill>
                  <a:srgbClr val="888888"/>
                </a:solidFill>
                <a:latin typeface="Arial"/>
                <a:ea typeface="Arial"/>
                <a:cs typeface="Arial"/>
                <a:sym typeface="Arial"/>
              </a:defRPr>
            </a:lvl4pPr>
            <a:lvl5pPr indent="0" lvl="4" marL="0" algn="ctr">
              <a:spcBef>
                <a:spcPts val="0"/>
              </a:spcBef>
              <a:buNone/>
              <a:defRPr sz="900">
                <a:solidFill>
                  <a:srgbClr val="888888"/>
                </a:solidFill>
                <a:latin typeface="Arial"/>
                <a:ea typeface="Arial"/>
                <a:cs typeface="Arial"/>
                <a:sym typeface="Arial"/>
              </a:defRPr>
            </a:lvl5pPr>
            <a:lvl6pPr indent="0" lvl="5" marL="0" algn="ctr">
              <a:spcBef>
                <a:spcPts val="0"/>
              </a:spcBef>
              <a:buNone/>
              <a:defRPr sz="900">
                <a:solidFill>
                  <a:srgbClr val="888888"/>
                </a:solidFill>
                <a:latin typeface="Arial"/>
                <a:ea typeface="Arial"/>
                <a:cs typeface="Arial"/>
                <a:sym typeface="Arial"/>
              </a:defRPr>
            </a:lvl6pPr>
            <a:lvl7pPr indent="0" lvl="6" marL="0" algn="ctr">
              <a:spcBef>
                <a:spcPts val="0"/>
              </a:spcBef>
              <a:buNone/>
              <a:defRPr sz="900">
                <a:solidFill>
                  <a:srgbClr val="888888"/>
                </a:solidFill>
                <a:latin typeface="Arial"/>
                <a:ea typeface="Arial"/>
                <a:cs typeface="Arial"/>
                <a:sym typeface="Arial"/>
              </a:defRPr>
            </a:lvl7pPr>
            <a:lvl8pPr indent="0" lvl="7" marL="0" algn="ctr">
              <a:spcBef>
                <a:spcPts val="0"/>
              </a:spcBef>
              <a:buNone/>
              <a:defRPr sz="900">
                <a:solidFill>
                  <a:srgbClr val="888888"/>
                </a:solidFill>
                <a:latin typeface="Arial"/>
                <a:ea typeface="Arial"/>
                <a:cs typeface="Arial"/>
                <a:sym typeface="Arial"/>
              </a:defRPr>
            </a:lvl8pPr>
            <a:lvl9pPr indent="0" lvl="8" marL="0" algn="ctr">
              <a:spcBef>
                <a:spcPts val="0"/>
              </a:spcBef>
              <a:buNone/>
              <a:defRPr sz="900">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80" name="Google Shape;80;p9"/>
          <p:cNvSpPr txBox="1"/>
          <p:nvPr>
            <p:ph idx="1" type="subTitle"/>
          </p:nvPr>
        </p:nvSpPr>
        <p:spPr>
          <a:xfrm>
            <a:off x="335361" y="-27384"/>
            <a:ext cx="9601067" cy="506016"/>
          </a:xfrm>
          <a:prstGeom prst="rect">
            <a:avLst/>
          </a:prstGeom>
          <a:noFill/>
          <a:ln>
            <a:noFill/>
          </a:ln>
        </p:spPr>
        <p:txBody>
          <a:bodyPr anchorCtr="0" anchor="ctr" bIns="45700" lIns="91425" spcFirstLastPara="1" rIns="91425" wrap="square" tIns="45700">
            <a:normAutofit/>
          </a:bodyPr>
          <a:lstStyle>
            <a:lvl1pPr lvl="0" algn="l">
              <a:spcBef>
                <a:spcPts val="360"/>
              </a:spcBef>
              <a:spcAft>
                <a:spcPts val="0"/>
              </a:spcAft>
              <a:buClr>
                <a:schemeClr val="lt1"/>
              </a:buClr>
              <a:buSzPts val="1440"/>
              <a:buNone/>
              <a:defRPr b="1" sz="1800">
                <a:solidFill>
                  <a:schemeClr val="lt1"/>
                </a:solidFill>
                <a:latin typeface="Arial"/>
                <a:ea typeface="Arial"/>
                <a:cs typeface="Arial"/>
                <a:sym typeface="Arial"/>
              </a:defRPr>
            </a:lvl1pPr>
            <a:lvl2pPr lvl="1" algn="ctr">
              <a:spcBef>
                <a:spcPts val="600"/>
              </a:spcBef>
              <a:spcAft>
                <a:spcPts val="0"/>
              </a:spcAft>
              <a:buClr>
                <a:srgbClr val="888888"/>
              </a:buClr>
              <a:buSzPts val="1040"/>
              <a:buNone/>
              <a:defRPr>
                <a:solidFill>
                  <a:srgbClr val="888888"/>
                </a:solidFill>
              </a:defRPr>
            </a:lvl2pPr>
            <a:lvl3pPr lvl="2" algn="ctr">
              <a:spcBef>
                <a:spcPts val="600"/>
              </a:spcBef>
              <a:spcAft>
                <a:spcPts val="0"/>
              </a:spcAft>
              <a:buClr>
                <a:srgbClr val="888888"/>
              </a:buClr>
              <a:buSzPts val="1040"/>
              <a:buNone/>
              <a:defRPr>
                <a:solidFill>
                  <a:srgbClr val="888888"/>
                </a:solidFill>
              </a:defRPr>
            </a:lvl3pPr>
            <a:lvl4pPr lvl="3" algn="ctr">
              <a:spcBef>
                <a:spcPts val="600"/>
              </a:spcBef>
              <a:spcAft>
                <a:spcPts val="0"/>
              </a:spcAft>
              <a:buClr>
                <a:srgbClr val="888888"/>
              </a:buClr>
              <a:buSzPts val="1040"/>
              <a:buNone/>
              <a:defRPr>
                <a:solidFill>
                  <a:srgbClr val="888888"/>
                </a:solidFill>
              </a:defRPr>
            </a:lvl4pPr>
            <a:lvl5pPr lvl="4" algn="ctr">
              <a:spcBef>
                <a:spcPts val="600"/>
              </a:spcBef>
              <a:spcAft>
                <a:spcPts val="0"/>
              </a:spcAft>
              <a:buClr>
                <a:srgbClr val="888888"/>
              </a:buClr>
              <a:buSzPts val="1040"/>
              <a:buNone/>
              <a:defRPr>
                <a:solidFill>
                  <a:srgbClr val="888888"/>
                </a:solidFill>
              </a:defRPr>
            </a:lvl5pPr>
            <a:lvl6pPr lvl="5" algn="ctr">
              <a:spcBef>
                <a:spcPts val="600"/>
              </a:spcBef>
              <a:spcAft>
                <a:spcPts val="0"/>
              </a:spcAft>
              <a:buClr>
                <a:srgbClr val="888888"/>
              </a:buClr>
              <a:buSzPts val="1040"/>
              <a:buNone/>
              <a:defRPr>
                <a:solidFill>
                  <a:srgbClr val="888888"/>
                </a:solidFill>
              </a:defRPr>
            </a:lvl6pPr>
            <a:lvl7pPr lvl="6" algn="ctr">
              <a:spcBef>
                <a:spcPts val="600"/>
              </a:spcBef>
              <a:spcAft>
                <a:spcPts val="0"/>
              </a:spcAft>
              <a:buClr>
                <a:srgbClr val="888888"/>
              </a:buClr>
              <a:buSzPts val="1040"/>
              <a:buNone/>
              <a:defRPr>
                <a:solidFill>
                  <a:srgbClr val="888888"/>
                </a:solidFill>
              </a:defRPr>
            </a:lvl7pPr>
            <a:lvl8pPr lvl="7" algn="ctr">
              <a:spcBef>
                <a:spcPts val="600"/>
              </a:spcBef>
              <a:spcAft>
                <a:spcPts val="0"/>
              </a:spcAft>
              <a:buClr>
                <a:srgbClr val="888888"/>
              </a:buClr>
              <a:buSzPts val="1040"/>
              <a:buNone/>
              <a:defRPr>
                <a:solidFill>
                  <a:srgbClr val="888888"/>
                </a:solidFill>
              </a:defRPr>
            </a:lvl8pPr>
            <a:lvl9pPr lvl="8" algn="ctr">
              <a:spcBef>
                <a:spcPts val="600"/>
              </a:spcBef>
              <a:spcAft>
                <a:spcPts val="600"/>
              </a:spcAft>
              <a:buClr>
                <a:srgbClr val="888888"/>
              </a:buClr>
              <a:buSzPts val="1040"/>
              <a:buNone/>
              <a:defRPr>
                <a:solidFill>
                  <a:srgbClr val="888888"/>
                </a:solidFill>
              </a:defRPr>
            </a:lvl9pPr>
          </a:lstStyle>
          <a:p/>
        </p:txBody>
      </p:sp>
      <p:sp>
        <p:nvSpPr>
          <p:cNvPr id="81" name="Google Shape;81;p9"/>
          <p:cNvSpPr txBox="1"/>
          <p:nvPr>
            <p:ph idx="2" type="body"/>
          </p:nvPr>
        </p:nvSpPr>
        <p:spPr>
          <a:xfrm>
            <a:off x="335361" y="620688"/>
            <a:ext cx="11617291" cy="5904656"/>
          </a:xfrm>
          <a:prstGeom prst="rect">
            <a:avLst/>
          </a:prstGeom>
          <a:noFill/>
          <a:ln>
            <a:noFill/>
          </a:ln>
        </p:spPr>
        <p:txBody>
          <a:bodyPr anchorCtr="0" anchor="t" bIns="45700" lIns="91425" spcFirstLastPara="1" rIns="91425" wrap="square" tIns="45700">
            <a:noAutofit/>
          </a:bodyPr>
          <a:lstStyle>
            <a:lvl1pPr indent="-304800" lvl="0" marL="457200" algn="l">
              <a:spcBef>
                <a:spcPts val="300"/>
              </a:spcBef>
              <a:spcAft>
                <a:spcPts val="0"/>
              </a:spcAft>
              <a:buClr>
                <a:srgbClr val="262626"/>
              </a:buClr>
              <a:buSzPts val="1200"/>
              <a:buChar char="•"/>
              <a:defRPr>
                <a:latin typeface="Arial"/>
                <a:ea typeface="Arial"/>
                <a:cs typeface="Arial"/>
                <a:sym typeface="Arial"/>
              </a:defRPr>
            </a:lvl1pPr>
            <a:lvl2pPr indent="-320040" lvl="1" marL="914400" algn="l">
              <a:spcBef>
                <a:spcPts val="600"/>
              </a:spcBef>
              <a:spcAft>
                <a:spcPts val="0"/>
              </a:spcAft>
              <a:buClr>
                <a:srgbClr val="262626"/>
              </a:buClr>
              <a:buSzPts val="1440"/>
              <a:buChar char="•"/>
              <a:defRPr/>
            </a:lvl2pPr>
            <a:lvl3pPr indent="-320039" lvl="2" marL="1371600" algn="l">
              <a:spcBef>
                <a:spcPts val="600"/>
              </a:spcBef>
              <a:spcAft>
                <a:spcPts val="0"/>
              </a:spcAft>
              <a:buClr>
                <a:srgbClr val="262626"/>
              </a:buClr>
              <a:buSzPts val="1440"/>
              <a:buChar char="•"/>
              <a:defRPr/>
            </a:lvl3pPr>
            <a:lvl4pPr indent="-320039" lvl="3" marL="1828800" algn="l">
              <a:spcBef>
                <a:spcPts val="600"/>
              </a:spcBef>
              <a:spcAft>
                <a:spcPts val="0"/>
              </a:spcAft>
              <a:buClr>
                <a:srgbClr val="262626"/>
              </a:buClr>
              <a:buSzPts val="1440"/>
              <a:buChar char="•"/>
              <a:defRPr/>
            </a:lvl4pPr>
            <a:lvl5pPr indent="-320039" lvl="4" marL="2286000" algn="l">
              <a:spcBef>
                <a:spcPts val="600"/>
              </a:spcBef>
              <a:spcAft>
                <a:spcPts val="0"/>
              </a:spcAft>
              <a:buClr>
                <a:srgbClr val="262626"/>
              </a:buClr>
              <a:buSzPts val="1440"/>
              <a:buChar char="•"/>
              <a:defRPr/>
            </a:lvl5pPr>
            <a:lvl6pPr indent="-320039" lvl="5" marL="2743200" algn="l">
              <a:spcBef>
                <a:spcPts val="600"/>
              </a:spcBef>
              <a:spcAft>
                <a:spcPts val="0"/>
              </a:spcAft>
              <a:buClr>
                <a:schemeClr val="dk1"/>
              </a:buClr>
              <a:buSzPts val="1440"/>
              <a:buChar char="•"/>
              <a:defRPr/>
            </a:lvl6pPr>
            <a:lvl7pPr indent="-320039" lvl="6" marL="3200400" algn="l">
              <a:spcBef>
                <a:spcPts val="600"/>
              </a:spcBef>
              <a:spcAft>
                <a:spcPts val="0"/>
              </a:spcAft>
              <a:buClr>
                <a:schemeClr val="dk1"/>
              </a:buClr>
              <a:buSzPts val="1440"/>
              <a:buChar char="•"/>
              <a:defRPr/>
            </a:lvl7pPr>
            <a:lvl8pPr indent="-320040" lvl="7" marL="3657600" algn="l">
              <a:spcBef>
                <a:spcPts val="600"/>
              </a:spcBef>
              <a:spcAft>
                <a:spcPts val="0"/>
              </a:spcAft>
              <a:buClr>
                <a:schemeClr val="dk1"/>
              </a:buClr>
              <a:buSzPts val="1440"/>
              <a:buChar char="•"/>
              <a:defRPr/>
            </a:lvl8pPr>
            <a:lvl9pPr indent="-320040" lvl="8" marL="4114800" algn="l">
              <a:spcBef>
                <a:spcPts val="600"/>
              </a:spcBef>
              <a:spcAft>
                <a:spcPts val="600"/>
              </a:spcAft>
              <a:buClr>
                <a:schemeClr val="dk1"/>
              </a:buClr>
              <a:buSzPts val="1440"/>
              <a:buChar char="•"/>
              <a:defRPr/>
            </a:lvl9pPr>
          </a:lstStyle>
          <a:p/>
        </p:txBody>
      </p:sp>
      <p:sp>
        <p:nvSpPr>
          <p:cNvPr id="82" name="Google Shape;82;p9"/>
          <p:cNvSpPr txBox="1"/>
          <p:nvPr>
            <p:ph type="title"/>
          </p:nvPr>
        </p:nvSpPr>
        <p:spPr>
          <a:xfrm>
            <a:off x="335360" y="5961784"/>
            <a:ext cx="11713301" cy="563563"/>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1200"/>
              <a:buFont typeface="Arial"/>
              <a:buNone/>
              <a:defRPr sz="12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yan Half Horizontal">
  <p:cSld name="Cyan Half Horizontal">
    <p:spTree>
      <p:nvGrpSpPr>
        <p:cNvPr id="83" name="Shape 83"/>
        <p:cNvGrpSpPr/>
        <p:nvPr/>
      </p:nvGrpSpPr>
      <p:grpSpPr>
        <a:xfrm>
          <a:off x="0" y="0"/>
          <a:ext cx="0" cy="0"/>
          <a:chOff x="0" y="0"/>
          <a:chExt cx="0" cy="0"/>
        </a:xfrm>
      </p:grpSpPr>
      <p:sp>
        <p:nvSpPr>
          <p:cNvPr id="84" name="Google Shape;84;p10"/>
          <p:cNvSpPr txBox="1"/>
          <p:nvPr>
            <p:ph idx="1" type="body"/>
          </p:nvPr>
        </p:nvSpPr>
        <p:spPr>
          <a:xfrm>
            <a:off x="0" y="0"/>
            <a:ext cx="12192000" cy="3212976"/>
          </a:xfrm>
          <a:prstGeom prst="rect">
            <a:avLst/>
          </a:prstGeom>
          <a:noFill/>
          <a:ln>
            <a:noFill/>
          </a:ln>
        </p:spPr>
        <p:txBody>
          <a:bodyPr anchorCtr="0" anchor="t" bIns="45700" lIns="91425" spcFirstLastPara="1" rIns="91425" wrap="square" tIns="45700">
            <a:noAutofit/>
          </a:bodyPr>
          <a:lstStyle>
            <a:lvl1pPr indent="-304800" lvl="0" marL="457200" algn="l">
              <a:spcBef>
                <a:spcPts val="300"/>
              </a:spcBef>
              <a:spcAft>
                <a:spcPts val="0"/>
              </a:spcAft>
              <a:buClr>
                <a:srgbClr val="262626"/>
              </a:buClr>
              <a:buSzPts val="1200"/>
              <a:buChar char="•"/>
              <a:defRPr>
                <a:latin typeface="Arial"/>
                <a:ea typeface="Arial"/>
                <a:cs typeface="Arial"/>
                <a:sym typeface="Arial"/>
              </a:defRPr>
            </a:lvl1pPr>
            <a:lvl2pPr indent="-320040" lvl="1" marL="914400" algn="l">
              <a:spcBef>
                <a:spcPts val="600"/>
              </a:spcBef>
              <a:spcAft>
                <a:spcPts val="0"/>
              </a:spcAft>
              <a:buClr>
                <a:srgbClr val="262626"/>
              </a:buClr>
              <a:buSzPts val="1440"/>
              <a:buChar char="•"/>
              <a:defRPr/>
            </a:lvl2pPr>
            <a:lvl3pPr indent="-320039" lvl="2" marL="1371600" algn="l">
              <a:spcBef>
                <a:spcPts val="600"/>
              </a:spcBef>
              <a:spcAft>
                <a:spcPts val="0"/>
              </a:spcAft>
              <a:buClr>
                <a:srgbClr val="262626"/>
              </a:buClr>
              <a:buSzPts val="1440"/>
              <a:buChar char="•"/>
              <a:defRPr/>
            </a:lvl3pPr>
            <a:lvl4pPr indent="-320039" lvl="3" marL="1828800" algn="l">
              <a:spcBef>
                <a:spcPts val="600"/>
              </a:spcBef>
              <a:spcAft>
                <a:spcPts val="0"/>
              </a:spcAft>
              <a:buClr>
                <a:srgbClr val="262626"/>
              </a:buClr>
              <a:buSzPts val="1440"/>
              <a:buChar char="•"/>
              <a:defRPr/>
            </a:lvl4pPr>
            <a:lvl5pPr indent="-320039" lvl="4" marL="2286000" algn="l">
              <a:spcBef>
                <a:spcPts val="600"/>
              </a:spcBef>
              <a:spcAft>
                <a:spcPts val="0"/>
              </a:spcAft>
              <a:buClr>
                <a:srgbClr val="262626"/>
              </a:buClr>
              <a:buSzPts val="1440"/>
              <a:buChar char="•"/>
              <a:defRPr/>
            </a:lvl5pPr>
            <a:lvl6pPr indent="-320039" lvl="5" marL="2743200" algn="l">
              <a:spcBef>
                <a:spcPts val="600"/>
              </a:spcBef>
              <a:spcAft>
                <a:spcPts val="0"/>
              </a:spcAft>
              <a:buClr>
                <a:schemeClr val="dk1"/>
              </a:buClr>
              <a:buSzPts val="1440"/>
              <a:buChar char="•"/>
              <a:defRPr/>
            </a:lvl6pPr>
            <a:lvl7pPr indent="-320039" lvl="6" marL="3200400" algn="l">
              <a:spcBef>
                <a:spcPts val="600"/>
              </a:spcBef>
              <a:spcAft>
                <a:spcPts val="0"/>
              </a:spcAft>
              <a:buClr>
                <a:schemeClr val="dk1"/>
              </a:buClr>
              <a:buSzPts val="1440"/>
              <a:buChar char="•"/>
              <a:defRPr/>
            </a:lvl7pPr>
            <a:lvl8pPr indent="-320040" lvl="7" marL="3657600" algn="l">
              <a:spcBef>
                <a:spcPts val="600"/>
              </a:spcBef>
              <a:spcAft>
                <a:spcPts val="0"/>
              </a:spcAft>
              <a:buClr>
                <a:schemeClr val="dk1"/>
              </a:buClr>
              <a:buSzPts val="1440"/>
              <a:buChar char="•"/>
              <a:defRPr/>
            </a:lvl8pPr>
            <a:lvl9pPr indent="-320040" lvl="8" marL="4114800" algn="l">
              <a:spcBef>
                <a:spcPts val="600"/>
              </a:spcBef>
              <a:spcAft>
                <a:spcPts val="600"/>
              </a:spcAft>
              <a:buClr>
                <a:schemeClr val="dk1"/>
              </a:buClr>
              <a:buSzPts val="1440"/>
              <a:buChar char="•"/>
              <a:defRPr/>
            </a:lvl9pPr>
          </a:lstStyle>
          <a:p/>
        </p:txBody>
      </p:sp>
      <p:sp>
        <p:nvSpPr>
          <p:cNvPr id="85" name="Google Shape;85;p10"/>
          <p:cNvSpPr/>
          <p:nvPr/>
        </p:nvSpPr>
        <p:spPr>
          <a:xfrm>
            <a:off x="0" y="3212976"/>
            <a:ext cx="12192000" cy="3645024"/>
          </a:xfrm>
          <a:prstGeom prst="rect">
            <a:avLst/>
          </a:prstGeom>
          <a:solidFill>
            <a:srgbClr val="00C2E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6" name="Google Shape;86;p10"/>
          <p:cNvSpPr txBox="1"/>
          <p:nvPr>
            <p:ph type="ctrTitle"/>
          </p:nvPr>
        </p:nvSpPr>
        <p:spPr>
          <a:xfrm>
            <a:off x="335361" y="3717032"/>
            <a:ext cx="9601067" cy="5635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5000"/>
              <a:buFont typeface="Arial"/>
              <a:buNone/>
              <a:defRPr sz="50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0"/>
          <p:cNvSpPr txBox="1"/>
          <p:nvPr>
            <p:ph idx="2" type="subTitle"/>
          </p:nvPr>
        </p:nvSpPr>
        <p:spPr>
          <a:xfrm>
            <a:off x="335361" y="4279106"/>
            <a:ext cx="9601067" cy="533400"/>
          </a:xfrm>
          <a:prstGeom prst="rect">
            <a:avLst/>
          </a:prstGeom>
          <a:noFill/>
          <a:ln>
            <a:noFill/>
          </a:ln>
        </p:spPr>
        <p:txBody>
          <a:bodyPr anchorCtr="0" anchor="ctr" bIns="45700" lIns="91425" spcFirstLastPara="1" rIns="91425" wrap="square" tIns="45700">
            <a:normAutofit/>
          </a:bodyPr>
          <a:lstStyle>
            <a:lvl1pPr lvl="0" algn="l">
              <a:spcBef>
                <a:spcPts val="360"/>
              </a:spcBef>
              <a:spcAft>
                <a:spcPts val="0"/>
              </a:spcAft>
              <a:buClr>
                <a:schemeClr val="lt1"/>
              </a:buClr>
              <a:buSzPts val="1440"/>
              <a:buNone/>
              <a:defRPr b="1" sz="1800">
                <a:solidFill>
                  <a:schemeClr val="lt1"/>
                </a:solidFill>
                <a:latin typeface="Arial"/>
                <a:ea typeface="Arial"/>
                <a:cs typeface="Arial"/>
                <a:sym typeface="Arial"/>
              </a:defRPr>
            </a:lvl1pPr>
            <a:lvl2pPr lvl="1" algn="ctr">
              <a:spcBef>
                <a:spcPts val="600"/>
              </a:spcBef>
              <a:spcAft>
                <a:spcPts val="0"/>
              </a:spcAft>
              <a:buClr>
                <a:srgbClr val="888888"/>
              </a:buClr>
              <a:buSzPts val="1040"/>
              <a:buNone/>
              <a:defRPr>
                <a:solidFill>
                  <a:srgbClr val="888888"/>
                </a:solidFill>
              </a:defRPr>
            </a:lvl2pPr>
            <a:lvl3pPr lvl="2" algn="ctr">
              <a:spcBef>
                <a:spcPts val="600"/>
              </a:spcBef>
              <a:spcAft>
                <a:spcPts val="0"/>
              </a:spcAft>
              <a:buClr>
                <a:srgbClr val="888888"/>
              </a:buClr>
              <a:buSzPts val="1040"/>
              <a:buNone/>
              <a:defRPr>
                <a:solidFill>
                  <a:srgbClr val="888888"/>
                </a:solidFill>
              </a:defRPr>
            </a:lvl3pPr>
            <a:lvl4pPr lvl="3" algn="ctr">
              <a:spcBef>
                <a:spcPts val="600"/>
              </a:spcBef>
              <a:spcAft>
                <a:spcPts val="0"/>
              </a:spcAft>
              <a:buClr>
                <a:srgbClr val="888888"/>
              </a:buClr>
              <a:buSzPts val="1040"/>
              <a:buNone/>
              <a:defRPr>
                <a:solidFill>
                  <a:srgbClr val="888888"/>
                </a:solidFill>
              </a:defRPr>
            </a:lvl4pPr>
            <a:lvl5pPr lvl="4" algn="ctr">
              <a:spcBef>
                <a:spcPts val="600"/>
              </a:spcBef>
              <a:spcAft>
                <a:spcPts val="0"/>
              </a:spcAft>
              <a:buClr>
                <a:srgbClr val="888888"/>
              </a:buClr>
              <a:buSzPts val="1040"/>
              <a:buNone/>
              <a:defRPr>
                <a:solidFill>
                  <a:srgbClr val="888888"/>
                </a:solidFill>
              </a:defRPr>
            </a:lvl5pPr>
            <a:lvl6pPr lvl="5" algn="ctr">
              <a:spcBef>
                <a:spcPts val="600"/>
              </a:spcBef>
              <a:spcAft>
                <a:spcPts val="0"/>
              </a:spcAft>
              <a:buClr>
                <a:srgbClr val="888888"/>
              </a:buClr>
              <a:buSzPts val="1040"/>
              <a:buNone/>
              <a:defRPr>
                <a:solidFill>
                  <a:srgbClr val="888888"/>
                </a:solidFill>
              </a:defRPr>
            </a:lvl6pPr>
            <a:lvl7pPr lvl="6" algn="ctr">
              <a:spcBef>
                <a:spcPts val="600"/>
              </a:spcBef>
              <a:spcAft>
                <a:spcPts val="0"/>
              </a:spcAft>
              <a:buClr>
                <a:srgbClr val="888888"/>
              </a:buClr>
              <a:buSzPts val="1040"/>
              <a:buNone/>
              <a:defRPr>
                <a:solidFill>
                  <a:srgbClr val="888888"/>
                </a:solidFill>
              </a:defRPr>
            </a:lvl7pPr>
            <a:lvl8pPr lvl="7" algn="ctr">
              <a:spcBef>
                <a:spcPts val="600"/>
              </a:spcBef>
              <a:spcAft>
                <a:spcPts val="0"/>
              </a:spcAft>
              <a:buClr>
                <a:srgbClr val="888888"/>
              </a:buClr>
              <a:buSzPts val="1040"/>
              <a:buNone/>
              <a:defRPr>
                <a:solidFill>
                  <a:srgbClr val="888888"/>
                </a:solidFill>
              </a:defRPr>
            </a:lvl8pPr>
            <a:lvl9pPr lvl="8" algn="ctr">
              <a:spcBef>
                <a:spcPts val="600"/>
              </a:spcBef>
              <a:spcAft>
                <a:spcPts val="600"/>
              </a:spcAft>
              <a:buClr>
                <a:srgbClr val="888888"/>
              </a:buClr>
              <a:buSzPts val="1040"/>
              <a:buNone/>
              <a:defRPr>
                <a:solidFill>
                  <a:srgbClr val="888888"/>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35361" y="274641"/>
            <a:ext cx="9601067" cy="563563"/>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rgbClr val="00C2E2"/>
              </a:buClr>
              <a:buSzPts val="2400"/>
              <a:buFont typeface="Arial"/>
              <a:buNone/>
              <a:defRPr b="1" i="0" sz="2400" u="none" cap="none" strike="noStrike">
                <a:solidFill>
                  <a:srgbClr val="00C2E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335360" y="1484784"/>
            <a:ext cx="11516853" cy="4641380"/>
          </a:xfrm>
          <a:prstGeom prst="rect">
            <a:avLst/>
          </a:prstGeom>
          <a:noFill/>
          <a:ln>
            <a:noFill/>
          </a:ln>
        </p:spPr>
        <p:txBody>
          <a:bodyPr anchorCtr="0" anchor="t" bIns="45700" lIns="91425" spcFirstLastPara="1" rIns="91425" wrap="square" tIns="45700">
            <a:noAutofit/>
          </a:bodyPr>
          <a:lstStyle>
            <a:lvl1pPr indent="-304800" lvl="0" marL="457200" marR="0" rtl="0" algn="l">
              <a:spcBef>
                <a:spcPts val="300"/>
              </a:spcBef>
              <a:spcAft>
                <a:spcPts val="0"/>
              </a:spcAft>
              <a:buClr>
                <a:srgbClr val="262626"/>
              </a:buClr>
              <a:buSzPts val="1200"/>
              <a:buFont typeface="Arial"/>
              <a:buChar char="•"/>
              <a:defRPr b="0" i="0" sz="1500" u="none" cap="none" strike="noStrike">
                <a:solidFill>
                  <a:srgbClr val="262626"/>
                </a:solidFill>
                <a:latin typeface="Arial"/>
                <a:ea typeface="Arial"/>
                <a:cs typeface="Arial"/>
                <a:sym typeface="Arial"/>
              </a:defRPr>
            </a:lvl1pPr>
            <a:lvl2pPr indent="-294640" lvl="1" marL="914400" marR="0" rtl="0" algn="l">
              <a:spcBef>
                <a:spcPts val="600"/>
              </a:spcBef>
              <a:spcAft>
                <a:spcPts val="0"/>
              </a:spcAft>
              <a:buClr>
                <a:srgbClr val="262626"/>
              </a:buClr>
              <a:buSzPts val="1040"/>
              <a:buFont typeface="Arial"/>
              <a:buChar char="•"/>
              <a:defRPr b="0" i="0" sz="1300" u="none" cap="none" strike="noStrike">
                <a:solidFill>
                  <a:srgbClr val="262626"/>
                </a:solidFill>
                <a:latin typeface="Arial"/>
                <a:ea typeface="Arial"/>
                <a:cs typeface="Arial"/>
                <a:sym typeface="Arial"/>
              </a:defRPr>
            </a:lvl2pPr>
            <a:lvl3pPr indent="-294639" lvl="2" marL="1371600" marR="0" rtl="0" algn="l">
              <a:spcBef>
                <a:spcPts val="600"/>
              </a:spcBef>
              <a:spcAft>
                <a:spcPts val="0"/>
              </a:spcAft>
              <a:buClr>
                <a:srgbClr val="262626"/>
              </a:buClr>
              <a:buSzPts val="1040"/>
              <a:buFont typeface="Arial"/>
              <a:buChar char="•"/>
              <a:defRPr b="0" i="0" sz="1300" u="none" cap="none" strike="noStrike">
                <a:solidFill>
                  <a:srgbClr val="262626"/>
                </a:solidFill>
                <a:latin typeface="Arial"/>
                <a:ea typeface="Arial"/>
                <a:cs typeface="Arial"/>
                <a:sym typeface="Arial"/>
              </a:defRPr>
            </a:lvl3pPr>
            <a:lvl4pPr indent="-294639" lvl="3" marL="1828800" marR="0" rtl="0" algn="l">
              <a:spcBef>
                <a:spcPts val="600"/>
              </a:spcBef>
              <a:spcAft>
                <a:spcPts val="0"/>
              </a:spcAft>
              <a:buClr>
                <a:srgbClr val="262626"/>
              </a:buClr>
              <a:buSzPts val="1040"/>
              <a:buFont typeface="Arial"/>
              <a:buChar char="•"/>
              <a:defRPr b="0" i="0" sz="1300" u="none" cap="none" strike="noStrike">
                <a:solidFill>
                  <a:srgbClr val="262626"/>
                </a:solidFill>
                <a:latin typeface="Arial"/>
                <a:ea typeface="Arial"/>
                <a:cs typeface="Arial"/>
                <a:sym typeface="Arial"/>
              </a:defRPr>
            </a:lvl4pPr>
            <a:lvl5pPr indent="-294639" lvl="4" marL="2286000" marR="0" rtl="0" algn="l">
              <a:spcBef>
                <a:spcPts val="600"/>
              </a:spcBef>
              <a:spcAft>
                <a:spcPts val="0"/>
              </a:spcAft>
              <a:buClr>
                <a:srgbClr val="262626"/>
              </a:buClr>
              <a:buSzPts val="1040"/>
              <a:buFont typeface="Arial"/>
              <a:buChar char="•"/>
              <a:defRPr b="0" i="0" sz="1300" u="none" cap="none" strike="noStrike">
                <a:solidFill>
                  <a:srgbClr val="262626"/>
                </a:solidFill>
                <a:latin typeface="Arial"/>
                <a:ea typeface="Arial"/>
                <a:cs typeface="Arial"/>
                <a:sym typeface="Arial"/>
              </a:defRPr>
            </a:lvl5pPr>
            <a:lvl6pPr indent="-294639" lvl="5" marL="2743200" marR="0" rtl="0" algn="l">
              <a:spcBef>
                <a:spcPts val="600"/>
              </a:spcBef>
              <a:spcAft>
                <a:spcPts val="0"/>
              </a:spcAft>
              <a:buClr>
                <a:schemeClr val="dk1"/>
              </a:buClr>
              <a:buSzPts val="1040"/>
              <a:buFont typeface="Arial"/>
              <a:buChar char="•"/>
              <a:defRPr b="0" i="0" sz="1300" u="none" cap="none" strike="noStrike">
                <a:solidFill>
                  <a:schemeClr val="dk1"/>
                </a:solidFill>
                <a:latin typeface="Arial"/>
                <a:ea typeface="Arial"/>
                <a:cs typeface="Arial"/>
                <a:sym typeface="Arial"/>
              </a:defRPr>
            </a:lvl6pPr>
            <a:lvl7pPr indent="-294639" lvl="6" marL="3200400" marR="0" rtl="0" algn="l">
              <a:spcBef>
                <a:spcPts val="600"/>
              </a:spcBef>
              <a:spcAft>
                <a:spcPts val="0"/>
              </a:spcAft>
              <a:buClr>
                <a:schemeClr val="dk1"/>
              </a:buClr>
              <a:buSzPts val="1040"/>
              <a:buFont typeface="Arial"/>
              <a:buChar char="•"/>
              <a:defRPr b="0" i="0" sz="1300" u="none" cap="none" strike="noStrike">
                <a:solidFill>
                  <a:schemeClr val="dk1"/>
                </a:solidFill>
                <a:latin typeface="Arial"/>
                <a:ea typeface="Arial"/>
                <a:cs typeface="Arial"/>
                <a:sym typeface="Arial"/>
              </a:defRPr>
            </a:lvl7pPr>
            <a:lvl8pPr indent="-294640" lvl="7" marL="3657600" marR="0" rtl="0" algn="l">
              <a:spcBef>
                <a:spcPts val="600"/>
              </a:spcBef>
              <a:spcAft>
                <a:spcPts val="0"/>
              </a:spcAft>
              <a:buClr>
                <a:schemeClr val="dk1"/>
              </a:buClr>
              <a:buSzPts val="1040"/>
              <a:buFont typeface="Arial"/>
              <a:buChar char="•"/>
              <a:defRPr b="0" i="0" sz="1300" u="none" cap="none" strike="noStrike">
                <a:solidFill>
                  <a:schemeClr val="dk1"/>
                </a:solidFill>
                <a:latin typeface="Arial"/>
                <a:ea typeface="Arial"/>
                <a:cs typeface="Arial"/>
                <a:sym typeface="Arial"/>
              </a:defRPr>
            </a:lvl8pPr>
            <a:lvl9pPr indent="-294640" lvl="8" marL="4114800" marR="0" rtl="0" algn="l">
              <a:spcBef>
                <a:spcPts val="600"/>
              </a:spcBef>
              <a:spcAft>
                <a:spcPts val="600"/>
              </a:spcAft>
              <a:buClr>
                <a:schemeClr val="dk1"/>
              </a:buClr>
              <a:buSzPts val="1040"/>
              <a:buFont typeface="Arial"/>
              <a:buChar char="•"/>
              <a:defRPr b="0" i="0" sz="13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719403" y="6525348"/>
            <a:ext cx="912101" cy="216023"/>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1547561" y="6525348"/>
            <a:ext cx="8220847" cy="216023"/>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239351" y="6525348"/>
            <a:ext cx="480053" cy="216023"/>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900" u="none" cap="none" strike="noStrike">
                <a:solidFill>
                  <a:srgbClr val="888888"/>
                </a:solidFill>
                <a:latin typeface="Arial"/>
                <a:ea typeface="Arial"/>
                <a:cs typeface="Arial"/>
                <a:sym typeface="Arial"/>
              </a:defRPr>
            </a:lvl1pPr>
            <a:lvl2pPr indent="0" lvl="1" marL="0" marR="0" rtl="0" algn="ctr">
              <a:spcBef>
                <a:spcPts val="0"/>
              </a:spcBef>
              <a:buNone/>
              <a:defRPr b="0" i="0" sz="900" u="none" cap="none" strike="noStrike">
                <a:solidFill>
                  <a:srgbClr val="888888"/>
                </a:solidFill>
                <a:latin typeface="Arial"/>
                <a:ea typeface="Arial"/>
                <a:cs typeface="Arial"/>
                <a:sym typeface="Arial"/>
              </a:defRPr>
            </a:lvl2pPr>
            <a:lvl3pPr indent="0" lvl="2" marL="0" marR="0" rtl="0" algn="ctr">
              <a:spcBef>
                <a:spcPts val="0"/>
              </a:spcBef>
              <a:buNone/>
              <a:defRPr b="0" i="0" sz="900" u="none" cap="none" strike="noStrike">
                <a:solidFill>
                  <a:srgbClr val="888888"/>
                </a:solidFill>
                <a:latin typeface="Arial"/>
                <a:ea typeface="Arial"/>
                <a:cs typeface="Arial"/>
                <a:sym typeface="Arial"/>
              </a:defRPr>
            </a:lvl3pPr>
            <a:lvl4pPr indent="0" lvl="3" marL="0" marR="0" rtl="0" algn="ctr">
              <a:spcBef>
                <a:spcPts val="0"/>
              </a:spcBef>
              <a:buNone/>
              <a:defRPr b="0" i="0" sz="900" u="none" cap="none" strike="noStrike">
                <a:solidFill>
                  <a:srgbClr val="888888"/>
                </a:solidFill>
                <a:latin typeface="Arial"/>
                <a:ea typeface="Arial"/>
                <a:cs typeface="Arial"/>
                <a:sym typeface="Arial"/>
              </a:defRPr>
            </a:lvl4pPr>
            <a:lvl5pPr indent="0" lvl="4" marL="0" marR="0" rtl="0" algn="ctr">
              <a:spcBef>
                <a:spcPts val="0"/>
              </a:spcBef>
              <a:buNone/>
              <a:defRPr b="0" i="0" sz="900" u="none" cap="none" strike="noStrike">
                <a:solidFill>
                  <a:srgbClr val="888888"/>
                </a:solidFill>
                <a:latin typeface="Arial"/>
                <a:ea typeface="Arial"/>
                <a:cs typeface="Arial"/>
                <a:sym typeface="Arial"/>
              </a:defRPr>
            </a:lvl5pPr>
            <a:lvl6pPr indent="0" lvl="5" marL="0" marR="0" rtl="0" algn="ctr">
              <a:spcBef>
                <a:spcPts val="0"/>
              </a:spcBef>
              <a:buNone/>
              <a:defRPr b="0" i="0" sz="900" u="none" cap="none" strike="noStrike">
                <a:solidFill>
                  <a:srgbClr val="888888"/>
                </a:solidFill>
                <a:latin typeface="Arial"/>
                <a:ea typeface="Arial"/>
                <a:cs typeface="Arial"/>
                <a:sym typeface="Arial"/>
              </a:defRPr>
            </a:lvl6pPr>
            <a:lvl7pPr indent="0" lvl="6" marL="0" marR="0" rtl="0" algn="ctr">
              <a:spcBef>
                <a:spcPts val="0"/>
              </a:spcBef>
              <a:buNone/>
              <a:defRPr b="0" i="0" sz="900" u="none" cap="none" strike="noStrike">
                <a:solidFill>
                  <a:srgbClr val="888888"/>
                </a:solidFill>
                <a:latin typeface="Arial"/>
                <a:ea typeface="Arial"/>
                <a:cs typeface="Arial"/>
                <a:sym typeface="Arial"/>
              </a:defRPr>
            </a:lvl7pPr>
            <a:lvl8pPr indent="0" lvl="7" marL="0" marR="0" rtl="0" algn="ctr">
              <a:spcBef>
                <a:spcPts val="0"/>
              </a:spcBef>
              <a:buNone/>
              <a:defRPr b="0" i="0" sz="900" u="none" cap="none" strike="noStrike">
                <a:solidFill>
                  <a:srgbClr val="888888"/>
                </a:solidFill>
                <a:latin typeface="Arial"/>
                <a:ea typeface="Arial"/>
                <a:cs typeface="Arial"/>
                <a:sym typeface="Arial"/>
              </a:defRPr>
            </a:lvl8pPr>
            <a:lvl9pPr indent="0" lvl="8" marL="0" marR="0" rtl="0" algn="ctr">
              <a:spcBef>
                <a:spcPts val="0"/>
              </a:spcBef>
              <a:buNone/>
              <a:defRPr b="0" i="0" sz="9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15" name="Google Shape;15;p1"/>
          <p:cNvPicPr preferRelativeResize="0"/>
          <p:nvPr/>
        </p:nvPicPr>
        <p:blipFill rotWithShape="1">
          <a:blip r:embed="rId1">
            <a:alphaModFix/>
          </a:blip>
          <a:srcRect b="0" l="0" r="0" t="0"/>
          <a:stretch/>
        </p:blipFill>
        <p:spPr>
          <a:xfrm>
            <a:off x="10293069" y="6424516"/>
            <a:ext cx="1616364" cy="41768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s://hockey-graphs.com/2019/08/21/revisiting-nwhl-game-score/#more-23764"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3"/>
          <p:cNvSpPr txBox="1"/>
          <p:nvPr>
            <p:ph type="title"/>
          </p:nvPr>
        </p:nvSpPr>
        <p:spPr>
          <a:xfrm>
            <a:off x="551374" y="2348875"/>
            <a:ext cx="11094000" cy="1362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4800"/>
              <a:buFont typeface="Arial"/>
              <a:buNone/>
            </a:pPr>
            <a:r>
              <a:rPr lang="en-US"/>
              <a:t>Who Are The Best Ice Hockey Players?</a:t>
            </a:r>
            <a:endParaRPr/>
          </a:p>
        </p:txBody>
      </p:sp>
      <p:sp>
        <p:nvSpPr>
          <p:cNvPr id="107" name="Google Shape;107;p13"/>
          <p:cNvSpPr txBox="1"/>
          <p:nvPr>
            <p:ph idx="1" type="body"/>
          </p:nvPr>
        </p:nvSpPr>
        <p:spPr>
          <a:xfrm>
            <a:off x="551384" y="3717032"/>
            <a:ext cx="10369152" cy="100811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1"/>
              </a:buClr>
              <a:buSzPts val="1920"/>
              <a:buNone/>
            </a:pPr>
            <a:r>
              <a:rPr lang="en-US"/>
              <a:t>2023 MMA Summer Datathon</a:t>
            </a:r>
            <a:endParaRPr/>
          </a:p>
        </p:txBody>
      </p:sp>
      <p:sp>
        <p:nvSpPr>
          <p:cNvPr id="108" name="Google Shape;108;p13"/>
          <p:cNvSpPr/>
          <p:nvPr/>
        </p:nvSpPr>
        <p:spPr>
          <a:xfrm>
            <a:off x="551384" y="5949283"/>
            <a:ext cx="7992888"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a:solidFill>
                  <a:schemeClr val="lt1"/>
                </a:solidFill>
                <a:latin typeface="Calibri"/>
                <a:ea typeface="Calibri"/>
                <a:cs typeface="Calibri"/>
                <a:sym typeface="Calibri"/>
              </a:rPr>
              <a:t>June</a:t>
            </a:r>
            <a:r>
              <a:rPr b="1" i="0" lang="en-US" sz="1400" u="none" cap="none" strike="noStrike">
                <a:solidFill>
                  <a:schemeClr val="lt1"/>
                </a:solidFill>
                <a:latin typeface="Calibri"/>
                <a:ea typeface="Calibri"/>
                <a:cs typeface="Calibri"/>
                <a:sym typeface="Calibri"/>
              </a:rPr>
              <a:t> 1</a:t>
            </a:r>
            <a:r>
              <a:rPr b="1" lang="en-US">
                <a:solidFill>
                  <a:schemeClr val="lt1"/>
                </a:solidFill>
                <a:latin typeface="Calibri"/>
                <a:ea typeface="Calibri"/>
                <a:cs typeface="Calibri"/>
                <a:sym typeface="Calibri"/>
              </a:rPr>
              <a:t>4</a:t>
            </a:r>
            <a:r>
              <a:rPr b="1" i="0" lang="en-US" sz="1400" u="none" cap="none" strike="noStrike">
                <a:solidFill>
                  <a:schemeClr val="lt1"/>
                </a:solidFill>
                <a:latin typeface="Calibri"/>
                <a:ea typeface="Calibri"/>
                <a:cs typeface="Calibri"/>
                <a:sym typeface="Calibri"/>
              </a:rPr>
              <a:t>, 202</a:t>
            </a:r>
            <a:r>
              <a:rPr b="1" lang="en-US">
                <a:solidFill>
                  <a:schemeClr val="lt1"/>
                </a:solidFill>
                <a:latin typeface="Calibri"/>
                <a:ea typeface="Calibri"/>
                <a:cs typeface="Calibri"/>
                <a:sym typeface="Calibri"/>
              </a:rPr>
              <a:t>3</a:t>
            </a:r>
            <a:r>
              <a:rPr b="1" i="0" lang="en-US" sz="1400" u="none" cap="none" strike="noStrike">
                <a:solidFill>
                  <a:schemeClr val="lt1"/>
                </a:solidFill>
                <a:latin typeface="Calibri"/>
                <a:ea typeface="Calibri"/>
                <a:cs typeface="Calibri"/>
                <a:sym typeface="Calibri"/>
              </a:rPr>
              <a:t>    Prepared by </a:t>
            </a:r>
            <a:r>
              <a:rPr b="1" lang="en-US">
                <a:solidFill>
                  <a:schemeClr val="lt1"/>
                </a:solidFill>
                <a:latin typeface="Calibri"/>
                <a:ea typeface="Calibri"/>
                <a:cs typeface="Calibri"/>
                <a:sym typeface="Calibri"/>
              </a:rPr>
              <a:t>Yejun Tu, Yuxuan Yang, Ashmal Sameeh</a:t>
            </a:r>
            <a:endParaRPr b="1" sz="1400">
              <a:solidFill>
                <a:schemeClr val="lt1"/>
              </a:solidFill>
              <a:latin typeface="Calibri"/>
              <a:ea typeface="Calibri"/>
              <a:cs typeface="Calibri"/>
              <a:sym typeface="Calibri"/>
            </a:endParaRPr>
          </a:p>
        </p:txBody>
      </p:sp>
      <p:pic>
        <p:nvPicPr>
          <p:cNvPr id="109" name="Google Shape;109;p13"/>
          <p:cNvPicPr preferRelativeResize="0"/>
          <p:nvPr/>
        </p:nvPicPr>
        <p:blipFill rotWithShape="1">
          <a:blip r:embed="rId3">
            <a:alphaModFix/>
          </a:blip>
          <a:srcRect b="0" l="0" r="0" t="0"/>
          <a:stretch/>
        </p:blipFill>
        <p:spPr>
          <a:xfrm>
            <a:off x="8544272" y="726229"/>
            <a:ext cx="3384376" cy="17367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2"/>
          <p:cNvSpPr txBox="1"/>
          <p:nvPr>
            <p:ph type="ctrTitle"/>
          </p:nvPr>
        </p:nvSpPr>
        <p:spPr>
          <a:xfrm>
            <a:off x="335350" y="1107825"/>
            <a:ext cx="5256600" cy="1358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1440"/>
              <a:buFont typeface="Arial"/>
              <a:buNone/>
            </a:pPr>
            <a:r>
              <a:rPr lang="en-US" sz="3750"/>
              <a:t>Conclusions &amp; Limitations </a:t>
            </a:r>
            <a:endParaRPr sz="3750"/>
          </a:p>
          <a:p>
            <a:pPr indent="0" lvl="0" marL="0" rtl="0" algn="l">
              <a:lnSpc>
                <a:spcPct val="115000"/>
              </a:lnSpc>
              <a:spcBef>
                <a:spcPts val="0"/>
              </a:spcBef>
              <a:spcAft>
                <a:spcPts val="0"/>
              </a:spcAft>
              <a:buClr>
                <a:schemeClr val="dk1"/>
              </a:buClr>
              <a:buSzPts val="1100"/>
              <a:buFont typeface="Arial"/>
              <a:buNone/>
            </a:pPr>
            <a:r>
              <a:t/>
            </a:r>
            <a:endParaRPr sz="3750">
              <a:solidFill>
                <a:srgbClr val="FFFFFF"/>
              </a:solidFill>
            </a:endParaRPr>
          </a:p>
          <a:p>
            <a:pPr indent="0" lvl="0" marL="0" rtl="0" algn="l">
              <a:spcBef>
                <a:spcPts val="0"/>
              </a:spcBef>
              <a:spcAft>
                <a:spcPts val="0"/>
              </a:spcAft>
              <a:buClr>
                <a:schemeClr val="lt1"/>
              </a:buClr>
              <a:buSzPts val="5000"/>
              <a:buFont typeface="Arial"/>
              <a:buNone/>
            </a:pPr>
            <a:r>
              <a:t/>
            </a:r>
            <a:endParaRPr/>
          </a:p>
        </p:txBody>
      </p:sp>
      <p:sp>
        <p:nvSpPr>
          <p:cNvPr id="176" name="Google Shape;176;p22"/>
          <p:cNvSpPr txBox="1"/>
          <p:nvPr>
            <p:ph idx="2" type="subTitle"/>
          </p:nvPr>
        </p:nvSpPr>
        <p:spPr>
          <a:xfrm>
            <a:off x="335350" y="1765700"/>
            <a:ext cx="5256600" cy="48153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b="0" sz="1500">
              <a:solidFill>
                <a:schemeClr val="lt1"/>
              </a:solidFill>
            </a:endParaRPr>
          </a:p>
          <a:p>
            <a:pPr indent="0" lvl="0" marL="0" rtl="0" algn="l">
              <a:spcBef>
                <a:spcPts val="0"/>
              </a:spcBef>
              <a:spcAft>
                <a:spcPts val="0"/>
              </a:spcAft>
              <a:buNone/>
            </a:pPr>
            <a:r>
              <a:t/>
            </a:r>
            <a:endParaRPr sz="1500"/>
          </a:p>
          <a:p>
            <a:pPr indent="-177800" lvl="0" marL="177800" rtl="0" algn="l">
              <a:spcBef>
                <a:spcPts val="0"/>
              </a:spcBef>
              <a:spcAft>
                <a:spcPts val="0"/>
              </a:spcAft>
              <a:buClr>
                <a:schemeClr val="lt1"/>
              </a:buClr>
              <a:buSzPts val="1200"/>
              <a:buChar char="•"/>
            </a:pPr>
            <a:r>
              <a:rPr lang="en-US" sz="1500"/>
              <a:t>Conclusions:</a:t>
            </a:r>
            <a:endParaRPr b="0" sz="1500"/>
          </a:p>
          <a:p>
            <a:pPr indent="-131762" lvl="1" marL="627062" rtl="0" algn="l">
              <a:spcBef>
                <a:spcPts val="0"/>
              </a:spcBef>
              <a:spcAft>
                <a:spcPts val="0"/>
              </a:spcAft>
              <a:buClr>
                <a:schemeClr val="lt1"/>
              </a:buClr>
              <a:buSzPts val="840"/>
              <a:buChar char="•"/>
            </a:pPr>
            <a:r>
              <a:rPr lang="en-US">
                <a:solidFill>
                  <a:schemeClr val="lt1"/>
                </a:solidFill>
              </a:rPr>
              <a:t>We have chosen 5 top players across all teams in the  NWHL Dataset (See image on the right for their names and positions). </a:t>
            </a:r>
            <a:endParaRPr>
              <a:solidFill>
                <a:schemeClr val="lt1"/>
              </a:solidFill>
            </a:endParaRPr>
          </a:p>
          <a:p>
            <a:pPr indent="0" lvl="0" marL="0" rtl="0" algn="l">
              <a:spcBef>
                <a:spcPts val="860"/>
              </a:spcBef>
              <a:spcAft>
                <a:spcPts val="0"/>
              </a:spcAft>
              <a:buNone/>
            </a:pPr>
            <a:r>
              <a:t/>
            </a:r>
            <a:endParaRPr>
              <a:solidFill>
                <a:schemeClr val="lt1"/>
              </a:solidFill>
            </a:endParaRPr>
          </a:p>
          <a:p>
            <a:pPr indent="-196850" lvl="0" marL="177800" rtl="0" algn="l">
              <a:spcBef>
                <a:spcPts val="0"/>
              </a:spcBef>
              <a:spcAft>
                <a:spcPts val="0"/>
              </a:spcAft>
              <a:buClr>
                <a:schemeClr val="lt1"/>
              </a:buClr>
              <a:buSzPts val="1500"/>
              <a:buChar char="•"/>
            </a:pPr>
            <a:r>
              <a:rPr lang="en-US" sz="1500"/>
              <a:t>Limitations</a:t>
            </a:r>
            <a:r>
              <a:rPr b="0" lang="en-US" sz="1500"/>
              <a:t>:</a:t>
            </a:r>
            <a:endParaRPr b="0" sz="1500"/>
          </a:p>
          <a:p>
            <a:pPr indent="-160972" lvl="1" marL="627062" rtl="0" algn="l">
              <a:spcBef>
                <a:spcPts val="0"/>
              </a:spcBef>
              <a:spcAft>
                <a:spcPts val="0"/>
              </a:spcAft>
              <a:buClr>
                <a:schemeClr val="lt1"/>
              </a:buClr>
              <a:buSzPts val="1300"/>
              <a:buChar char="•"/>
            </a:pPr>
            <a:r>
              <a:rPr lang="en-US">
                <a:solidFill>
                  <a:schemeClr val="lt1"/>
                </a:solidFill>
              </a:rPr>
              <a:t>The sample size of our NWHL Dataset is too small.</a:t>
            </a:r>
            <a:endParaRPr>
              <a:solidFill>
                <a:schemeClr val="lt1"/>
              </a:solidFill>
            </a:endParaRPr>
          </a:p>
          <a:p>
            <a:pPr indent="-153479" lvl="2" marL="1074737" rtl="0" algn="l">
              <a:spcBef>
                <a:spcPts val="0"/>
              </a:spcBef>
              <a:spcAft>
                <a:spcPts val="0"/>
              </a:spcAft>
              <a:buClr>
                <a:schemeClr val="lt1"/>
              </a:buClr>
              <a:buSzPts val="1332"/>
              <a:buChar char="•"/>
            </a:pPr>
            <a:r>
              <a:rPr lang="en-US">
                <a:solidFill>
                  <a:schemeClr val="lt1"/>
                </a:solidFill>
              </a:rPr>
              <a:t>Recommendation: we can conduct more research to extract more comprehensive sample data in the future.</a:t>
            </a:r>
            <a:endParaRPr>
              <a:solidFill>
                <a:schemeClr val="lt1"/>
              </a:solidFill>
            </a:endParaRPr>
          </a:p>
          <a:p>
            <a:pPr indent="0" lvl="0" marL="0" rtl="0" algn="l">
              <a:spcBef>
                <a:spcPts val="0"/>
              </a:spcBef>
              <a:spcAft>
                <a:spcPts val="0"/>
              </a:spcAft>
              <a:buNone/>
            </a:pPr>
            <a:r>
              <a:t/>
            </a:r>
            <a:endParaRPr>
              <a:solidFill>
                <a:schemeClr val="lt1"/>
              </a:solidFill>
            </a:endParaRPr>
          </a:p>
          <a:p>
            <a:pPr indent="-163004" lvl="1" marL="627062" rtl="0" algn="l">
              <a:spcBef>
                <a:spcPts val="0"/>
              </a:spcBef>
              <a:spcAft>
                <a:spcPts val="0"/>
              </a:spcAft>
              <a:buClr>
                <a:schemeClr val="lt1"/>
              </a:buClr>
              <a:buSzPts val="1332"/>
              <a:buChar char="•"/>
            </a:pPr>
            <a:r>
              <a:rPr lang="en-US">
                <a:solidFill>
                  <a:schemeClr val="lt1"/>
                </a:solidFill>
              </a:rPr>
              <a:t>We lack information on other types of events (e.g. faceoff lose, primary and secondary assists). </a:t>
            </a:r>
            <a:endParaRPr>
              <a:solidFill>
                <a:schemeClr val="lt1"/>
              </a:solidFill>
            </a:endParaRPr>
          </a:p>
          <a:p>
            <a:pPr indent="-153479" lvl="2" marL="1074737" rtl="0" algn="l">
              <a:spcBef>
                <a:spcPts val="0"/>
              </a:spcBef>
              <a:spcAft>
                <a:spcPts val="0"/>
              </a:spcAft>
              <a:buClr>
                <a:schemeClr val="lt1"/>
              </a:buClr>
              <a:buSzPts val="1332"/>
              <a:buChar char="•"/>
            </a:pPr>
            <a:r>
              <a:rPr lang="en-US">
                <a:solidFill>
                  <a:schemeClr val="lt1"/>
                </a:solidFill>
              </a:rPr>
              <a:t>As a result, our Game Score and Play Score formulas might not be perfectly comprehensive, and there is room for improvement. </a:t>
            </a:r>
            <a:endParaRPr>
              <a:solidFill>
                <a:schemeClr val="lt1"/>
              </a:solidFill>
            </a:endParaRPr>
          </a:p>
          <a:p>
            <a:pPr indent="0" lvl="0" marL="0" rtl="0" algn="l">
              <a:spcBef>
                <a:spcPts val="860"/>
              </a:spcBef>
              <a:spcAft>
                <a:spcPts val="0"/>
              </a:spcAft>
              <a:buNone/>
            </a:pPr>
            <a:r>
              <a:t/>
            </a:r>
            <a:endParaRPr/>
          </a:p>
          <a:p>
            <a:pPr indent="0" lvl="0" marL="0" rtl="0" algn="l">
              <a:spcBef>
                <a:spcPts val="0"/>
              </a:spcBef>
              <a:spcAft>
                <a:spcPts val="0"/>
              </a:spcAft>
              <a:buNone/>
            </a:pPr>
            <a:r>
              <a:t/>
            </a:r>
            <a:endParaRPr sz="1500"/>
          </a:p>
          <a:p>
            <a:pPr indent="0" lvl="0" marL="0" rtl="0" algn="l">
              <a:spcBef>
                <a:spcPts val="0"/>
              </a:spcBef>
              <a:spcAft>
                <a:spcPts val="0"/>
              </a:spcAft>
              <a:buSzPts val="1018"/>
              <a:buNone/>
            </a:pPr>
            <a:r>
              <a:t/>
            </a:r>
            <a:endParaRPr b="0" sz="1500"/>
          </a:p>
        </p:txBody>
      </p:sp>
      <p:sp>
        <p:nvSpPr>
          <p:cNvPr id="177" name="Google Shape;177;p22"/>
          <p:cNvSpPr txBox="1"/>
          <p:nvPr/>
        </p:nvSpPr>
        <p:spPr>
          <a:xfrm>
            <a:off x="6096000" y="0"/>
            <a:ext cx="6096000" cy="68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78" name="Google Shape;178;p22"/>
          <p:cNvPicPr preferRelativeResize="0"/>
          <p:nvPr/>
        </p:nvPicPr>
        <p:blipFill>
          <a:blip r:embed="rId3">
            <a:alphaModFix/>
          </a:blip>
          <a:stretch>
            <a:fillRect/>
          </a:stretch>
        </p:blipFill>
        <p:spPr>
          <a:xfrm>
            <a:off x="7312300" y="0"/>
            <a:ext cx="3848075" cy="68579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3"/>
          <p:cNvSpPr txBox="1"/>
          <p:nvPr>
            <p:ph type="ctrTitle"/>
          </p:nvPr>
        </p:nvSpPr>
        <p:spPr>
          <a:xfrm>
            <a:off x="335361" y="274638"/>
            <a:ext cx="9601200" cy="5637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2400"/>
              <a:buFont typeface="Arial"/>
              <a:buNone/>
            </a:pPr>
            <a:r>
              <a:rPr lang="en-US">
                <a:solidFill>
                  <a:srgbClr val="00C2E2"/>
                </a:solidFill>
              </a:rPr>
              <a:t>Appendix</a:t>
            </a:r>
            <a:endParaRPr>
              <a:solidFill>
                <a:srgbClr val="00C2E2"/>
              </a:solidFill>
            </a:endParaRPr>
          </a:p>
        </p:txBody>
      </p:sp>
      <p:sp>
        <p:nvSpPr>
          <p:cNvPr id="184" name="Google Shape;184;p23"/>
          <p:cNvSpPr txBox="1"/>
          <p:nvPr>
            <p:ph idx="1" type="subTitle"/>
          </p:nvPr>
        </p:nvSpPr>
        <p:spPr>
          <a:xfrm>
            <a:off x="335361" y="836712"/>
            <a:ext cx="9601200" cy="533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1440"/>
              <a:buNone/>
            </a:pPr>
            <a:r>
              <a:rPr lang="en-US"/>
              <a:t>Who are the best ice hockey players? — A special case for team Toronto Six</a:t>
            </a:r>
            <a:endParaRPr/>
          </a:p>
        </p:txBody>
      </p:sp>
      <p:sp>
        <p:nvSpPr>
          <p:cNvPr id="185" name="Google Shape;185;p23"/>
          <p:cNvSpPr txBox="1"/>
          <p:nvPr>
            <p:ph idx="2" type="body"/>
          </p:nvPr>
        </p:nvSpPr>
        <p:spPr>
          <a:xfrm>
            <a:off x="335360" y="1484784"/>
            <a:ext cx="11517000" cy="4752600"/>
          </a:xfrm>
          <a:prstGeom prst="rect">
            <a:avLst/>
          </a:prstGeom>
          <a:noFill/>
          <a:ln>
            <a:noFill/>
          </a:ln>
        </p:spPr>
        <p:txBody>
          <a:bodyPr anchorCtr="0" anchor="t" bIns="45700" lIns="91425" spcFirstLastPara="1" rIns="91425" wrap="square" tIns="45700">
            <a:noAutofit/>
          </a:bodyPr>
          <a:lstStyle/>
          <a:p>
            <a:pPr indent="-177800" lvl="0" marL="177800" rtl="0" algn="l">
              <a:spcBef>
                <a:spcPts val="0"/>
              </a:spcBef>
              <a:spcAft>
                <a:spcPts val="0"/>
              </a:spcAft>
              <a:buClr>
                <a:srgbClr val="262626"/>
              </a:buClr>
              <a:buSzPts val="1200"/>
              <a:buChar char="•"/>
            </a:pPr>
            <a:r>
              <a:rPr lang="en-US"/>
              <a:t>Previously, we selected top 5 players </a:t>
            </a:r>
            <a:r>
              <a:rPr b="1" lang="en-US"/>
              <a:t>across all teams</a:t>
            </a:r>
            <a:r>
              <a:rPr lang="en-US"/>
              <a:t> in the NWHL Dataset. </a:t>
            </a:r>
            <a:r>
              <a:rPr lang="en-US"/>
              <a:t> </a:t>
            </a:r>
            <a:endParaRPr/>
          </a:p>
          <a:p>
            <a:pPr indent="-169862" lvl="1" marL="627062" rtl="0" algn="l">
              <a:spcBef>
                <a:spcPts val="860"/>
              </a:spcBef>
              <a:spcAft>
                <a:spcPts val="0"/>
              </a:spcAft>
              <a:buClr>
                <a:srgbClr val="262626"/>
              </a:buClr>
              <a:buSzPts val="1040"/>
              <a:buChar char="•"/>
            </a:pPr>
            <a:r>
              <a:rPr lang="en-US"/>
              <a:t>We made sure there are at least 3 excellent goal scorers, 2 excellent passers, 2 faceoff specialists, and 1 takeaway specialist.</a:t>
            </a:r>
            <a:endParaRPr/>
          </a:p>
          <a:p>
            <a:pPr indent="-169862" lvl="1" marL="627062" rtl="0" algn="l">
              <a:spcBef>
                <a:spcPts val="860"/>
              </a:spcBef>
              <a:spcAft>
                <a:spcPts val="0"/>
              </a:spcAft>
              <a:buClr>
                <a:srgbClr val="262626"/>
              </a:buClr>
              <a:buSzPts val="1040"/>
              <a:buChar char="•"/>
            </a:pPr>
            <a:r>
              <a:rPr lang="en-US"/>
              <a:t>Due to the nature that these 5 players are from different teams, they lack track records on completing successful passes between each other (i.e., Players won’t tend to pass the puck to other players from different teams). </a:t>
            </a:r>
            <a:endParaRPr/>
          </a:p>
          <a:p>
            <a:pPr indent="0" lvl="0" marL="0" rtl="0" algn="l">
              <a:spcBef>
                <a:spcPts val="860"/>
              </a:spcBef>
              <a:spcAft>
                <a:spcPts val="0"/>
              </a:spcAft>
              <a:buNone/>
            </a:pPr>
            <a:r>
              <a:t/>
            </a:r>
            <a:endParaRPr/>
          </a:p>
          <a:p>
            <a:pPr indent="-177800" lvl="0" marL="177800" rtl="0" algn="l">
              <a:spcBef>
                <a:spcPts val="860"/>
              </a:spcBef>
              <a:spcAft>
                <a:spcPts val="0"/>
              </a:spcAft>
              <a:buSzPts val="1200"/>
              <a:buChar char="•"/>
            </a:pPr>
            <a:r>
              <a:rPr lang="en-US"/>
              <a:t>As a result, we didn’t investigate whether the top 5 players we chose were familiar with each other. </a:t>
            </a:r>
            <a:endParaRPr/>
          </a:p>
          <a:p>
            <a:pPr indent="0" lvl="0" marL="0" rtl="0" algn="l">
              <a:spcBef>
                <a:spcPts val="860"/>
              </a:spcBef>
              <a:spcAft>
                <a:spcPts val="0"/>
              </a:spcAft>
              <a:buNone/>
            </a:pPr>
            <a:r>
              <a:t/>
            </a:r>
            <a:endParaRPr sz="1300"/>
          </a:p>
          <a:p>
            <a:pPr indent="-177800" lvl="0" marL="177800" rtl="0" algn="l">
              <a:spcBef>
                <a:spcPts val="0"/>
              </a:spcBef>
              <a:spcAft>
                <a:spcPts val="0"/>
              </a:spcAft>
              <a:buSzPts val="1200"/>
              <a:buChar char="•"/>
            </a:pPr>
            <a:r>
              <a:rPr lang="en-US"/>
              <a:t>To compensate for this, we did the same procedure to select </a:t>
            </a:r>
            <a:r>
              <a:rPr b="1" lang="en-US"/>
              <a:t>top 5 players</a:t>
            </a:r>
            <a:r>
              <a:rPr lang="en-US"/>
              <a:t> from only team </a:t>
            </a:r>
            <a:r>
              <a:rPr b="1" lang="en-US"/>
              <a:t>Toronto Six.</a:t>
            </a:r>
            <a:endParaRPr b="1"/>
          </a:p>
          <a:p>
            <a:pPr indent="-169862" lvl="1" marL="627062" rtl="0" algn="l">
              <a:spcBef>
                <a:spcPts val="860"/>
              </a:spcBef>
              <a:spcAft>
                <a:spcPts val="0"/>
              </a:spcAft>
              <a:buSzPts val="1040"/>
              <a:buChar char="•"/>
            </a:pPr>
            <a:r>
              <a:rPr lang="en-US"/>
              <a:t>We calculated Game Score &amp; Play Score for each player.</a:t>
            </a:r>
            <a:endParaRPr/>
          </a:p>
          <a:p>
            <a:pPr indent="-169862" lvl="1" marL="627062" rtl="0" algn="l">
              <a:spcBef>
                <a:spcPts val="860"/>
              </a:spcBef>
              <a:spcAft>
                <a:spcPts val="0"/>
              </a:spcAft>
              <a:buSzPts val="1040"/>
              <a:buChar char="•"/>
            </a:pPr>
            <a:r>
              <a:rPr lang="en-US"/>
              <a:t>We looked at Game Score, Play Score, number of takeaways and faceoff wins of each player.</a:t>
            </a:r>
            <a:endParaRPr/>
          </a:p>
          <a:p>
            <a:pPr indent="-134937" lvl="2" marL="1074737" rtl="0" algn="l">
              <a:spcBef>
                <a:spcPts val="860"/>
              </a:spcBef>
              <a:spcAft>
                <a:spcPts val="0"/>
              </a:spcAft>
              <a:buSzPts val="1040"/>
              <a:buChar char="•"/>
            </a:pPr>
            <a:r>
              <a:rPr lang="en-US"/>
              <a:t>We chose: Shiann Darkangelo, Mikyla Grant-Mentis, Breanne Wilson-Bennett, Taylor Woods, &amp; Lindsay Eastwood.</a:t>
            </a:r>
            <a:endParaRPr/>
          </a:p>
          <a:p>
            <a:pPr indent="-169862" lvl="1" marL="627062" rtl="0" algn="l">
              <a:spcBef>
                <a:spcPts val="860"/>
              </a:spcBef>
              <a:spcAft>
                <a:spcPts val="0"/>
              </a:spcAft>
              <a:buSzPts val="1040"/>
              <a:buChar char="•"/>
            </a:pPr>
            <a:r>
              <a:rPr lang="en-US"/>
              <a:t>We made sure there are at least 3 excellent goal scorers, 2 excellent passers, 2 faceoff specialists, and 1 takeaway specialist.</a:t>
            </a:r>
            <a:endParaRPr/>
          </a:p>
          <a:p>
            <a:pPr indent="-169862" lvl="1" marL="627062" rtl="0" algn="l">
              <a:spcBef>
                <a:spcPts val="860"/>
              </a:spcBef>
              <a:spcAft>
                <a:spcPts val="0"/>
              </a:spcAft>
              <a:buSzPts val="1040"/>
              <a:buChar char="•"/>
            </a:pPr>
            <a:r>
              <a:rPr lang="en-US"/>
              <a:t>We also calculated </a:t>
            </a:r>
            <a:r>
              <a:rPr b="1" lang="en-US"/>
              <a:t>play success rate</a:t>
            </a:r>
            <a:r>
              <a:rPr lang="en-US"/>
              <a:t> (i.e., proportion of successful passes) between each pair of top players.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4"/>
          <p:cNvSpPr txBox="1"/>
          <p:nvPr>
            <p:ph type="ctrTitle"/>
          </p:nvPr>
        </p:nvSpPr>
        <p:spPr>
          <a:xfrm>
            <a:off x="335361" y="274638"/>
            <a:ext cx="9601200" cy="5637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2400"/>
              <a:buFont typeface="Arial"/>
              <a:buNone/>
            </a:pPr>
            <a:r>
              <a:rPr lang="en-US">
                <a:solidFill>
                  <a:srgbClr val="00C2E2"/>
                </a:solidFill>
              </a:rPr>
              <a:t>Appendix</a:t>
            </a:r>
            <a:endParaRPr>
              <a:solidFill>
                <a:srgbClr val="00C2E2"/>
              </a:solidFill>
            </a:endParaRPr>
          </a:p>
        </p:txBody>
      </p:sp>
      <p:sp>
        <p:nvSpPr>
          <p:cNvPr id="191" name="Google Shape;191;p24"/>
          <p:cNvSpPr txBox="1"/>
          <p:nvPr>
            <p:ph idx="1" type="subTitle"/>
          </p:nvPr>
        </p:nvSpPr>
        <p:spPr>
          <a:xfrm>
            <a:off x="335361" y="836712"/>
            <a:ext cx="9601200" cy="533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1440"/>
              <a:buNone/>
            </a:pPr>
            <a:r>
              <a:rPr lang="en-US"/>
              <a:t>Who are the best ice hockey players? — A special case for team Toronto Six</a:t>
            </a:r>
            <a:endParaRPr/>
          </a:p>
        </p:txBody>
      </p:sp>
      <p:sp>
        <p:nvSpPr>
          <p:cNvPr id="192" name="Google Shape;192;p24"/>
          <p:cNvSpPr txBox="1"/>
          <p:nvPr>
            <p:ph idx="2" type="body"/>
          </p:nvPr>
        </p:nvSpPr>
        <p:spPr>
          <a:xfrm>
            <a:off x="335350" y="1477100"/>
            <a:ext cx="4504800" cy="5222700"/>
          </a:xfrm>
          <a:prstGeom prst="rect">
            <a:avLst/>
          </a:prstGeom>
          <a:noFill/>
          <a:ln>
            <a:noFill/>
          </a:ln>
        </p:spPr>
        <p:txBody>
          <a:bodyPr anchorCtr="0" anchor="t" bIns="45700" lIns="91425" spcFirstLastPara="1" rIns="91425" wrap="square" tIns="45700">
            <a:noAutofit/>
          </a:bodyPr>
          <a:lstStyle/>
          <a:p>
            <a:pPr indent="-177800" lvl="0" marL="177800" rtl="0" algn="l">
              <a:spcBef>
                <a:spcPts val="0"/>
              </a:spcBef>
              <a:spcAft>
                <a:spcPts val="0"/>
              </a:spcAft>
              <a:buSzPts val="1200"/>
              <a:buChar char="•"/>
            </a:pPr>
            <a:r>
              <a:rPr lang="en-US"/>
              <a:t>We chose 5 top players from team Toronto Six.</a:t>
            </a:r>
            <a:endParaRPr/>
          </a:p>
          <a:p>
            <a:pPr indent="-144462" lvl="1" marL="627062" rtl="0" algn="l">
              <a:spcBef>
                <a:spcPts val="860"/>
              </a:spcBef>
              <a:spcAft>
                <a:spcPts val="0"/>
              </a:spcAft>
              <a:buSzPts val="1040"/>
              <a:buChar char="•"/>
            </a:pPr>
            <a:r>
              <a:rPr lang="en-US"/>
              <a:t>Shiann Darkangelo</a:t>
            </a:r>
            <a:endParaRPr/>
          </a:p>
          <a:p>
            <a:pPr indent="-144462" lvl="1" marL="627062" rtl="0" algn="l">
              <a:spcBef>
                <a:spcPts val="860"/>
              </a:spcBef>
              <a:spcAft>
                <a:spcPts val="0"/>
              </a:spcAft>
              <a:buSzPts val="1040"/>
              <a:buChar char="•"/>
            </a:pPr>
            <a:r>
              <a:rPr lang="en-US"/>
              <a:t>Mikyla Grant-Mentis</a:t>
            </a:r>
            <a:endParaRPr/>
          </a:p>
          <a:p>
            <a:pPr indent="-144462" lvl="1" marL="627062" rtl="0" algn="l">
              <a:spcBef>
                <a:spcPts val="860"/>
              </a:spcBef>
              <a:spcAft>
                <a:spcPts val="0"/>
              </a:spcAft>
              <a:buSzPts val="1040"/>
              <a:buChar char="•"/>
            </a:pPr>
            <a:r>
              <a:rPr lang="en-US"/>
              <a:t>Breanne Wilson-Bennett</a:t>
            </a:r>
            <a:endParaRPr/>
          </a:p>
          <a:p>
            <a:pPr indent="-144462" lvl="1" marL="627062" rtl="0" algn="l">
              <a:spcBef>
                <a:spcPts val="860"/>
              </a:spcBef>
              <a:spcAft>
                <a:spcPts val="0"/>
              </a:spcAft>
              <a:buSzPts val="1040"/>
              <a:buChar char="•"/>
            </a:pPr>
            <a:r>
              <a:rPr lang="en-US"/>
              <a:t>Taylor Woods</a:t>
            </a:r>
            <a:endParaRPr/>
          </a:p>
          <a:p>
            <a:pPr indent="-144462" lvl="1" marL="627062" rtl="0" algn="l">
              <a:spcBef>
                <a:spcPts val="860"/>
              </a:spcBef>
              <a:spcAft>
                <a:spcPts val="0"/>
              </a:spcAft>
              <a:buSzPts val="1040"/>
              <a:buChar char="•"/>
            </a:pPr>
            <a:r>
              <a:rPr lang="en-US"/>
              <a:t>Lindsay Eastwood</a:t>
            </a:r>
            <a:endParaRPr/>
          </a:p>
          <a:p>
            <a:pPr indent="0" lvl="0" marL="0" rtl="0" algn="l">
              <a:spcBef>
                <a:spcPts val="860"/>
              </a:spcBef>
              <a:spcAft>
                <a:spcPts val="0"/>
              </a:spcAft>
              <a:buNone/>
            </a:pPr>
            <a:r>
              <a:t/>
            </a:r>
            <a:endParaRPr/>
          </a:p>
          <a:p>
            <a:pPr indent="-177800" lvl="0" marL="177800" rtl="0" algn="l">
              <a:spcBef>
                <a:spcPts val="0"/>
              </a:spcBef>
              <a:spcAft>
                <a:spcPts val="0"/>
              </a:spcAft>
              <a:buSzPts val="1200"/>
              <a:buChar char="•"/>
            </a:pPr>
            <a:r>
              <a:rPr lang="en-US"/>
              <a:t>We also calculated </a:t>
            </a:r>
            <a:r>
              <a:rPr b="1" lang="en-US"/>
              <a:t>play success rate</a:t>
            </a:r>
            <a:r>
              <a:rPr lang="en-US"/>
              <a:t> (i.e., proportion of successful passes) between each pair of players (See image on the right for details). </a:t>
            </a:r>
            <a:endParaRPr sz="1300"/>
          </a:p>
          <a:p>
            <a:pPr indent="-144462" lvl="1" marL="627062" rtl="0" algn="l">
              <a:spcBef>
                <a:spcPts val="860"/>
              </a:spcBef>
              <a:spcAft>
                <a:spcPts val="0"/>
              </a:spcAft>
              <a:buSzPts val="1040"/>
              <a:buChar char="•"/>
            </a:pPr>
            <a:r>
              <a:rPr lang="en-US"/>
              <a:t>Play success rate indicates how familiar players are with each other. </a:t>
            </a:r>
            <a:endParaRPr/>
          </a:p>
          <a:p>
            <a:pPr indent="0" lvl="0" marL="0" rtl="0" algn="l">
              <a:spcBef>
                <a:spcPts val="860"/>
              </a:spcBef>
              <a:spcAft>
                <a:spcPts val="0"/>
              </a:spcAft>
              <a:buNone/>
            </a:pPr>
            <a:r>
              <a:t/>
            </a:r>
            <a:endParaRPr/>
          </a:p>
          <a:p>
            <a:pPr indent="-177800" lvl="0" marL="177800" rtl="0" algn="l">
              <a:spcBef>
                <a:spcPts val="0"/>
              </a:spcBef>
              <a:spcAft>
                <a:spcPts val="0"/>
              </a:spcAft>
              <a:buSzPts val="1200"/>
              <a:buChar char="•"/>
            </a:pPr>
            <a:r>
              <a:rPr lang="en-US"/>
              <a:t>Note: the players highlighted in green are also present in our top 5 players from </a:t>
            </a:r>
            <a:r>
              <a:rPr b="1" lang="en-US"/>
              <a:t>across all the teams. </a:t>
            </a:r>
            <a:endParaRPr b="1"/>
          </a:p>
        </p:txBody>
      </p:sp>
      <p:pic>
        <p:nvPicPr>
          <p:cNvPr id="193" name="Google Shape;193;p24"/>
          <p:cNvPicPr preferRelativeResize="0"/>
          <p:nvPr/>
        </p:nvPicPr>
        <p:blipFill>
          <a:blip r:embed="rId3">
            <a:alphaModFix/>
          </a:blip>
          <a:stretch>
            <a:fillRect/>
          </a:stretch>
        </p:blipFill>
        <p:spPr>
          <a:xfrm>
            <a:off x="5043100" y="1941963"/>
            <a:ext cx="6823400" cy="3830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4"/>
          <p:cNvSpPr txBox="1"/>
          <p:nvPr>
            <p:ph type="ctrTitle"/>
          </p:nvPr>
        </p:nvSpPr>
        <p:spPr>
          <a:xfrm>
            <a:off x="335361" y="274638"/>
            <a:ext cx="9601067" cy="563564"/>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C2E2"/>
              </a:buClr>
              <a:buSzPts val="2400"/>
              <a:buFont typeface="Arial"/>
              <a:buNone/>
            </a:pPr>
            <a:r>
              <a:rPr lang="en-US"/>
              <a:t>Objective</a:t>
            </a:r>
            <a:endParaRPr/>
          </a:p>
        </p:txBody>
      </p:sp>
      <p:sp>
        <p:nvSpPr>
          <p:cNvPr id="116" name="Google Shape;116;p14"/>
          <p:cNvSpPr txBox="1"/>
          <p:nvPr>
            <p:ph idx="2" type="body"/>
          </p:nvPr>
        </p:nvSpPr>
        <p:spPr>
          <a:xfrm>
            <a:off x="335360" y="1484784"/>
            <a:ext cx="11517000" cy="4752600"/>
          </a:xfrm>
          <a:prstGeom prst="rect">
            <a:avLst/>
          </a:prstGeom>
          <a:noFill/>
          <a:ln>
            <a:noFill/>
          </a:ln>
        </p:spPr>
        <p:txBody>
          <a:bodyPr anchorCtr="0" anchor="t" bIns="45700" lIns="91425" spcFirstLastPara="1" rIns="91425" wrap="square" tIns="45700">
            <a:noAutofit/>
          </a:bodyPr>
          <a:lstStyle/>
          <a:p>
            <a:pPr indent="0" lvl="0" marL="0" rtl="0" algn="l">
              <a:spcBef>
                <a:spcPts val="1080"/>
              </a:spcBef>
              <a:spcAft>
                <a:spcPts val="0"/>
              </a:spcAft>
              <a:buClr>
                <a:srgbClr val="262626"/>
              </a:buClr>
              <a:buSzPts val="1920"/>
              <a:buNone/>
            </a:pPr>
            <a:r>
              <a:rPr b="1" lang="en-US" sz="2400"/>
              <a:t>Who are the top five hockey players?</a:t>
            </a:r>
            <a:endParaRPr b="1" sz="2400"/>
          </a:p>
          <a:p>
            <a:pPr indent="0" lvl="0" marL="0" rtl="0" algn="l">
              <a:spcBef>
                <a:spcPts val="1080"/>
              </a:spcBef>
              <a:spcAft>
                <a:spcPts val="0"/>
              </a:spcAft>
              <a:buClr>
                <a:srgbClr val="262626"/>
              </a:buClr>
              <a:buSzPts val="1920"/>
              <a:buNone/>
            </a:pPr>
            <a:r>
              <a:rPr lang="en-US"/>
              <a:t>Given women’s hockey data from the NWHL, we wonder that, among over a </a:t>
            </a:r>
            <a:r>
              <a:rPr lang="en-US"/>
              <a:t>hundred</a:t>
            </a:r>
            <a:r>
              <a:rPr lang="en-US"/>
              <a:t> of </a:t>
            </a:r>
            <a:r>
              <a:rPr lang="en-US"/>
              <a:t>players participating in the game, who are the top five players excelling in all areas of the game. </a:t>
            </a:r>
            <a:endParaRPr/>
          </a:p>
          <a:p>
            <a:pPr indent="0" lvl="0" marL="0" rtl="0" algn="l">
              <a:spcBef>
                <a:spcPts val="1080"/>
              </a:spcBef>
              <a:spcAft>
                <a:spcPts val="0"/>
              </a:spcAft>
              <a:buClr>
                <a:srgbClr val="262626"/>
              </a:buClr>
              <a:buSzPts val="1920"/>
              <a:buNone/>
            </a:pPr>
            <a:r>
              <a:rPr lang="en-US"/>
              <a:t>Thus, </a:t>
            </a:r>
            <a:r>
              <a:rPr lang="en-US" u="sng"/>
              <a:t>our goal is to form a team of five top players for the next competition</a:t>
            </a:r>
            <a:r>
              <a:rPr lang="en-US"/>
              <a:t>. The group of five players come from different teams, among which we have at least 3 excellent goal scorers and at least 2 excellent passers.  Among the 5 players, there will also be two faceoff specialists and one takeaway specialist.</a:t>
            </a:r>
            <a:endParaRPr/>
          </a:p>
          <a:p>
            <a:pPr indent="0" lvl="0" marL="0" rtl="0" algn="l">
              <a:spcBef>
                <a:spcPts val="860"/>
              </a:spcBef>
              <a:spcAft>
                <a:spcPts val="0"/>
              </a:spcAft>
              <a:buClr>
                <a:srgbClr val="262626"/>
              </a:buClr>
              <a:buSzPts val="1040"/>
              <a:buNone/>
            </a:pPr>
            <a:r>
              <a:t/>
            </a:r>
            <a:endParaRPr sz="1300"/>
          </a:p>
          <a:p>
            <a:pPr indent="0" lvl="0" marL="0" rtl="0" algn="l">
              <a:spcBef>
                <a:spcPts val="960"/>
              </a:spcBef>
              <a:spcAft>
                <a:spcPts val="0"/>
              </a:spcAft>
              <a:buClr>
                <a:srgbClr val="262626"/>
              </a:buClr>
              <a:buSzPts val="1440"/>
              <a:buNone/>
            </a:pPr>
            <a:r>
              <a:rPr b="1" lang="en-US" sz="2000"/>
              <a:t>How to find the best hockey players?</a:t>
            </a:r>
            <a:endParaRPr sz="1700"/>
          </a:p>
          <a:p>
            <a:pPr indent="0" lvl="0" marL="0" rtl="0" algn="l">
              <a:spcBef>
                <a:spcPts val="260"/>
              </a:spcBef>
              <a:spcAft>
                <a:spcPts val="0"/>
              </a:spcAft>
              <a:buClr>
                <a:srgbClr val="262626"/>
              </a:buClr>
              <a:buSzPts val="1040"/>
              <a:buNone/>
            </a:pPr>
            <a:r>
              <a:rPr lang="en-US"/>
              <a:t>To evaluate each player’s performance, we introduced the NWHL Game Score and </a:t>
            </a:r>
            <a:r>
              <a:rPr lang="en-US"/>
              <a:t>NWHL Play Score. The Game Score evaluates each player’s performance on scoring goals, and the Play Score evaluates each player’s performance on passing the puck. Both Scores are created based on various factors, such as the player’s ability to successfully earn a goal, the ability to pass puck, takeaway and faceoff win performance, puck recovery ability, penalty taken times and the ability to conduct penalty draw. </a:t>
            </a:r>
            <a:endParaRPr/>
          </a:p>
          <a:p>
            <a:pPr indent="0" lvl="0" marL="0" rtl="0" algn="l">
              <a:spcBef>
                <a:spcPts val="260"/>
              </a:spcBef>
              <a:spcAft>
                <a:spcPts val="0"/>
              </a:spcAft>
              <a:buClr>
                <a:srgbClr val="262626"/>
              </a:buClr>
              <a:buSzPts val="1040"/>
              <a:buNone/>
            </a:pPr>
            <a:r>
              <a:t/>
            </a:r>
            <a:endParaRPr/>
          </a:p>
          <a:p>
            <a:pPr indent="0" lvl="0" marL="0" rtl="0" algn="l">
              <a:spcBef>
                <a:spcPts val="260"/>
              </a:spcBef>
              <a:spcAft>
                <a:spcPts val="0"/>
              </a:spcAft>
              <a:buClr>
                <a:srgbClr val="262626"/>
              </a:buClr>
              <a:buSzPts val="1040"/>
              <a:buNone/>
            </a:pPr>
            <a:r>
              <a:rPr lang="en-US" u="sng"/>
              <a:t>Based on the Game Score and the Play Score, together with the amount of faceoff win and takeaway conducted by each player</a:t>
            </a:r>
            <a:r>
              <a:rPr lang="en-US"/>
              <a:t>, we will be able to form a comprehensive assessment of each player and thus select our desired five. </a:t>
            </a:r>
            <a:endParaRPr/>
          </a:p>
        </p:txBody>
      </p:sp>
      <p:sp>
        <p:nvSpPr>
          <p:cNvPr id="117" name="Google Shape;117;p14"/>
          <p:cNvSpPr txBox="1"/>
          <p:nvPr>
            <p:ph idx="1" type="subTitle"/>
          </p:nvPr>
        </p:nvSpPr>
        <p:spPr>
          <a:xfrm>
            <a:off x="335361" y="838201"/>
            <a:ext cx="9601200" cy="533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A5A5A5"/>
              </a:buClr>
              <a:buSzPts val="1440"/>
              <a:buNone/>
            </a:pPr>
            <a:r>
              <a:rPr lang="en-US"/>
              <a:t>A team of five top players from all over the world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5"/>
          <p:cNvSpPr txBox="1"/>
          <p:nvPr>
            <p:ph type="ctrTitle"/>
          </p:nvPr>
        </p:nvSpPr>
        <p:spPr>
          <a:xfrm>
            <a:off x="335361" y="274638"/>
            <a:ext cx="9601067" cy="563564"/>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C2E2"/>
              </a:buClr>
              <a:buSzPts val="2400"/>
              <a:buFont typeface="Arial"/>
              <a:buNone/>
            </a:pPr>
            <a:r>
              <a:rPr lang="en-US"/>
              <a:t>Method</a:t>
            </a:r>
            <a:endParaRPr/>
          </a:p>
        </p:txBody>
      </p:sp>
      <p:sp>
        <p:nvSpPr>
          <p:cNvPr id="124" name="Google Shape;124;p15"/>
          <p:cNvSpPr txBox="1"/>
          <p:nvPr>
            <p:ph idx="1" type="subTitle"/>
          </p:nvPr>
        </p:nvSpPr>
        <p:spPr>
          <a:xfrm>
            <a:off x="335361" y="838201"/>
            <a:ext cx="9601067" cy="533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A5A5A5"/>
              </a:buClr>
              <a:buSzPts val="1440"/>
              <a:buNone/>
            </a:pPr>
            <a:r>
              <a:rPr lang="en-US"/>
              <a:t>Game Score and Play Score</a:t>
            </a:r>
            <a:endParaRPr/>
          </a:p>
        </p:txBody>
      </p:sp>
      <p:sp>
        <p:nvSpPr>
          <p:cNvPr id="125" name="Google Shape;125;p15"/>
          <p:cNvSpPr txBox="1"/>
          <p:nvPr>
            <p:ph idx="2" type="body"/>
          </p:nvPr>
        </p:nvSpPr>
        <p:spPr>
          <a:xfrm>
            <a:off x="337500" y="1262450"/>
            <a:ext cx="11517000" cy="2643000"/>
          </a:xfrm>
          <a:prstGeom prst="rect">
            <a:avLst/>
          </a:prstGeom>
          <a:noFill/>
          <a:ln>
            <a:noFill/>
          </a:ln>
        </p:spPr>
        <p:txBody>
          <a:bodyPr anchorCtr="0" anchor="t" bIns="45700" lIns="91425" spcFirstLastPara="1" rIns="91425" wrap="square" tIns="45700">
            <a:noAutofit/>
          </a:bodyPr>
          <a:lstStyle/>
          <a:p>
            <a:pPr indent="-177800" lvl="0" marL="177800" rtl="0" algn="l">
              <a:spcBef>
                <a:spcPts val="0"/>
              </a:spcBef>
              <a:spcAft>
                <a:spcPts val="0"/>
              </a:spcAft>
              <a:buClr>
                <a:srgbClr val="262626"/>
              </a:buClr>
              <a:buSzPts val="1200"/>
              <a:buChar char="•"/>
            </a:pPr>
            <a:r>
              <a:rPr lang="en-US"/>
              <a:t>We use</a:t>
            </a:r>
            <a:r>
              <a:rPr b="1" lang="en-US"/>
              <a:t> Game Score </a:t>
            </a:r>
            <a:r>
              <a:rPr lang="en-US"/>
              <a:t>to evaluate </a:t>
            </a:r>
            <a:r>
              <a:rPr lang="en-US"/>
              <a:t>individual</a:t>
            </a:r>
            <a:r>
              <a:rPr lang="en-US"/>
              <a:t> player’s overall performance in different events </a:t>
            </a:r>
            <a:r>
              <a:rPr lang="en-US"/>
              <a:t>regarding</a:t>
            </a:r>
            <a:r>
              <a:rPr lang="en-US"/>
              <a:t> earning a goal.</a:t>
            </a:r>
            <a:endParaRPr/>
          </a:p>
          <a:p>
            <a:pPr indent="-169862" lvl="1" marL="627062" rtl="0" algn="l">
              <a:spcBef>
                <a:spcPts val="860"/>
              </a:spcBef>
              <a:spcAft>
                <a:spcPts val="0"/>
              </a:spcAft>
              <a:buClr>
                <a:srgbClr val="262626"/>
              </a:buClr>
              <a:buSzPts val="1040"/>
              <a:buChar char="•"/>
            </a:pPr>
            <a:r>
              <a:rPr lang="en-US"/>
              <a:t>The idea is to compare all of a player’s valuable events to the frequency in which goals are scored.</a:t>
            </a:r>
            <a:endParaRPr/>
          </a:p>
          <a:p>
            <a:pPr indent="-169862" lvl="1" marL="627062" rtl="0" algn="l">
              <a:spcBef>
                <a:spcPts val="860"/>
              </a:spcBef>
              <a:spcAft>
                <a:spcPts val="0"/>
              </a:spcAft>
              <a:buClr>
                <a:srgbClr val="0B5394"/>
              </a:buClr>
              <a:buSzPts val="1040"/>
              <a:buChar char="•"/>
            </a:pPr>
            <a:r>
              <a:rPr b="1" lang="en-US">
                <a:solidFill>
                  <a:srgbClr val="0B5394"/>
                </a:solidFill>
              </a:rPr>
              <a:t>Game_Score= goals +0.0071*play + 0.0383*shot + 0.0898*faceoff win + 0.0629*takeaway - 0.0139*penalty taken + 0.0139*penalty draw +0.0093*puck_recovery</a:t>
            </a:r>
            <a:endParaRPr b="1">
              <a:solidFill>
                <a:srgbClr val="0B5394"/>
              </a:solidFill>
            </a:endParaRPr>
          </a:p>
          <a:p>
            <a:pPr indent="-134937" lvl="2" marL="1074737" rtl="0" algn="l">
              <a:spcBef>
                <a:spcPts val="860"/>
              </a:spcBef>
              <a:spcAft>
                <a:spcPts val="0"/>
              </a:spcAft>
              <a:buSzPts val="1040"/>
              <a:buChar char="•"/>
            </a:pPr>
            <a:r>
              <a:rPr lang="en-US"/>
              <a:t>Factors are obtained by taking the frequency of each stat to successful goals. </a:t>
            </a:r>
            <a:endParaRPr/>
          </a:p>
          <a:p>
            <a:pPr indent="-134937" lvl="2" marL="1074737" rtl="0" algn="l">
              <a:spcBef>
                <a:spcPts val="860"/>
              </a:spcBef>
              <a:spcAft>
                <a:spcPts val="0"/>
              </a:spcAft>
              <a:buSzPts val="1040"/>
              <a:buChar char="•"/>
            </a:pPr>
            <a:r>
              <a:rPr lang="en-US" u="sng"/>
              <a:t>For example</a:t>
            </a:r>
            <a:r>
              <a:rPr lang="en-US"/>
              <a:t>, there were 1985 shot attempts (including both successful and unsuccessful attempts), and 76 goals. Take the 76 goals and divide them by the 1985 </a:t>
            </a:r>
            <a:r>
              <a:rPr lang="en-US"/>
              <a:t>shot attempts</a:t>
            </a:r>
            <a:r>
              <a:rPr lang="en-US"/>
              <a:t>, we get the factor of 0.0383.</a:t>
            </a:r>
            <a:endParaRPr/>
          </a:p>
          <a:p>
            <a:pPr indent="-134937" lvl="2" marL="1074737" rtl="0" algn="l">
              <a:spcBef>
                <a:spcPts val="860"/>
              </a:spcBef>
              <a:spcAft>
                <a:spcPts val="0"/>
              </a:spcAft>
              <a:buSzPts val="1040"/>
              <a:buChar char="•"/>
            </a:pPr>
            <a:r>
              <a:rPr lang="en-US"/>
              <a:t>We add value to players who conduct favorable events such as a </a:t>
            </a:r>
            <a:r>
              <a:rPr lang="en-US"/>
              <a:t>penalty</a:t>
            </a:r>
            <a:r>
              <a:rPr lang="en-US"/>
              <a:t> draw and a puck recovery </a:t>
            </a:r>
            <a:endParaRPr/>
          </a:p>
          <a:p>
            <a:pPr indent="-134937" lvl="2" marL="1074737" rtl="0" algn="l">
              <a:spcBef>
                <a:spcPts val="860"/>
              </a:spcBef>
              <a:spcAft>
                <a:spcPts val="0"/>
              </a:spcAft>
              <a:buSzPts val="1040"/>
              <a:buChar char="•"/>
            </a:pPr>
            <a:r>
              <a:rPr lang="en-US"/>
              <a:t>We minus value to players for bad event such as a penalty taken.</a:t>
            </a:r>
            <a:endParaRPr/>
          </a:p>
          <a:p>
            <a:pPr indent="0" lvl="0" marL="627062" rtl="0" algn="l">
              <a:spcBef>
                <a:spcPts val="860"/>
              </a:spcBef>
              <a:spcAft>
                <a:spcPts val="0"/>
              </a:spcAft>
              <a:buNone/>
            </a:pPr>
            <a:r>
              <a:t/>
            </a:r>
            <a:endParaRPr/>
          </a:p>
          <a:p>
            <a:pPr indent="0" lvl="0" marL="0" rtl="0" algn="l">
              <a:spcBef>
                <a:spcPts val="860"/>
              </a:spcBef>
              <a:spcAft>
                <a:spcPts val="0"/>
              </a:spcAft>
              <a:buNone/>
            </a:pPr>
            <a:r>
              <a:t/>
            </a:r>
            <a:endParaRPr/>
          </a:p>
          <a:p>
            <a:pPr indent="0" lvl="0" marL="1074737" rtl="0" algn="l">
              <a:spcBef>
                <a:spcPts val="860"/>
              </a:spcBef>
              <a:spcAft>
                <a:spcPts val="0"/>
              </a:spcAft>
              <a:buNone/>
            </a:pPr>
            <a:r>
              <a:t/>
            </a:r>
            <a:endParaRPr/>
          </a:p>
          <a:p>
            <a:pPr indent="0" lvl="0" marL="1074737" rtl="0" algn="l">
              <a:spcBef>
                <a:spcPts val="860"/>
              </a:spcBef>
              <a:spcAft>
                <a:spcPts val="0"/>
              </a:spcAft>
              <a:buNone/>
            </a:pPr>
            <a:r>
              <a:t/>
            </a:r>
            <a:endParaRPr/>
          </a:p>
        </p:txBody>
      </p:sp>
      <p:sp>
        <p:nvSpPr>
          <p:cNvPr id="126" name="Google Shape;126;p15"/>
          <p:cNvSpPr txBox="1"/>
          <p:nvPr>
            <p:ph idx="2" type="body"/>
          </p:nvPr>
        </p:nvSpPr>
        <p:spPr>
          <a:xfrm>
            <a:off x="158575" y="6190499"/>
            <a:ext cx="11517000" cy="533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300"/>
              <a:t>Below is a link to the article where we get insights on the Game Score and Play Score formulas:</a:t>
            </a:r>
            <a:endParaRPr sz="1300"/>
          </a:p>
          <a:p>
            <a:pPr indent="0" lvl="0" marL="0" rtl="0" algn="l">
              <a:spcBef>
                <a:spcPts val="0"/>
              </a:spcBef>
              <a:spcAft>
                <a:spcPts val="0"/>
              </a:spcAft>
              <a:buNone/>
            </a:pPr>
            <a:r>
              <a:rPr lang="en-US" sz="1300" u="sng">
                <a:solidFill>
                  <a:schemeClr val="hlink"/>
                </a:solidFill>
                <a:hlinkClick r:id="rId3"/>
              </a:rPr>
              <a:t>https://hockey-graphs.com/2019/08/21/revisiting-nwhl-game-score/#more-23764</a:t>
            </a:r>
            <a:endParaRPr sz="1300"/>
          </a:p>
          <a:p>
            <a:pPr indent="0" lvl="0" marL="0" rtl="0" algn="l">
              <a:spcBef>
                <a:spcPts val="0"/>
              </a:spcBef>
              <a:spcAft>
                <a:spcPts val="0"/>
              </a:spcAft>
              <a:buNone/>
            </a:pPr>
            <a:r>
              <a:t/>
            </a:r>
            <a:endParaRPr/>
          </a:p>
        </p:txBody>
      </p:sp>
      <p:sp>
        <p:nvSpPr>
          <p:cNvPr id="127" name="Google Shape;127;p15"/>
          <p:cNvSpPr txBox="1"/>
          <p:nvPr>
            <p:ph idx="2" type="body"/>
          </p:nvPr>
        </p:nvSpPr>
        <p:spPr>
          <a:xfrm>
            <a:off x="337500" y="4033525"/>
            <a:ext cx="11517000" cy="2028900"/>
          </a:xfrm>
          <a:prstGeom prst="rect">
            <a:avLst/>
          </a:prstGeom>
          <a:noFill/>
          <a:ln>
            <a:noFill/>
          </a:ln>
        </p:spPr>
        <p:txBody>
          <a:bodyPr anchorCtr="0" anchor="t" bIns="45700" lIns="91425" spcFirstLastPara="1" rIns="91425" wrap="square" tIns="45700">
            <a:noAutofit/>
          </a:bodyPr>
          <a:lstStyle/>
          <a:p>
            <a:pPr indent="-177800" lvl="0" marL="177800" rtl="0" algn="l">
              <a:spcBef>
                <a:spcPts val="0"/>
              </a:spcBef>
              <a:spcAft>
                <a:spcPts val="0"/>
              </a:spcAft>
              <a:buClr>
                <a:srgbClr val="262626"/>
              </a:buClr>
              <a:buSzPts val="1200"/>
              <a:buChar char="•"/>
            </a:pPr>
            <a:r>
              <a:rPr lang="en-US"/>
              <a:t>We</a:t>
            </a:r>
            <a:r>
              <a:rPr lang="en-US"/>
              <a:t> use </a:t>
            </a:r>
            <a:r>
              <a:rPr b="1" lang="en-US"/>
              <a:t>Play Score</a:t>
            </a:r>
            <a:r>
              <a:rPr lang="en-US"/>
              <a:t> to evaluate individual player’s overall performance in different events regarding passing a puck.</a:t>
            </a:r>
            <a:endParaRPr/>
          </a:p>
          <a:p>
            <a:pPr indent="-169862" lvl="1" marL="627062" rtl="0" algn="l">
              <a:spcBef>
                <a:spcPts val="860"/>
              </a:spcBef>
              <a:spcAft>
                <a:spcPts val="0"/>
              </a:spcAft>
              <a:buClr>
                <a:srgbClr val="0B5394"/>
              </a:buClr>
              <a:buSzPts val="1040"/>
              <a:buChar char="•"/>
            </a:pPr>
            <a:r>
              <a:rPr b="1" lang="en-US">
                <a:solidFill>
                  <a:srgbClr val="0B5394"/>
                </a:solidFill>
              </a:rPr>
              <a:t>Play_Score= </a:t>
            </a:r>
            <a:r>
              <a:rPr b="1" lang="en-US">
                <a:solidFill>
                  <a:srgbClr val="0B5394"/>
                </a:solidFill>
              </a:rPr>
              <a:t>plays + 0.6788*goal + 3.6519*incomplete_play + 8.5686*faceoff win + 6.0058*takeaway - 0.3889*penalty taken + 0.3889*penalty y draw +0.8825*puck_recovery</a:t>
            </a:r>
            <a:endParaRPr b="1">
              <a:solidFill>
                <a:srgbClr val="0B5394"/>
              </a:solidFill>
            </a:endParaRPr>
          </a:p>
          <a:p>
            <a:pPr indent="-134937" lvl="2" marL="1074737" rtl="0" algn="l">
              <a:spcBef>
                <a:spcPts val="860"/>
              </a:spcBef>
              <a:spcAft>
                <a:spcPts val="0"/>
              </a:spcAft>
              <a:buSzPts val="1040"/>
              <a:buChar char="•"/>
            </a:pPr>
            <a:r>
              <a:rPr lang="en-US"/>
              <a:t>Similarly, factors are obtained by taking the frequency of each stat to successful pass attempts.</a:t>
            </a:r>
            <a:endParaRPr/>
          </a:p>
          <a:p>
            <a:pPr indent="0" lvl="0" marL="1074737" rtl="0" algn="l">
              <a:spcBef>
                <a:spcPts val="860"/>
              </a:spcBef>
              <a:spcAft>
                <a:spcPts val="0"/>
              </a:spcAft>
              <a:buNone/>
            </a:pPr>
            <a:r>
              <a:t/>
            </a:r>
            <a:endParaRPr/>
          </a:p>
          <a:p>
            <a:pPr indent="-177800" lvl="0" marL="177800" rtl="0" algn="l">
              <a:spcBef>
                <a:spcPts val="0"/>
              </a:spcBef>
              <a:spcAft>
                <a:spcPts val="0"/>
              </a:spcAft>
              <a:buSzPts val="1200"/>
              <a:buChar char="•"/>
            </a:pPr>
            <a:r>
              <a:rPr lang="en-US"/>
              <a:t>We divide the individual Game Score and Play Score by the total number of games played by individual player to find the average score for individual player. The </a:t>
            </a:r>
            <a:r>
              <a:rPr b="1" lang="en-US"/>
              <a:t>average Game Score</a:t>
            </a:r>
            <a:r>
              <a:rPr lang="en-US"/>
              <a:t> and </a:t>
            </a:r>
            <a:r>
              <a:rPr b="1" lang="en-US"/>
              <a:t>average Play Score</a:t>
            </a:r>
            <a:r>
              <a:rPr lang="en-US"/>
              <a:t> will then be the performance evaluation standards.</a:t>
            </a:r>
            <a:endParaRPr/>
          </a:p>
          <a:p>
            <a:pPr indent="0" lvl="0" marL="1074737" rtl="0" algn="l">
              <a:spcBef>
                <a:spcPts val="86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6"/>
          <p:cNvSpPr txBox="1"/>
          <p:nvPr>
            <p:ph type="ctrTitle"/>
          </p:nvPr>
        </p:nvSpPr>
        <p:spPr>
          <a:xfrm>
            <a:off x="335361" y="-12"/>
            <a:ext cx="9601200" cy="5637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2400"/>
              <a:buFont typeface="Arial"/>
              <a:buNone/>
            </a:pPr>
            <a:r>
              <a:rPr lang="en-US">
                <a:solidFill>
                  <a:srgbClr val="00C2E2"/>
                </a:solidFill>
              </a:rPr>
              <a:t>Important Event Summaries</a:t>
            </a:r>
            <a:endParaRPr>
              <a:solidFill>
                <a:srgbClr val="00C2E2"/>
              </a:solidFill>
            </a:endParaRPr>
          </a:p>
        </p:txBody>
      </p:sp>
      <p:sp>
        <p:nvSpPr>
          <p:cNvPr id="133" name="Google Shape;133;p16"/>
          <p:cNvSpPr txBox="1"/>
          <p:nvPr>
            <p:ph idx="1" type="subTitle"/>
          </p:nvPr>
        </p:nvSpPr>
        <p:spPr>
          <a:xfrm>
            <a:off x="335349" y="836700"/>
            <a:ext cx="10268100" cy="533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1440"/>
              <a:buNone/>
            </a:pPr>
            <a:r>
              <a:rPr lang="en-US"/>
              <a:t>Statistics on Game Score, Play Score, number of takeaway &amp; faceoff win</a:t>
            </a:r>
            <a:endParaRPr/>
          </a:p>
        </p:txBody>
      </p:sp>
      <p:pic>
        <p:nvPicPr>
          <p:cNvPr id="134" name="Google Shape;134;p16"/>
          <p:cNvPicPr preferRelativeResize="0"/>
          <p:nvPr/>
        </p:nvPicPr>
        <p:blipFill>
          <a:blip r:embed="rId3">
            <a:alphaModFix/>
          </a:blip>
          <a:stretch>
            <a:fillRect/>
          </a:stretch>
        </p:blipFill>
        <p:spPr>
          <a:xfrm>
            <a:off x="915463" y="1449225"/>
            <a:ext cx="10466586" cy="5335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7"/>
          <p:cNvSpPr txBox="1"/>
          <p:nvPr>
            <p:ph type="ctrTitle"/>
          </p:nvPr>
        </p:nvSpPr>
        <p:spPr>
          <a:xfrm>
            <a:off x="335361" y="274638"/>
            <a:ext cx="9601067" cy="563564"/>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2400"/>
              <a:buFont typeface="Arial"/>
              <a:buNone/>
            </a:pPr>
            <a:r>
              <a:rPr lang="en-US">
                <a:solidFill>
                  <a:srgbClr val="00C2E2"/>
                </a:solidFill>
              </a:rPr>
              <a:t>Results </a:t>
            </a:r>
            <a:endParaRPr>
              <a:solidFill>
                <a:srgbClr val="00C2E2"/>
              </a:solidFill>
            </a:endParaRPr>
          </a:p>
        </p:txBody>
      </p:sp>
      <p:sp>
        <p:nvSpPr>
          <p:cNvPr id="140" name="Google Shape;140;p17"/>
          <p:cNvSpPr txBox="1"/>
          <p:nvPr>
            <p:ph idx="1" type="subTitle"/>
          </p:nvPr>
        </p:nvSpPr>
        <p:spPr>
          <a:xfrm>
            <a:off x="335361" y="836712"/>
            <a:ext cx="9601067" cy="533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1440"/>
              <a:buNone/>
            </a:pPr>
            <a:r>
              <a:rPr lang="en-US"/>
              <a:t>Top 5 players across all teams — Jillian Dempsey</a:t>
            </a:r>
            <a:endParaRPr/>
          </a:p>
        </p:txBody>
      </p:sp>
      <p:pic>
        <p:nvPicPr>
          <p:cNvPr id="141" name="Google Shape;141;p17"/>
          <p:cNvPicPr preferRelativeResize="0"/>
          <p:nvPr/>
        </p:nvPicPr>
        <p:blipFill>
          <a:blip r:embed="rId3">
            <a:alphaModFix/>
          </a:blip>
          <a:stretch>
            <a:fillRect/>
          </a:stretch>
        </p:blipFill>
        <p:spPr>
          <a:xfrm>
            <a:off x="1658350" y="1370100"/>
            <a:ext cx="8602276" cy="5487901"/>
          </a:xfrm>
          <a:prstGeom prst="rect">
            <a:avLst/>
          </a:prstGeom>
          <a:noFill/>
          <a:ln>
            <a:noFill/>
          </a:ln>
        </p:spPr>
      </p:pic>
      <p:pic>
        <p:nvPicPr>
          <p:cNvPr id="142" name="Google Shape;142;p17"/>
          <p:cNvPicPr preferRelativeResize="0"/>
          <p:nvPr/>
        </p:nvPicPr>
        <p:blipFill>
          <a:blip r:embed="rId3">
            <a:alphaModFix/>
          </a:blip>
          <a:stretch>
            <a:fillRect/>
          </a:stretch>
        </p:blipFill>
        <p:spPr>
          <a:xfrm>
            <a:off x="1616625" y="1397225"/>
            <a:ext cx="8685727" cy="54607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8"/>
          <p:cNvSpPr txBox="1"/>
          <p:nvPr>
            <p:ph type="ctrTitle"/>
          </p:nvPr>
        </p:nvSpPr>
        <p:spPr>
          <a:xfrm>
            <a:off x="335361" y="274638"/>
            <a:ext cx="9601200" cy="5637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2400"/>
              <a:buFont typeface="Arial"/>
              <a:buNone/>
            </a:pPr>
            <a:r>
              <a:rPr lang="en-US">
                <a:solidFill>
                  <a:srgbClr val="00C2E2"/>
                </a:solidFill>
              </a:rPr>
              <a:t>Results </a:t>
            </a:r>
            <a:endParaRPr>
              <a:solidFill>
                <a:srgbClr val="00C2E2"/>
              </a:solidFill>
            </a:endParaRPr>
          </a:p>
        </p:txBody>
      </p:sp>
      <p:sp>
        <p:nvSpPr>
          <p:cNvPr id="148" name="Google Shape;148;p18"/>
          <p:cNvSpPr txBox="1"/>
          <p:nvPr>
            <p:ph idx="1" type="subTitle"/>
          </p:nvPr>
        </p:nvSpPr>
        <p:spPr>
          <a:xfrm>
            <a:off x="335361" y="836712"/>
            <a:ext cx="9601200" cy="533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1440"/>
              <a:buNone/>
            </a:pPr>
            <a:r>
              <a:rPr lang="en-US"/>
              <a:t>Top 5 players across all teams — Breanne Wilson - Bennett</a:t>
            </a:r>
            <a:endParaRPr/>
          </a:p>
        </p:txBody>
      </p:sp>
      <p:pic>
        <p:nvPicPr>
          <p:cNvPr id="149" name="Google Shape;149;p18"/>
          <p:cNvPicPr preferRelativeResize="0"/>
          <p:nvPr/>
        </p:nvPicPr>
        <p:blipFill>
          <a:blip r:embed="rId3">
            <a:alphaModFix/>
          </a:blip>
          <a:stretch>
            <a:fillRect/>
          </a:stretch>
        </p:blipFill>
        <p:spPr>
          <a:xfrm>
            <a:off x="1325463" y="1370100"/>
            <a:ext cx="8960824" cy="54879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9"/>
          <p:cNvSpPr txBox="1"/>
          <p:nvPr>
            <p:ph type="ctrTitle"/>
          </p:nvPr>
        </p:nvSpPr>
        <p:spPr>
          <a:xfrm>
            <a:off x="335361" y="274638"/>
            <a:ext cx="9601200" cy="5637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2400"/>
              <a:buFont typeface="Arial"/>
              <a:buNone/>
            </a:pPr>
            <a:r>
              <a:rPr lang="en-US">
                <a:solidFill>
                  <a:srgbClr val="00C2E2"/>
                </a:solidFill>
              </a:rPr>
              <a:t>Results </a:t>
            </a:r>
            <a:endParaRPr>
              <a:solidFill>
                <a:srgbClr val="00C2E2"/>
              </a:solidFill>
            </a:endParaRPr>
          </a:p>
        </p:txBody>
      </p:sp>
      <p:sp>
        <p:nvSpPr>
          <p:cNvPr id="155" name="Google Shape;155;p19"/>
          <p:cNvSpPr txBox="1"/>
          <p:nvPr>
            <p:ph idx="1" type="subTitle"/>
          </p:nvPr>
        </p:nvSpPr>
        <p:spPr>
          <a:xfrm>
            <a:off x="335361" y="836712"/>
            <a:ext cx="9601200" cy="533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1440"/>
              <a:buNone/>
            </a:pPr>
            <a:r>
              <a:rPr lang="en-US"/>
              <a:t>Top 5 players across all teams — Mikyla Grant - Mentis</a:t>
            </a:r>
            <a:endParaRPr/>
          </a:p>
        </p:txBody>
      </p:sp>
      <p:pic>
        <p:nvPicPr>
          <p:cNvPr id="156" name="Google Shape;156;p19"/>
          <p:cNvPicPr preferRelativeResize="0"/>
          <p:nvPr/>
        </p:nvPicPr>
        <p:blipFill>
          <a:blip r:embed="rId3">
            <a:alphaModFix/>
          </a:blip>
          <a:stretch>
            <a:fillRect/>
          </a:stretch>
        </p:blipFill>
        <p:spPr>
          <a:xfrm>
            <a:off x="1463925" y="1462425"/>
            <a:ext cx="8843402" cy="53955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0"/>
          <p:cNvSpPr txBox="1"/>
          <p:nvPr>
            <p:ph type="ctrTitle"/>
          </p:nvPr>
        </p:nvSpPr>
        <p:spPr>
          <a:xfrm>
            <a:off x="335361" y="274638"/>
            <a:ext cx="9601200" cy="5637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2400"/>
              <a:buFont typeface="Arial"/>
              <a:buNone/>
            </a:pPr>
            <a:r>
              <a:rPr lang="en-US">
                <a:solidFill>
                  <a:srgbClr val="00C2E2"/>
                </a:solidFill>
              </a:rPr>
              <a:t>Results </a:t>
            </a:r>
            <a:endParaRPr>
              <a:solidFill>
                <a:srgbClr val="00C2E2"/>
              </a:solidFill>
            </a:endParaRPr>
          </a:p>
        </p:txBody>
      </p:sp>
      <p:sp>
        <p:nvSpPr>
          <p:cNvPr id="162" name="Google Shape;162;p20"/>
          <p:cNvSpPr txBox="1"/>
          <p:nvPr>
            <p:ph idx="1" type="subTitle"/>
          </p:nvPr>
        </p:nvSpPr>
        <p:spPr>
          <a:xfrm>
            <a:off x="335361" y="836712"/>
            <a:ext cx="9601200" cy="533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1440"/>
              <a:buNone/>
            </a:pPr>
            <a:r>
              <a:rPr lang="en-US"/>
              <a:t>Top 5 players across all teams — Shiann Darkangelo</a:t>
            </a:r>
            <a:endParaRPr/>
          </a:p>
        </p:txBody>
      </p:sp>
      <p:pic>
        <p:nvPicPr>
          <p:cNvPr id="163" name="Google Shape;163;p20"/>
          <p:cNvPicPr preferRelativeResize="0"/>
          <p:nvPr/>
        </p:nvPicPr>
        <p:blipFill>
          <a:blip r:embed="rId3">
            <a:alphaModFix/>
          </a:blip>
          <a:stretch>
            <a:fillRect/>
          </a:stretch>
        </p:blipFill>
        <p:spPr>
          <a:xfrm>
            <a:off x="1431675" y="1370099"/>
            <a:ext cx="8860575" cy="5487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1"/>
          <p:cNvSpPr txBox="1"/>
          <p:nvPr>
            <p:ph type="ctrTitle"/>
          </p:nvPr>
        </p:nvSpPr>
        <p:spPr>
          <a:xfrm>
            <a:off x="335361" y="274638"/>
            <a:ext cx="9601200" cy="5637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2400"/>
              <a:buFont typeface="Arial"/>
              <a:buNone/>
            </a:pPr>
            <a:r>
              <a:rPr lang="en-US">
                <a:solidFill>
                  <a:srgbClr val="00C2E2"/>
                </a:solidFill>
              </a:rPr>
              <a:t>Results </a:t>
            </a:r>
            <a:endParaRPr>
              <a:solidFill>
                <a:srgbClr val="00C2E2"/>
              </a:solidFill>
            </a:endParaRPr>
          </a:p>
        </p:txBody>
      </p:sp>
      <p:sp>
        <p:nvSpPr>
          <p:cNvPr id="169" name="Google Shape;169;p21"/>
          <p:cNvSpPr txBox="1"/>
          <p:nvPr>
            <p:ph idx="1" type="subTitle"/>
          </p:nvPr>
        </p:nvSpPr>
        <p:spPr>
          <a:xfrm>
            <a:off x="335361" y="836712"/>
            <a:ext cx="9601200" cy="533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1440"/>
              <a:buNone/>
            </a:pPr>
            <a:r>
              <a:rPr lang="en-US"/>
              <a:t>Top 5 players across all teams — Kayla Friesen</a:t>
            </a:r>
            <a:endParaRPr/>
          </a:p>
        </p:txBody>
      </p:sp>
      <p:pic>
        <p:nvPicPr>
          <p:cNvPr id="170" name="Google Shape;170;p21"/>
          <p:cNvPicPr preferRelativeResize="0"/>
          <p:nvPr/>
        </p:nvPicPr>
        <p:blipFill>
          <a:blip r:embed="rId3">
            <a:alphaModFix/>
          </a:blip>
          <a:stretch>
            <a:fillRect/>
          </a:stretch>
        </p:blipFill>
        <p:spPr>
          <a:xfrm>
            <a:off x="1563550" y="1370099"/>
            <a:ext cx="8707927" cy="54087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Rotman Cya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