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8" r:id="rId4"/>
    <p:sldId id="26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 autoAdjust="0"/>
    <p:restoredTop sz="94660"/>
  </p:normalViewPr>
  <p:slideViewPr>
    <p:cSldViewPr snapToGrid="0">
      <p:cViewPr>
        <p:scale>
          <a:sx n="150" d="100"/>
          <a:sy n="150" d="100"/>
        </p:scale>
        <p:origin x="85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rgbClr val="3549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r>
              <a:rPr lang="en-US" altLang="zh-TW" sz="2400" b="1" dirty="0">
                <a:solidFill>
                  <a:srgbClr val="3549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API</a:t>
            </a:r>
            <a:endParaRPr lang="zh-TW" altLang="en-US" sz="2400" b="1" i="0" u="none" strike="noStrike" dirty="0">
              <a:solidFill>
                <a:srgbClr val="35495E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8">
            <a:extLst>
              <a:ext uri="{FF2B5EF4-FFF2-40B4-BE49-F238E27FC236}">
                <a16:creationId xmlns:a16="http://schemas.microsoft.com/office/drawing/2014/main" id="{7F34F8A7-44BC-4A64-AC09-4D1B04334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71" y="307409"/>
            <a:ext cx="8113658" cy="62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9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3FB67-E384-4A92-8AA5-993C73C6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42" y="632062"/>
            <a:ext cx="2427514" cy="54927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課程用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7EBD3-4176-4EA9-948B-21B59AB3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41" y="1342868"/>
            <a:ext cx="11100117" cy="9573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https://vue-lessons-api.herokuapp.com/photo/list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圖片列表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b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29CA51C-EEE8-49DF-8583-764F92DC8ABC}"/>
              </a:ext>
            </a:extLst>
          </p:cNvPr>
          <p:cNvSpPr/>
          <p:nvPr/>
        </p:nvSpPr>
        <p:spPr>
          <a:xfrm>
            <a:off x="655036" y="930019"/>
            <a:ext cx="10780327" cy="24989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355912-BD4B-410E-AB1E-76BF919A174D}"/>
              </a:ext>
            </a:extLst>
          </p:cNvPr>
          <p:cNvSpPr txBox="1"/>
          <p:nvPr/>
        </p:nvSpPr>
        <p:spPr>
          <a:xfrm>
            <a:off x="880323" y="1152036"/>
            <a:ext cx="93257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zh-TW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"https://vue-lessons-api.herokuapp.com/"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getPhotoRequest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() 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photoRequest</a:t>
            </a:r>
            <a:r>
              <a:rPr lang="en-US" altLang="zh-TW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"/photo/list"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CD7208D-BCD2-4163-BC9B-5EC537D40707}"/>
              </a:ext>
            </a:extLst>
          </p:cNvPr>
          <p:cNvSpPr txBox="1"/>
          <p:nvPr/>
        </p:nvSpPr>
        <p:spPr>
          <a:xfrm>
            <a:off x="547797" y="512323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rgbClr val="F8F8F2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/photoRequest.js</a:t>
            </a:r>
            <a:endParaRPr lang="zh-TW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056D83-7A77-4D9B-AC27-64018BC332BA}"/>
              </a:ext>
            </a:extLst>
          </p:cNvPr>
          <p:cNvSpPr/>
          <p:nvPr/>
        </p:nvSpPr>
        <p:spPr>
          <a:xfrm>
            <a:off x="700472" y="4616741"/>
            <a:ext cx="10780327" cy="1669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C80B5A-5233-46DB-8F1F-DBB5175FB355}"/>
              </a:ext>
            </a:extLst>
          </p:cNvPr>
          <p:cNvSpPr txBox="1"/>
          <p:nvPr/>
        </p:nvSpPr>
        <p:spPr>
          <a:xfrm>
            <a:off x="925759" y="4978457"/>
            <a:ext cx="93257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getPhotoRequest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"./photoRequest.js"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apiGetPhotoRequest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getPhotoRequest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EF1343-6534-4063-8EC5-0163DDDF517D}"/>
              </a:ext>
            </a:extLst>
          </p:cNvPr>
          <p:cNvSpPr txBox="1"/>
          <p:nvPr/>
        </p:nvSpPr>
        <p:spPr>
          <a:xfrm>
            <a:off x="598597" y="4186435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rgbClr val="F8F8F2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/index.js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8052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95</Words>
  <Application>Microsoft Office PowerPoint</Application>
  <PresentationFormat>寬螢幕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課程用API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50</cp:revision>
  <dcterms:created xsi:type="dcterms:W3CDTF">2020-09-24T04:16:46Z</dcterms:created>
  <dcterms:modified xsi:type="dcterms:W3CDTF">2020-11-24T04:15:42Z</dcterms:modified>
</cp:coreProperties>
</file>