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65A75-25EC-498B-8F15-47B2D8C9CB76}" v="1" dt="2022-09-15T04:01:53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Content Placeholder 5" title="Microsoft Power BI">
                <a:extLst>
                  <a:ext uri="{FF2B5EF4-FFF2-40B4-BE49-F238E27FC236}">
                    <a16:creationId xmlns:a16="http://schemas.microsoft.com/office/drawing/2014/main" id="{D01F74F8-6718-65B0-35E2-2E755450261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3479273"/>
                  </p:ext>
                </p:extLst>
              </p:nvPr>
            </p:nvGraphicFramePr>
            <p:xfrm>
              <a:off x="727788" y="1170880"/>
              <a:ext cx="10702212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ontent Placeholder 5" title="Microsoft Power BI">
                <a:extLst>
                  <a:ext uri="{FF2B5EF4-FFF2-40B4-BE49-F238E27FC236}">
                    <a16:creationId xmlns:a16="http://schemas.microsoft.com/office/drawing/2014/main" id="{D01F74F8-6718-65B0-35E2-2E75545026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7788" y="1170880"/>
                <a:ext cx="10702212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Add-in_Banner">
            <a:extLst>
              <a:ext uri="{FF2B5EF4-FFF2-40B4-BE49-F238E27FC236}">
                <a16:creationId xmlns:a16="http://schemas.microsoft.com/office/drawing/2014/main" id="{E214856E-2CED-2BB6-5F03-D5B76777D5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Add-in_Icon" descr="Icon for Microsoft Power BI.">
            <a:extLst>
              <a:ext uri="{FF2B5EF4-FFF2-40B4-BE49-F238E27FC236}">
                <a16:creationId xmlns:a16="http://schemas.microsoft.com/office/drawing/2014/main" id="{EF703CCC-5DD9-F95A-4C9B-5F2874E902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10090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abfd5731-e512-4224-8b61-9853eab43531}">
  <we:reference id="WA200003233" version="2.0.0.3" store="en-US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+1ZW08bOxD+K2hf+pIe7f3CGw1FVOqFQ444OqoQ8trjZMtmHXm9KSnKfz9j7wZIsmHTAoUq8BCRsWf8zfjzzNi5tlhWTnIy+0zGYO1b74S4HBN5uedYPatYlrmJBy5PuBOD64PnRz5JcZaYqEwUpbV/bSkih6DOsrIiuTaIwq/nPYvk+QkZ6m+c5CX0rAnIUhQkz35APRmHlKxg3rPgapILSbTJgSIKtNkpTsfvCMX5y8MVCVXZFAZAVS09hYmQqvke+BBzSG3ikcQO3Dj2kgR1eJYrNKPNpbP3VxOJ0K4XHh6ZwdgH/GMUNSixwU9pHKOmmk30nD6CGQqZUZJbBqaEskZ1bfVFXo3Nf++X5ANRSQqnwM1QoTI1Q0vHXw6tObp6IgUGwohGQkFuhCPxvS8B12LWvjPvrUBMUg8cl9EQWOzGNgSpG95CPGBTUlDUXMV3nIEkko5mH2GK66zhvBlfH1qAPCMyq3fF+PSzvjb0urFiLbmPZkBOzcBFibtelRdM773WvIPNOkTh3q1ADzceWf8BkS0BPEdJWRPD7H03VTTfDCf7olAkKxrSUDd0HB7zKKA2SYM4DcNIy9t59Ts4MwayThlbU6aLDgfDoYRhvQ9r6z8erqOqaE5osA7TbExWDPMmA9zG/Z8afUpkf0Sk0hkm/YYbpmOMSkIykO9mJsyHmVwkAbe3gvc5nJyfL5ITTv12h3YNEWrUj7X4+VzLbRJQTrw04jRJHUbsyHG0gXuDq+BKpeJqObbamg+uTahHI99Og4Bz23agk+bPRLSsvJAwMYy6GFZQqpUNsX+BdZRI9jIZt4W3mhG4hS4hvhdEMaPcjkOacjt8qVtImOxOFb2t8ukO1LhPWJFGv5bydyA6rR3AK3tu4vN3hdUU7g/RLvPnkMxaYtNZMXJsEVsble5GYAeC2hzKulXxsLEIuE2IE6d+RLyY8mBzZVq6+KTc40DtNAzSkHtuGDngbbqb1ea0tbPFxRFr9ZEUY2O38XmEM5fi0bPqHbV1F/fvCCQ03VrBskX5+7BS7MrtG7rFBlmj1SK4HmbLdJJnJK/MFRqX+JihSzX7jBjV3vT1Uc2BvTHTN00aAb18+6VS9876LN4OkPdmzrlpJB79utLq5Wsmeq1kT1PJdjxEr63iz5f6Z3852ZAiH/aOgoboJbADVHltU7ZqUxInsV1OmGtz4KmThqHjdl6gn/Spr/YQL/5SiPGFWfHF0ncN5cPoSw2qF/wSuI3Xv+ldsBVKzekoSFgUM6Q1pAFnASRJ3MnpXS4RG3qw7nSbZxRbk7tUtcYgh8ZDBEFMgCc11gzqccHMMJj4t3foh6jBxPdCt+iIISs/FFO0AGyAVwBDqE/dVvRvbFrfELJcKLYgKhVmMjUwjtYLdFg2P+w1puebz6azejZ3h0kbc8DNNW+XolFnpZAGHnV9lgRxEDCWOJQnz1tp23+Ifei5H0JRH5i1g3b7VvGnvVosIrXFQ8UplEKqvWOtceeJoT4Tj5UTnz6ndZ3eRyOfCY3Joi1cEpUqJ4TCCSmgxUv0hxRMk3bbSqA//gf2JppnByIAAA==&quot;"/>
    <we:property name="creatorSessionId" value="&quot;762584de-81e9-4cd0-8714-f754654cda58&quot;"/>
    <we:property name="creatorTenantId" value="&quot;723a5a87-f39a-4a22-9247-3fc240c01396&quot;"/>
    <we:property name="creatorUserId" value="&quot;100320015760BA86&quot;"/>
    <we:property name="datasetId" value="&quot;69895203-4566-4dfb-b395-68fd5d8a01dc&quot;"/>
    <we:property name="embedUrl" value="&quot;/reportEmbed?reportId=47d9405a-3dd7-48b6-aae9-570c04db7538&amp;config=eyJjbHVzdGVyVXJsIjoiaHR0cHM6Ly9XQUJJLUNBTkFEQS1DRU5UUkFM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initialStateBookmark" value="&quot;H4sIAAAAAAAAA+1Z227bOBD9lUIvfXEXuliylLfUSdCizWXjRRaLhWHwMrTVyKJB0W68gf99h5Sciy1HTps2Aew8GNGQHJ6ZOZwZSrcOT4tJRuZnZAzOgfNRyusxUdfvPKfl5JXs/PzL6eHll8HZ4ekxiuVEpzIvnINbRxM1BH2VFlOSGQ0o/LffckiWXZCheRIkK6DlTEAVMidZ+h+Uk3FIqyksWg7cTDKpiFHZ00SDUTvD6fiMe3t/BLgjYTqdQQ+YLqWXMJFKV89hG2IB1CUBSdzQj+MgSXCNSDONaow6Oj++mSiEdrs06cQOxm3AP85wBSMutCmLY1yp5xMzp4tghlKljGSOhamgKFHdOl2ZTcf2v+NH8p6cKgaXIOxQrlM9R02fzo+cBZp6oSQ6wopGUkNmhSP5vasA9+LOgbdorUBMaACez1kEPPZjF0LqR/cQD/mM5AxXruL7lIIiio3mX2GG+6zhvBtfH1qCvCIqLaNibXqurRWf7rQ4j8xHNaBmdmBQYNSnxYCb2JuVD7A5Ryh8dy8ww5VFzj9AVI0D+ygpSmLY2DdTxfDNcrIrc03SvCIN8yPPE7HohMwlNIxpFHWMvJ5Xv4MzYyDrlHENZZrocDgcKhiWcVjb/+VwnUzz6oSG6zBtYNJ8mFUZ4N7vf5XoKVHdEVHaZBj6DQNmfIyLpOKgPs6tm49StUwCfmsF72sYuegvkxNO/faAdhURStQvtXl/YeQuCZkgAe0IllCPE7fjeUbBk87VcKOpvHnsW6OtDb5LWMA6bZeGoRCu60EjzV+JaGkxUDCxjBoMp1DolYC4P8A6RhR/m4zbwlrDCAyhT0g7CDsxZ8KNI0aFG73VEBKumlNFa6t8ugM17hQr0ujHUv4OeKe2A9iz584/f06xmsLTLtpl/hyReY1vGitGhi1ibaPS3AjsgFOrQ1m2KgE2FqFwCfFi2u6QIGYi3FyZHl18qAgEMJdGIY1E4EcdD4JNd7NSndF2tbw4Yq0+UXJs9VY2j3DmI3+0nDKiruni/h6Bgqpby3m6LH+fV4pdsX1DtwyQM1otgutudmwneUWyqb1C4xZfUzSpZJ8V47L3XXNUM+Dv7fRNk0bArj+cT/WTs87khx7y3s7p20bixa8rtVbuM9G+kv2aSrbjLtq3is8v9a/+5mRDivy59yioiF0DP8Ql+zZlqzYl8RLXF4T7rgBBPRpFnt94gf6lr/pKC/Hir6QcD+yOb5a+ayh/jr7MonrDbwK3sfo3vReshVJyuhMmvBNzpDXQUPAQkiRu5PQul4gNPVhzus1Shq3JQ6o6Y1BDayGCINbBkxJrCuW45HYYrP/rO/QjXMHl99y06IghLT7nM9QAvIdXAEuo02Yt5hubWW8JWSwX1iAqNGYy3bOGlhs0aLYf9irVi81n01s9m7vDpI054O6at0veKLNSxMKA+W2ehHEYcp54TCSvW2nrP8Tuz/22576J4S8WoL7dc1HvbznVxYQwuCA51FiJ9pCcm8Bu5bWWiXRKs2d42fz8DyuIHmRMIQAA&quot;"/>
    <we:property name="isFiltersActionButtonVisible" value="false"/>
    <we:property name="isFooterCollapsed" value="false"/>
    <we:property name="pageDisplayName" value="&quot;Hotel Service Performance Summary&quot;"/>
    <we:property name="pageName" value="&quot;ReportSection54e8feb0a3a905288399&quot;"/>
    <we:property name="reportEmbeddedTime" value="&quot;2022-09-15T02:48:50.904Z&quot;"/>
    <we:property name="reportName" value="&quot;Hotel EDA Report Power BI&quot;"/>
    <we:property name="reportState" value="&quot;CONNECTED&quot;"/>
    <we:property name="reportUrl" value="&quot;/groups/c4604229-0122-43eb-8089-b9d99ebbb2f7/reports/47d9405a-3dd7-48b6-aae9-570c04db7538/ReportSection54e8feb0a3a905288399?bookmarkGuid=9a798f4e-f517-4d3e-ab51-f8b351177f6b&amp;bookmarkUsage=1&amp;ctid=723a5a87-f39a-4a22-9247-3fc240c01396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9F179D4-74B8-4C12-A07F-9D45AB0B810F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c4604229-0122-43eb-8089-b9d99ebbb2f7/reports/47d9405a-3dd7-48b6-aae9-570c04db7538/ReportSection?bookmarkGuid=1d6a94a9-ce73-45c8-8b70-97d9dc57e6b0&amp;bookmarkUsage=1&amp;ctid=723a5a87-f39a-4a22-9247-3fc240c01396&amp;fromEntryPoint=export&quot;"/>
    <we:property name="reportName" value="&quot;Hotel EDA Report Power BI&quot;"/>
    <we:property name="reportState" value="&quot;CONNECTED&quot;"/>
    <we:property name="embedUrl" value="&quot;/reportEmbed?reportId=47d9405a-3dd7-48b6-aae9-570c04db7538&amp;config=eyJjbHVzdGVyVXJsIjoiaHR0cHM6Ly9XQUJJLUNBTkFEQS1DRU5UUkFM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pageName" value="&quot;ReportSection&quot;"/>
    <we:property name="pageDisplayName" value="&quot;Channels Distribution&quot;"/>
    <we:property name="datasetId" value="&quot;69895203-4566-4dfb-b395-68fd5d8a01dc&quot;"/>
    <we:property name="backgroundColor" value="&quot;rgb(255,255,255)&quot;"/>
    <we:property name="bookmark" value="&quot;H4sIAAAAAAAAA+1YTW/bOBD9KwUvvRiF9Wkpt8ZJtwW6u0FdBCgWRjAiR7JamRQoyo3X8H/vkLKT2HHWKZKNDbQ+GNYMZ/jezCNFesFE2dQVzP+CKbITdqrUtynob6881mNy04YZwAATH0PRFwJS5CKgUao2pZINO1kwA7pAc1k2LVQ2IRn/GfcYVNUFFPYph6rBHqtRN0pCVf6L3WByGd3issfwuq6UBptyZMCgTTuj4fRMULw3dkbgppzhCLnprJ+wVtqsn3ssLytDITY0m59f15pgLNZs3jlnEiJ9BE+ClEMfw4wnCUWaeW3HDGniQumSQ8UcJI1Nh2DBhqpqp+7X+YZ9pFrN8RPmziVNaeaU6f3fZ2xJtC60ItLONFEGK2ecqO9DjTSXYCfesrcFMc0C9HzBYxSJn/Qxyvz4FuJbMQPJKXIb3/sSNWg+mX/EGc1zD+eN/75rDfISdNl1wHH6Wa4rKd1kYRv0KQ3qmXNcNdThtrkSts828g42dkbGV7cG614xYl8Q9I4CjsnSdCJwvd+UhdWR09pQSQOlXAnE87MsSL0wFXky6Cc5eh2r3Rp6CX3wtjFqivrKTbZNs291sk8Db4tCYwFr3uf/N8B3rVwVObqP17WllEW1Wuu3nfjc0RBKtmY4AW3sbpJ9pYbZulOY0gL16dyV/qzU6076vS3oB+W7HK93JIr5ekd/K5V08J8dxXhpB/A0i3weBnEk/BD9yPdTPKx83ZvCXDVYTFGaY9TvDoRPEzB3iI5YwfsYv5CE78HoNOyHXpRkaThIhJdAAoD54MBbsGql0fNjFO9daE9TrdGIU6i3FbtTB39o1dbPtI/dEOi6n0ec01GMeyIQ1H2eBVFgc/w3drw2mbrexG6zpSmGQeZjLAKg9znHpB8fVkt0vja6zFp34OETkHLH6e8IhPUgzifujRW9t1CjOAV9xDvk49i/0D75AJhuvYQDLxrkHvfiIO5HoR9HUbhX4b9vCz+v3KYqOeoNuTI6fxWOIYEAV+C6w1pi51fCudHVf8E+ltSTLvclVK1N+/qMIoT6Ll8z18+y+SDpgkuoRlh1kvpzfxZ7W7bxTpLNOnAHIqskbkaOaDfBnszuir5KvXx4fXrb6/PXUdKDu4ArYeMq9etUo9uVMPIEh2CQ+xEmQR4E/fjA95Ddf7P8XvePXff7FP5sDRq7OZe7661a09TA8QIk7mBJfEAK29jHVs1+/QDZjTsR9RQAAA==&quot;"/>
    <we:property name="initialStateBookmark" value="&quot;H4sIAAAAAAAAA+1Y308bORD+Vyq/9CU6ZX9mlzcI9HpqKYickE5VFHnt2Y3bjb3yelNyUf73G3sTICE0IDgSqeUBsTM74++b+TxrMydc1FVJZ1/oBMgROVHq+4Tq7+880iFyabu4+HR+fPVp9OX4/AzNqjJCyZoczYmhugBzLeqGljYDGr8OO4SW5SUt7FNOyxo6pAJdK0lL8S+0L6PL6AYWHQI3Vak0tSkHhhqwaaf4Oj7j2t4fAa5ImRFTGAAzrfUKKqXN6rlDclEaDLGh2ezsptIIY76C/8E5kxDwh7MkSBntQpixJMFIM6vsO31cuFBaMFoSB0lD3SKYk74qm4n762zNPlCNZnAFuXNJI8wMM328OCULpHWpFZJ2prEyUDrjWP3oa8C1ODnyFp0NiGkWgOdzFgNP/KQLUebHdxCP+ZRKhpGb+D4K0FSz8ewzTHGdBzhv/Q9dK5DXVIu2A47Tc7kutXObhazRxzSgp84xqrHDTT3its828h42corGd3cG614yIv8A1VsKOERL3YrA9X5dFlZHTmt9JQ0VcikQz8+yIPXClOdJr5vk4LWstmvoLfTBmtqoCeiRW2yTZtfqZJcGjotCQ0FXvM/+b4AfGrkscvQQr2uLkEW53Ot3nfi7pcGVbEx/TLWx0yT7hg2zdccwpTnok5kr/anQq076nQ3oe+W7GK4mEsZ8u6e/pUpa+K+OYriwL7A0i3wWBnHE/RD8yPdT2K987ecCzKiGYgLSHKJ+tyB8mYCZQ3TACt7F+I0k/ABGq2E/9KIkS8Newr2EJpRC3tvzCFaNNHp2iOK9D+1lqjUaYEKrTcVu1cGfWjXVK82xWwJt9/OIMTyKMY8HHLvPsiAKbI6fY4cbk6mbdew2W5pCGGQ+xDyg+D1nkHTj/WoJD9RGi6xxBx42plJuOf0dgLAexfnC2Vjidws08BOqD3hCPo39G83JR8C0+yXseVEv95gXB3E3Cv04isKdCv99W3i+cutSMNBrciV4/iocQwRBXYGrFquA1q+4c4Or/5x8FtiTNvc1LRub9v0pRnD1Q74nrp+i/kviBRdRDaBsJXW+O4u9Ldt4J8l6FbgFkVUSMwNHtF1gR2Z3RV+mXjy+P73N/fnrKOnRKeBKWLtK/TrVaKcSRB5nNOjlfgRJkAdBN97zPWT7v1l+7/un7vtdCn+1Bg3dmovt9VaNqSvK4JJK2MIS+VDJbWOfVLWO7bTIymdU2f76D5jOz1oWFQAA&quot;"/>
    <we:property name="isFiltersActionButtonVisible" value="false"/>
    <we:property name="reportEmbeddedTime" value="&quot;2022-09-15T02:52:17.980Z&quot;"/>
    <we:property name="creatorTenantId" value="&quot;723a5a87-f39a-4a22-9247-3fc240c01396&quot;"/>
    <we:property name="creatorUserId" value="&quot;100320015760BA86&quot;"/>
    <we:property name="creatorSessionId" value="&quot;011ef98d-ce9f-40d8-b318-18c768bdaf49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Nicole T</cp:lastModifiedBy>
  <cp:revision>3</cp:revision>
  <dcterms:created xsi:type="dcterms:W3CDTF">2018-06-07T21:39:02Z</dcterms:created>
  <dcterms:modified xsi:type="dcterms:W3CDTF">2022-09-15T04:02:00Z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