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E0882A5-FE2D-4555-B45D-EF6BD0529C8E}" type="datetimeFigureOut">
              <a:rPr lang="en-PH" smtClean="0"/>
              <a:t>09/03/2023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39B0944-5516-4C43-A35C-8481B5F294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80133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82A5-FE2D-4555-B45D-EF6BD0529C8E}" type="datetimeFigureOut">
              <a:rPr lang="en-PH" smtClean="0"/>
              <a:t>09/03/2023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0944-5516-4C43-A35C-8481B5F294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83719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82A5-FE2D-4555-B45D-EF6BD0529C8E}" type="datetimeFigureOut">
              <a:rPr lang="en-PH" smtClean="0"/>
              <a:t>09/03/2023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0944-5516-4C43-A35C-8481B5F294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04647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82A5-FE2D-4555-B45D-EF6BD0529C8E}" type="datetimeFigureOut">
              <a:rPr lang="en-PH" smtClean="0"/>
              <a:t>09/03/2023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0944-5516-4C43-A35C-8481B5F294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23671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82A5-FE2D-4555-B45D-EF6BD0529C8E}" type="datetimeFigureOut">
              <a:rPr lang="en-PH" smtClean="0"/>
              <a:t>09/03/2023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0944-5516-4C43-A35C-8481B5F294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43590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82A5-FE2D-4555-B45D-EF6BD0529C8E}" type="datetimeFigureOut">
              <a:rPr lang="en-PH" smtClean="0"/>
              <a:t>09/03/2023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0944-5516-4C43-A35C-8481B5F294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75797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82A5-FE2D-4555-B45D-EF6BD0529C8E}" type="datetimeFigureOut">
              <a:rPr lang="en-PH" smtClean="0"/>
              <a:t>09/03/2023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0944-5516-4C43-A35C-8481B5F294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53683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E0882A5-FE2D-4555-B45D-EF6BD0529C8E}" type="datetimeFigureOut">
              <a:rPr lang="en-PH" smtClean="0"/>
              <a:t>09/03/2023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0944-5516-4C43-A35C-8481B5F294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54453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E0882A5-FE2D-4555-B45D-EF6BD0529C8E}" type="datetimeFigureOut">
              <a:rPr lang="en-PH" smtClean="0"/>
              <a:t>09/03/2023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0944-5516-4C43-A35C-8481B5F294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07706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82A5-FE2D-4555-B45D-EF6BD0529C8E}" type="datetimeFigureOut">
              <a:rPr lang="en-PH" smtClean="0"/>
              <a:t>09/03/2023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0944-5516-4C43-A35C-8481B5F294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23026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82A5-FE2D-4555-B45D-EF6BD0529C8E}" type="datetimeFigureOut">
              <a:rPr lang="en-PH" smtClean="0"/>
              <a:t>09/03/2023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0944-5516-4C43-A35C-8481B5F294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7247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82A5-FE2D-4555-B45D-EF6BD0529C8E}" type="datetimeFigureOut">
              <a:rPr lang="en-PH" smtClean="0"/>
              <a:t>09/03/2023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0944-5516-4C43-A35C-8481B5F294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3680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82A5-FE2D-4555-B45D-EF6BD0529C8E}" type="datetimeFigureOut">
              <a:rPr lang="en-PH" smtClean="0"/>
              <a:t>09/03/2023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0944-5516-4C43-A35C-8481B5F294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621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82A5-FE2D-4555-B45D-EF6BD0529C8E}" type="datetimeFigureOut">
              <a:rPr lang="en-PH" smtClean="0"/>
              <a:t>09/03/2023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0944-5516-4C43-A35C-8481B5F294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44765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82A5-FE2D-4555-B45D-EF6BD0529C8E}" type="datetimeFigureOut">
              <a:rPr lang="en-PH" smtClean="0"/>
              <a:t>09/03/2023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0944-5516-4C43-A35C-8481B5F294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60629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82A5-FE2D-4555-B45D-EF6BD0529C8E}" type="datetimeFigureOut">
              <a:rPr lang="en-PH" smtClean="0"/>
              <a:t>09/03/2023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0944-5516-4C43-A35C-8481B5F294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58163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82A5-FE2D-4555-B45D-EF6BD0529C8E}" type="datetimeFigureOut">
              <a:rPr lang="en-PH" smtClean="0"/>
              <a:t>09/03/2023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0944-5516-4C43-A35C-8481B5F294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7932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E0882A5-FE2D-4555-B45D-EF6BD0529C8E}" type="datetimeFigureOut">
              <a:rPr lang="en-PH" smtClean="0"/>
              <a:t>09/03/2023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PH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39B0944-5516-4C43-A35C-8481B5F294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16834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8A34A-BFDD-F684-5730-1A72FEBCE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8092" y="1031329"/>
            <a:ext cx="8825658" cy="681968"/>
          </a:xfrm>
        </p:spPr>
        <p:txBody>
          <a:bodyPr/>
          <a:lstStyle/>
          <a:p>
            <a:pPr algn="ctr"/>
            <a:r>
              <a:rPr lang="en-PH" sz="3200" dirty="0">
                <a:latin typeface="+mn-lt"/>
              </a:rPr>
              <a:t>Module 23: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B1AB7E-333D-D76D-FAA3-62CCDC55A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8092" y="2274811"/>
            <a:ext cx="8825658" cy="3250089"/>
          </a:xfrm>
        </p:spPr>
        <p:txBody>
          <a:bodyPr>
            <a:normAutofit/>
          </a:bodyPr>
          <a:lstStyle/>
          <a:p>
            <a:r>
              <a:rPr lang="en-PH" sz="2400" dirty="0"/>
              <a:t>SCENARIO 1: ANA IS PLANNING TO OPEN HER SALON BUSINESS AND SHE NEEDS TO PREPARE AND PLAN HER BRAND LOGO. HER SALON  BUSINESS NAMED, </a:t>
            </a:r>
          </a:p>
          <a:p>
            <a:r>
              <a:rPr lang="en-PH" sz="2400" dirty="0"/>
              <a:t>“ANA’S BEAUTY SALON”. AS A GRAPHIC ARTIST, YOU NEED TO HELP HER IN CREATING HER BRAND LOGO FOR HER SALON. PROVIDE WHAT ARE THE NEEDED REQUIREMENTS TO CREATE HER BRAND LOGO.</a:t>
            </a:r>
          </a:p>
        </p:txBody>
      </p:sp>
    </p:spTree>
    <p:extLst>
      <p:ext uri="{BB962C8B-B14F-4D97-AF65-F5344CB8AC3E}">
        <p14:creationId xmlns:p14="http://schemas.microsoft.com/office/powerpoint/2010/main" val="3826399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2CF9AB-8BD1-5939-2631-7A7734568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365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93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937A4E5-09F5-B1F2-DFC1-85367CB886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8842" y="1155033"/>
            <a:ext cx="8825658" cy="4860756"/>
          </a:xfrm>
        </p:spPr>
        <p:txBody>
          <a:bodyPr/>
          <a:lstStyle/>
          <a:p>
            <a:r>
              <a:rPr lang="en-PH" dirty="0"/>
              <a:t>1. WHAT ARE THE SOFTWARE AND DEVICE TO BE USED IN CREATING A BRAND LOGO?</a:t>
            </a:r>
          </a:p>
          <a:p>
            <a:r>
              <a:rPr lang="en-PH" dirty="0"/>
              <a:t> </a:t>
            </a:r>
          </a:p>
          <a:p>
            <a:r>
              <a:rPr lang="en-PH" dirty="0"/>
              <a:t>WE USED PICSART APP ON CELLPHONE IN CREATING BRAND LOGO.</a:t>
            </a:r>
          </a:p>
          <a:p>
            <a:endParaRPr lang="en-PH" dirty="0"/>
          </a:p>
          <a:p>
            <a:r>
              <a:rPr lang="en-PH" dirty="0"/>
              <a:t>2. IS IT AN ONLINE PLATFORM, OR NOT? IF YES WHAT ONLINE PLATFORM, IF NOT WHAT PLATFORM ARE YOU GOING TO USE?</a:t>
            </a:r>
          </a:p>
          <a:p>
            <a:endParaRPr lang="en-PH" dirty="0"/>
          </a:p>
          <a:p>
            <a:r>
              <a:rPr lang="en-PH" dirty="0"/>
              <a:t>IT CAN BE BOTH ONLINE AND OFFLINE, B UT PREFERRABLY USE ONLINE SO THAT YOU CAN USE SOME FEATURES.</a:t>
            </a:r>
          </a:p>
          <a:p>
            <a:endParaRPr lang="en-PH" dirty="0"/>
          </a:p>
          <a:p>
            <a:endParaRPr lang="en-PH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16026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5F24D58-EDF9-3688-3B09-14BA32E577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5545" y="1029903"/>
            <a:ext cx="8720489" cy="4966636"/>
          </a:xfrm>
        </p:spPr>
        <p:txBody>
          <a:bodyPr/>
          <a:lstStyle/>
          <a:p>
            <a:r>
              <a:rPr lang="en-PH" dirty="0"/>
              <a:t>3. WHAT IMPORTANT FEATURES MUST BE PRESENT  IN CREATING THE BRAND LOGO?</a:t>
            </a:r>
          </a:p>
          <a:p>
            <a:endParaRPr lang="en-PH" dirty="0"/>
          </a:p>
          <a:p>
            <a:r>
              <a:rPr lang="en-PH" dirty="0"/>
              <a:t>DESIGN THAT CONVEYS YOUR BRAND PERSONALITY, A STYLE CHOICE CONSISTENT WITH YOUR IDENTITY, YOUR BUSINESS NAME, AND A RELEVANT COLOR.</a:t>
            </a:r>
          </a:p>
          <a:p>
            <a:endParaRPr lang="en-PH" dirty="0"/>
          </a:p>
          <a:p>
            <a:r>
              <a:rPr lang="en-PH" dirty="0"/>
              <a:t>4. WHAT COULD BE THE POTENTIAL PROBLEMS THAT MIGHT BE INCURRED AND HOW  CAN YOU  BE INITIALLY  ADDRESSED THE PROBLEMS?</a:t>
            </a:r>
          </a:p>
          <a:p>
            <a:endParaRPr lang="en-PH" dirty="0"/>
          </a:p>
          <a:p>
            <a:r>
              <a:rPr lang="en-PH" dirty="0"/>
              <a:t>THE POTENTIAL PROBLEM WOULD BE IF  THE CUSTOMER DIDN’T LIKE THE DESIGN OF BRAND LOGO. MEET WITH THE CLIENT AND ASK HER/HIS SUGGESTION DESIGN FOR HER BRAND LOGO. </a:t>
            </a:r>
          </a:p>
        </p:txBody>
      </p:sp>
    </p:spTree>
    <p:extLst>
      <p:ext uri="{BB962C8B-B14F-4D97-AF65-F5344CB8AC3E}">
        <p14:creationId xmlns:p14="http://schemas.microsoft.com/office/powerpoint/2010/main" val="15716462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 23</Template>
  <TotalTime>0</TotalTime>
  <Words>235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Module 23: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23:</dc:title>
  <dc:creator>nicoleancelmo20@outlook.com</dc:creator>
  <cp:lastModifiedBy>nicoleancelmo20@outlook.com</cp:lastModifiedBy>
  <cp:revision>1</cp:revision>
  <dcterms:created xsi:type="dcterms:W3CDTF">2023-03-09T12:22:06Z</dcterms:created>
  <dcterms:modified xsi:type="dcterms:W3CDTF">2023-03-09T12:22:37Z</dcterms:modified>
</cp:coreProperties>
</file>