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9"/>
  </p:notesMasterIdLst>
  <p:sldIdLst>
    <p:sldId id="256" r:id="rId2"/>
    <p:sldId id="258" r:id="rId3"/>
    <p:sldId id="267" r:id="rId4"/>
    <p:sldId id="260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50FDE-F92C-1A47-BA27-5C4BAA4175B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85621-593D-8F4C-8D85-1F4A2D95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85621-593D-8F4C-8D85-1F4A2D95A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Nicole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85621-593D-8F4C-8D85-1F4A2D95A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85621-593D-8F4C-8D85-1F4A2D95A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0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Nicole &amp; </a:t>
            </a:r>
            <a:r>
              <a:rPr lang="en-US" dirty="0" err="1"/>
              <a:t>Xesh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85621-593D-8F4C-8D85-1F4A2D95A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85621-593D-8F4C-8D85-1F4A2D95A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8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Nicole &amp; </a:t>
            </a:r>
            <a:r>
              <a:rPr lang="en-US" dirty="0" err="1"/>
              <a:t>Xesh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85621-593D-8F4C-8D85-1F4A2D95A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B0E6FF2B-4A5A-656F-FD39-6641AA00D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FD919-17F0-1704-D88D-AD7BB191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Autofit/>
          </a:bodyPr>
          <a:lstStyle/>
          <a:p>
            <a:r>
              <a:rPr lang="en-GB" sz="3600" b="1" i="0" dirty="0">
                <a:solidFill>
                  <a:srgbClr val="000000"/>
                </a:solidFill>
                <a:effectLst/>
                <a:latin typeface="Raleway" panose="020F0502020204030204" pitchFamily="34" charset="0"/>
              </a:rPr>
              <a:t>Factory Method Design Pattern</a:t>
            </a:r>
            <a:br>
              <a:rPr lang="en-GB" sz="3600" b="1" i="0" dirty="0">
                <a:solidFill>
                  <a:srgbClr val="000000"/>
                </a:solidFill>
                <a:effectLst/>
                <a:latin typeface="Raleway" panose="020F0502020204030204" pitchFamily="34" charset="0"/>
              </a:rPr>
            </a:br>
            <a:br>
              <a:rPr lang="en-GB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D29E1-BD0A-2E36-C1DD-E1BD64812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By </a:t>
            </a:r>
            <a:r>
              <a:rPr lang="en-US" sz="2000" dirty="0" err="1"/>
              <a:t>Xesh</a:t>
            </a:r>
            <a:r>
              <a:rPr lang="en-US" sz="2000" dirty="0"/>
              <a:t> &amp; Nicole</a:t>
            </a:r>
          </a:p>
          <a:p>
            <a:r>
              <a:rPr lang="en-US" sz="2000" dirty="0"/>
              <a:t>Monday </a:t>
            </a:r>
            <a:r>
              <a:rPr lang="en-US" sz="2000"/>
              <a:t>14 November 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17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991D-9981-5B1D-7EF6-4EAD7836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33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are design patterns?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E78B-6227-ED29-2902-24C34420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A design pattern provides a 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general reusable solution 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for the common problems that occur in software design. The pattern typically shows relationships and interactions between classes or objects. </a:t>
            </a:r>
          </a:p>
          <a:p>
            <a:pPr marL="0" indent="0">
              <a:buNone/>
            </a:pPr>
            <a:endParaRPr lang="en-GB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Design patterns are programming language independent strategies for solving a 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common problem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. That means a design pattern represents an idea and a concept, not a particular implementation. By using design patterns, you can make your code more flexible, reusable, and maintainable.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2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F21B-D6FD-D8D3-CF60-C6C0F43D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Java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6E535E-1979-E2A3-D983-B21FE29F2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18542"/>
              </p:ext>
            </p:extLst>
          </p:nvPr>
        </p:nvGraphicFramePr>
        <p:xfrm>
          <a:off x="838199" y="2153049"/>
          <a:ext cx="10515600" cy="408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74627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618516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85039688"/>
                    </a:ext>
                  </a:extLst>
                </a:gridCol>
              </a:tblGrid>
              <a:tr h="614866">
                <a:tc>
                  <a:txBody>
                    <a:bodyPr/>
                    <a:lstStyle/>
                    <a:p>
                      <a:r>
                        <a:rPr lang="en-US" dirty="0"/>
                        <a:t>Creational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95861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design patterns are all about class instantiation or object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design patterns are about organizing different classes and objects to form larger structures and provide new functionality.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Behavioral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patterns are about identifying common communication patterns between objects and realizing these patterns.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52771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Creational design patterns are the </a:t>
                      </a:r>
                      <a:r>
                        <a:rPr lang="en-GB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 Method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Abstract Factory, Builder, Singleton, Object Pool, and Prototype. </a:t>
                      </a:r>
                    </a:p>
                    <a:p>
                      <a:br>
                        <a:rPr lang="en-GB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Structural design patterns are Adapter, Bridge, Composite, Decorator, Facade, Flyweight, Private Class Data, and Proxy. </a:t>
                      </a:r>
                      <a:br>
                        <a:rPr lang="en-GB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Behavioral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patterns are Chain of responsibility, Command, Interpreter, Iterator, Mediator, Memento, Null Object, Observer, State, Strategy, Template method, Visitor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8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8104-44DA-7B5C-1D1C-DD59F109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factory method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CD62-FB1B-6C1A-15E4-1B195F4E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176"/>
            <a:ext cx="10515600" cy="18312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Factory Method</a:t>
            </a: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is a creational design pattern that define an interface for creating objects in a superclass, but allows subclasses to alter the type of objects that will be created.</a:t>
            </a:r>
          </a:p>
          <a:p>
            <a:pPr marL="0" indent="0" algn="l">
              <a:buNone/>
            </a:pPr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393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8104-44DA-7B5C-1D1C-DD59F109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factory method pattern?</a:t>
            </a:r>
          </a:p>
        </p:txBody>
      </p:sp>
      <p:pic>
        <p:nvPicPr>
          <p:cNvPr id="1026" name="Picture 2" descr="Factory Method Design Pattern">
            <a:extLst>
              <a:ext uri="{FF2B5EF4-FFF2-40B4-BE49-F238E27FC236}">
                <a16:creationId xmlns:a16="http://schemas.microsoft.com/office/drawing/2014/main" id="{7B443D74-D76E-46ED-F61E-B2B6642B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65" y="1591833"/>
            <a:ext cx="10024852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4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7C3-FBFC-CE43-0734-667D6BA8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this as developers?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C397-6DB1-E88F-D2D9-9FFC4CBF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77"/>
              </a:rPr>
              <a:t>When the implementation of an interface or an abstract class is expected to change frequently;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77"/>
              </a:rPr>
              <a:t>When the current implementation cannot comfortably accommodate new change;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77"/>
              </a:rPr>
              <a:t>When the initialization process is relatively simple, and the constructor only requires a handful of parameters.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2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37A2-E196-A66C-1E5B-93E9450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43B95F-3DA4-A7F9-8A84-F68E1CA08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31917"/>
              </p:ext>
            </p:extLst>
          </p:nvPr>
        </p:nvGraphicFramePr>
        <p:xfrm>
          <a:off x="605481" y="2060786"/>
          <a:ext cx="1089866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330">
                  <a:extLst>
                    <a:ext uri="{9D8B030D-6E8A-4147-A177-3AD203B41FA5}">
                      <a16:colId xmlns:a16="http://schemas.microsoft.com/office/drawing/2014/main" val="4074430064"/>
                    </a:ext>
                  </a:extLst>
                </a:gridCol>
                <a:gridCol w="5449330">
                  <a:extLst>
                    <a:ext uri="{9D8B030D-6E8A-4147-A177-3AD203B41FA5}">
                      <a16:colId xmlns:a16="http://schemas.microsoft.com/office/drawing/2014/main" val="51380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29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Responsibility Principle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You can move the product creation code into one place in the program, making the code easier to support.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Open/Closed Principle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You can introduce new types of products into the program without breaking existing client code.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code may become more complicated since you need to introduce a lot of new subclasses to implement the pattern. The best case scenario is when you’re introducing the pattern into an existing hierarchy of creator classes.</a:t>
                      </a:r>
                    </a:p>
                    <a:p>
                      <a:br>
                        <a:rPr lang="en-GB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65640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433</Words>
  <Application>Microsoft Macintosh PowerPoint</Application>
  <PresentationFormat>Widescreen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PT Sans</vt:lpstr>
      <vt:lpstr>Raleway</vt:lpstr>
      <vt:lpstr>urw-din</vt:lpstr>
      <vt:lpstr>BrushVTI</vt:lpstr>
      <vt:lpstr>Factory Method Design Pattern  </vt:lpstr>
      <vt:lpstr>What are design patterns? </vt:lpstr>
      <vt:lpstr>Design patterns in Java </vt:lpstr>
      <vt:lpstr>What is the factory method pattern?</vt:lpstr>
      <vt:lpstr>What is the factory method pattern?</vt:lpstr>
      <vt:lpstr>When should we use this as developers?</vt:lpstr>
      <vt:lpstr>Pros &amp;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Design Pattern  </dc:title>
  <dc:creator>nicole bonner</dc:creator>
  <cp:lastModifiedBy>nicole bonner</cp:lastModifiedBy>
  <cp:revision>4</cp:revision>
  <dcterms:created xsi:type="dcterms:W3CDTF">2022-11-10T08:42:24Z</dcterms:created>
  <dcterms:modified xsi:type="dcterms:W3CDTF">2022-11-14T08:26:06Z</dcterms:modified>
</cp:coreProperties>
</file>