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Programmeer theorie 2016</a:t>
            </a:r>
          </a:p>
          <a:p>
            <a:pPr defTabSz="514095">
              <a:defRPr sz="7040"/>
            </a:pPr>
            <a:r>
              <a:t>Rush Hour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Sanders Angels</a:t>
            </a:r>
          </a:p>
          <a:p>
            <a:pPr/>
            <a:r>
              <a:t>Nicole Ferreira Silverio, Sander de Wijs, Nicol Heijtbrink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Vragen?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oard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3" t="0" r="2946" b="6867"/>
          <a:stretch>
            <a:fillRect/>
          </a:stretch>
        </p:blipFill>
        <p:spPr>
          <a:xfrm>
            <a:off x="6417667" y="2813050"/>
            <a:ext cx="5935249" cy="5854790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Inleiding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351234" y="2603500"/>
            <a:ext cx="5935266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Rush Hour borden oplossen</a:t>
            </a:r>
          </a:p>
          <a:p>
            <a:pPr lvl="2"/>
            <a:r>
              <a:t>3 6x6 borden</a:t>
            </a:r>
          </a:p>
          <a:p>
            <a:pPr lvl="2"/>
            <a:r>
              <a:t>3 9x9 borden</a:t>
            </a:r>
          </a:p>
          <a:p>
            <a:pPr lvl="2"/>
            <a:r>
              <a:t>1 12x12 bord</a:t>
            </a:r>
          </a:p>
          <a:p>
            <a:pPr lvl="1"/>
            <a:r>
              <a:t>Algoritmen om het pad te vinden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Algoritmen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Simpel algoritme</a:t>
            </a:r>
          </a:p>
          <a:p>
            <a:pPr lvl="1"/>
            <a:r>
              <a:t>Een lijst met auto’s (van de linker bovenhoek tot de rechter onderhoek) allemaal in alle richting proberen te bewegen</a:t>
            </a:r>
          </a:p>
          <a:p>
            <a:pPr lvl="1">
              <a:defRPr sz="3000"/>
            </a:pPr>
            <a:r>
              <a:t>Geen archief, geen queue</a:t>
            </a:r>
          </a:p>
          <a:p>
            <a:pPr lvl="1">
              <a:defRPr sz="3000"/>
            </a:pPr>
            <a:r>
              <a:t>Komt vast te zitten in loops en vindt geen oplossing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Algoritmen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 first search</a:t>
            </a:r>
          </a:p>
          <a:p>
            <a:pPr lvl="1"/>
            <a:r>
              <a:t>“per laag” alle volgende mogelijke moves bekijken</a:t>
            </a:r>
          </a:p>
          <a:p>
            <a:pPr lvl="1">
              <a:defRPr sz="3000"/>
            </a:pPr>
            <a:r>
              <a:t>Houdt een archief bij</a:t>
            </a:r>
          </a:p>
          <a:p>
            <a:pPr lvl="1">
              <a:defRPr sz="3000"/>
            </a:pPr>
            <a:r>
              <a:t>Stopt alle mogelijkheden in een queue en stopt met dequeuen als de oplossing gevonden is</a:t>
            </a:r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975" y="1886094"/>
            <a:ext cx="381000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Algoritmen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A*</a:t>
            </a:r>
          </a:p>
          <a:p>
            <a:pPr lvl="1"/>
            <a:r>
              <a:t>Berekend een score voor elke staat en haalt de mogelijkheden met de laagste score er als eerste uit</a:t>
            </a:r>
          </a:p>
          <a:p>
            <a:pPr lvl="1">
              <a:defRPr sz="3000"/>
            </a:pPr>
            <a:r>
              <a:t>Houdt een archief bij</a:t>
            </a:r>
          </a:p>
          <a:p>
            <a:pPr lvl="1">
              <a:defRPr sz="3000"/>
            </a:pPr>
            <a:r>
              <a:t>Gebruikt een priority queue om te sorteren op laagste score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Heuristieken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 A* worden verschillende heuristieken toegepast om de score te berekenen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De laag van zoekboom (het aantal stappen)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Het blokkeren van de rode auto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De lengte van een voertuig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De positie op het bord</a:t>
            </a:r>
          </a:p>
          <a:p>
            <a:pPr lvl="1" marL="844550" indent="-422275" defTabSz="554990">
              <a:spcBef>
                <a:spcPts val="3900"/>
              </a:spcBef>
              <a:defRPr sz="3420"/>
            </a:pPr>
            <a:r>
              <a:t>Het zijn van de te bevrijden auto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Resultaten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 vs. A*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Resultaten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A* 1 vs. A*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A* sneller dan breadth first search</a:t>
            </a:r>
          </a:p>
          <a:p>
            <a:pPr/>
            <a:r>
              <a:t>Minder iteraties </a:t>
            </a:r>
          </a:p>
          <a:p>
            <a:pPr/>
            <a:r>
              <a:t>Soms meer moves</a:t>
            </a:r>
          </a:p>
          <a:p>
            <a:pPr/>
            <a:r>
              <a:t>Er kunnen nog verschillende heuristiek op toegepast worden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