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 id="2147483658" r:id="rId3"/>
    <p:sldMasterId id="2147483670" r:id="rId4"/>
  </p:sldMasterIdLst>
  <p:sldIdLst>
    <p:sldId id="256" r:id="rId5"/>
    <p:sldId id="257" r:id="rId6"/>
    <p:sldId id="258" r:id="rId7"/>
    <p:sldId id="259" r:id="rId8"/>
    <p:sldId id="260" r:id="rId9"/>
    <p:sldId id="261" r:id="rId10"/>
    <p:sldId id="262" r:id="rId11"/>
    <p:sldId id="263"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e Frisley" userId="135426b7c02fe090" providerId="LiveId" clId="{FA94DF6D-D35C-4584-8318-F1FA9A18AED3}"/>
    <pc:docChg chg="delSld delMainMaster">
      <pc:chgData name="Nicole Frisley" userId="135426b7c02fe090" providerId="LiveId" clId="{FA94DF6D-D35C-4584-8318-F1FA9A18AED3}" dt="2025-05-14T19:42:40.503" v="1"/>
      <pc:docMkLst>
        <pc:docMk/>
      </pc:docMkLst>
      <pc:sldChg chg="del">
        <pc:chgData name="Nicole Frisley" userId="135426b7c02fe090" providerId="LiveId" clId="{FA94DF6D-D35C-4584-8318-F1FA9A18AED3}" dt="2025-05-14T19:42:32.610" v="0" actId="47"/>
        <pc:sldMkLst>
          <pc:docMk/>
          <pc:sldMk cId="0" sldId="264"/>
        </pc:sldMkLst>
      </pc:sldChg>
      <pc:sldMasterChg chg="del delSldLayout">
        <pc:chgData name="Nicole Frisley" userId="135426b7c02fe090" providerId="LiveId" clId="{FA94DF6D-D35C-4584-8318-F1FA9A18AED3}" dt="2025-05-14T19:42:40.503" v="1"/>
        <pc:sldMasterMkLst>
          <pc:docMk/>
          <pc:sldMasterMk cId="0" sldId="2147483650"/>
        </pc:sldMasterMkLst>
        <pc:sldLayoutChg chg="del">
          <pc:chgData name="Nicole Frisley" userId="135426b7c02fe090" providerId="LiveId" clId="{FA94DF6D-D35C-4584-8318-F1FA9A18AED3}" dt="2025-05-14T19:42:40.503" v="1"/>
          <pc:sldLayoutMkLst>
            <pc:docMk/>
            <pc:sldMasterMk cId="0" sldId="2147483650"/>
            <pc:sldLayoutMk cId="0" sldId="2147483651"/>
          </pc:sldLayoutMkLst>
        </pc:sldLayoutChg>
      </pc:sldMasterChg>
      <pc:sldMasterChg chg="del delSldLayout">
        <pc:chgData name="Nicole Frisley" userId="135426b7c02fe090" providerId="LiveId" clId="{FA94DF6D-D35C-4584-8318-F1FA9A18AED3}" dt="2025-05-14T19:42:40.503" v="1"/>
        <pc:sldMasterMkLst>
          <pc:docMk/>
          <pc:sldMasterMk cId="0" sldId="2147483652"/>
        </pc:sldMasterMkLst>
        <pc:sldLayoutChg chg="del">
          <pc:chgData name="Nicole Frisley" userId="135426b7c02fe090" providerId="LiveId" clId="{FA94DF6D-D35C-4584-8318-F1FA9A18AED3}" dt="2025-05-14T19:42:40.503" v="1"/>
          <pc:sldLayoutMkLst>
            <pc:docMk/>
            <pc:sldMasterMk cId="0" sldId="2147483652"/>
            <pc:sldLayoutMk cId="0" sldId="2147483653"/>
          </pc:sldLayoutMkLst>
        </pc:sldLayoutChg>
      </pc:sldMasterChg>
      <pc:sldMasterChg chg="del delSldLayout">
        <pc:chgData name="Nicole Frisley" userId="135426b7c02fe090" providerId="LiveId" clId="{FA94DF6D-D35C-4584-8318-F1FA9A18AED3}" dt="2025-05-14T19:42:40.503" v="1"/>
        <pc:sldMasterMkLst>
          <pc:docMk/>
          <pc:sldMasterMk cId="0" sldId="2147483654"/>
        </pc:sldMasterMkLst>
        <pc:sldLayoutChg chg="del">
          <pc:chgData name="Nicole Frisley" userId="135426b7c02fe090" providerId="LiveId" clId="{FA94DF6D-D35C-4584-8318-F1FA9A18AED3}" dt="2025-05-14T19:42:40.503" v="1"/>
          <pc:sldLayoutMkLst>
            <pc:docMk/>
            <pc:sldMasterMk cId="0" sldId="2147483654"/>
            <pc:sldLayoutMk cId="0" sldId="2147483655"/>
          </pc:sldLayoutMkLst>
        </pc:sldLayoutChg>
      </pc:sldMasterChg>
      <pc:sldMasterChg chg="del delSldLayout">
        <pc:chgData name="Nicole Frisley" userId="135426b7c02fe090" providerId="LiveId" clId="{FA94DF6D-D35C-4584-8318-F1FA9A18AED3}" dt="2025-05-14T19:42:40.503" v="1"/>
        <pc:sldMasterMkLst>
          <pc:docMk/>
          <pc:sldMasterMk cId="0" sldId="2147483660"/>
        </pc:sldMasterMkLst>
        <pc:sldLayoutChg chg="del">
          <pc:chgData name="Nicole Frisley" userId="135426b7c02fe090" providerId="LiveId" clId="{FA94DF6D-D35C-4584-8318-F1FA9A18AED3}" dt="2025-05-14T19:42:40.503" v="1"/>
          <pc:sldLayoutMkLst>
            <pc:docMk/>
            <pc:sldMasterMk cId="0" sldId="2147483660"/>
            <pc:sldLayoutMk cId="0" sldId="2147483661"/>
          </pc:sldLayoutMkLst>
        </pc:sldLayoutChg>
      </pc:sldMasterChg>
      <pc:sldMasterChg chg="del delSldLayout">
        <pc:chgData name="Nicole Frisley" userId="135426b7c02fe090" providerId="LiveId" clId="{FA94DF6D-D35C-4584-8318-F1FA9A18AED3}" dt="2025-05-14T19:42:40.503" v="1"/>
        <pc:sldMasterMkLst>
          <pc:docMk/>
          <pc:sldMasterMk cId="0" sldId="2147483662"/>
        </pc:sldMasterMkLst>
        <pc:sldLayoutChg chg="del">
          <pc:chgData name="Nicole Frisley" userId="135426b7c02fe090" providerId="LiveId" clId="{FA94DF6D-D35C-4584-8318-F1FA9A18AED3}" dt="2025-05-14T19:42:40.503" v="1"/>
          <pc:sldLayoutMkLst>
            <pc:docMk/>
            <pc:sldMasterMk cId="0" sldId="2147483662"/>
            <pc:sldLayoutMk cId="0" sldId="2147483663"/>
          </pc:sldLayoutMkLst>
        </pc:sldLayoutChg>
      </pc:sldMasterChg>
      <pc:sldMasterChg chg="del delSldLayout">
        <pc:chgData name="Nicole Frisley" userId="135426b7c02fe090" providerId="LiveId" clId="{FA94DF6D-D35C-4584-8318-F1FA9A18AED3}" dt="2025-05-14T19:42:40.503" v="1"/>
        <pc:sldMasterMkLst>
          <pc:docMk/>
          <pc:sldMasterMk cId="0" sldId="2147483664"/>
        </pc:sldMasterMkLst>
        <pc:sldLayoutChg chg="del">
          <pc:chgData name="Nicole Frisley" userId="135426b7c02fe090" providerId="LiveId" clId="{FA94DF6D-D35C-4584-8318-F1FA9A18AED3}" dt="2025-05-14T19:42:40.503" v="1"/>
          <pc:sldLayoutMkLst>
            <pc:docMk/>
            <pc:sldMasterMk cId="0" sldId="2147483664"/>
            <pc:sldLayoutMk cId="0" sldId="2147483665"/>
          </pc:sldLayoutMkLst>
        </pc:sldLayoutChg>
      </pc:sldMasterChg>
      <pc:sldMasterChg chg="del delSldLayout">
        <pc:chgData name="Nicole Frisley" userId="135426b7c02fe090" providerId="LiveId" clId="{FA94DF6D-D35C-4584-8318-F1FA9A18AED3}" dt="2025-05-14T19:42:40.503" v="1"/>
        <pc:sldMasterMkLst>
          <pc:docMk/>
          <pc:sldMasterMk cId="0" sldId="2147483666"/>
        </pc:sldMasterMkLst>
        <pc:sldLayoutChg chg="del">
          <pc:chgData name="Nicole Frisley" userId="135426b7c02fe090" providerId="LiveId" clId="{FA94DF6D-D35C-4584-8318-F1FA9A18AED3}" dt="2025-05-14T19:42:40.503" v="1"/>
          <pc:sldLayoutMkLst>
            <pc:docMk/>
            <pc:sldMasterMk cId="0" sldId="2147483666"/>
            <pc:sldLayoutMk cId="0" sldId="2147483667"/>
          </pc:sldLayoutMkLst>
        </pc:sldLayoutChg>
      </pc:sldMasterChg>
      <pc:sldMasterChg chg="del delSldLayout">
        <pc:chgData name="Nicole Frisley" userId="135426b7c02fe090" providerId="LiveId" clId="{FA94DF6D-D35C-4584-8318-F1FA9A18AED3}" dt="2025-05-14T19:42:40.503" v="1"/>
        <pc:sldMasterMkLst>
          <pc:docMk/>
          <pc:sldMasterMk cId="0" sldId="2147483668"/>
        </pc:sldMasterMkLst>
        <pc:sldLayoutChg chg="del">
          <pc:chgData name="Nicole Frisley" userId="135426b7c02fe090" providerId="LiveId" clId="{FA94DF6D-D35C-4584-8318-F1FA9A18AED3}" dt="2025-05-14T19:42:40.503" v="1"/>
          <pc:sldLayoutMkLst>
            <pc:docMk/>
            <pc:sldMasterMk cId="0" sldId="2147483668"/>
            <pc:sldLayoutMk cId="0" sldId="2147483669"/>
          </pc:sldLayoutMkLst>
        </pc:sldLayoutChg>
      </pc:sldMasterChg>
      <pc:sldMasterChg chg="del delSldLayout">
        <pc:chgData name="Nicole Frisley" userId="135426b7c02fe090" providerId="LiveId" clId="{FA94DF6D-D35C-4584-8318-F1FA9A18AED3}" dt="2025-05-14T19:42:40.503" v="1"/>
        <pc:sldMasterMkLst>
          <pc:docMk/>
          <pc:sldMasterMk cId="0" sldId="2147483672"/>
        </pc:sldMasterMkLst>
        <pc:sldLayoutChg chg="del">
          <pc:chgData name="Nicole Frisley" userId="135426b7c02fe090" providerId="LiveId" clId="{FA94DF6D-D35C-4584-8318-F1FA9A18AED3}" dt="2025-05-14T19:42:40.503" v="1"/>
          <pc:sldLayoutMkLst>
            <pc:docMk/>
            <pc:sldMasterMk cId="0" sldId="2147483672"/>
            <pc:sldLayoutMk cId="0" sldId="2147483673"/>
          </pc:sldLayoutMkLst>
        </pc:sldLayoutChg>
      </pc:sldMasterChg>
      <pc:sldMasterChg chg="del delSldLayout">
        <pc:chgData name="Nicole Frisley" userId="135426b7c02fe090" providerId="LiveId" clId="{FA94DF6D-D35C-4584-8318-F1FA9A18AED3}" dt="2025-05-14T19:42:32.610" v="0" actId="47"/>
        <pc:sldMasterMkLst>
          <pc:docMk/>
          <pc:sldMasterMk cId="0" sldId="2147483674"/>
        </pc:sldMasterMkLst>
        <pc:sldLayoutChg chg="del">
          <pc:chgData name="Nicole Frisley" userId="135426b7c02fe090" providerId="LiveId" clId="{FA94DF6D-D35C-4584-8318-F1FA9A18AED3}" dt="2025-05-14T19:42:32.610" v="0" actId="47"/>
          <pc:sldLayoutMkLst>
            <pc:docMk/>
            <pc:sldMasterMk cId="0" sldId="2147483674"/>
            <pc:sldLayoutMk cId="0" sldId="2147483675"/>
          </pc:sldLayoutMkLst>
        </pc:sldLayoutChg>
      </pc:sldMasterChg>
      <pc:sldMasterChg chg="del delSldLayout">
        <pc:chgData name="Nicole Frisley" userId="135426b7c02fe090" providerId="LiveId" clId="{FA94DF6D-D35C-4584-8318-F1FA9A18AED3}" dt="2025-05-14T19:42:40.503" v="1"/>
        <pc:sldMasterMkLst>
          <pc:docMk/>
          <pc:sldMasterMk cId="0" sldId="2147483676"/>
        </pc:sldMasterMkLst>
        <pc:sldLayoutChg chg="del">
          <pc:chgData name="Nicole Frisley" userId="135426b7c02fe090" providerId="LiveId" clId="{FA94DF6D-D35C-4584-8318-F1FA9A18AED3}" dt="2025-05-14T19:42:40.503" v="1"/>
          <pc:sldLayoutMkLst>
            <pc:docMk/>
            <pc:sldMasterMk cId="0" sldId="2147483676"/>
            <pc:sldLayoutMk cId="0" sldId="2147483677"/>
          </pc:sldLayoutMkLst>
        </pc:sldLayoutChg>
      </pc:sldMasterChg>
      <pc:sldMasterChg chg="del delSldLayout">
        <pc:chgData name="Nicole Frisley" userId="135426b7c02fe090" providerId="LiveId" clId="{FA94DF6D-D35C-4584-8318-F1FA9A18AED3}" dt="2025-05-14T19:42:40.503" v="1"/>
        <pc:sldMasterMkLst>
          <pc:docMk/>
          <pc:sldMasterMk cId="0" sldId="2147483678"/>
        </pc:sldMasterMkLst>
        <pc:sldLayoutChg chg="del">
          <pc:chgData name="Nicole Frisley" userId="135426b7c02fe090" providerId="LiveId" clId="{FA94DF6D-D35C-4584-8318-F1FA9A18AED3}" dt="2025-05-14T19:42:40.503" v="1"/>
          <pc:sldLayoutMkLst>
            <pc:docMk/>
            <pc:sldMasterMk cId="0" sldId="2147483678"/>
            <pc:sldLayoutMk cId="0" sldId="2147483679"/>
          </pc:sldLayoutMkLst>
        </pc:sldLayoutChg>
      </pc:sldMasterChg>
      <pc:sldMasterChg chg="del delSldLayout">
        <pc:chgData name="Nicole Frisley" userId="135426b7c02fe090" providerId="LiveId" clId="{FA94DF6D-D35C-4584-8318-F1FA9A18AED3}" dt="2025-05-14T19:42:40.503" v="1"/>
        <pc:sldMasterMkLst>
          <pc:docMk/>
          <pc:sldMasterMk cId="0" sldId="2147483680"/>
        </pc:sldMasterMkLst>
        <pc:sldLayoutChg chg="del">
          <pc:chgData name="Nicole Frisley" userId="135426b7c02fe090" providerId="LiveId" clId="{FA94DF6D-D35C-4584-8318-F1FA9A18AED3}" dt="2025-05-14T19:42:40.503" v="1"/>
          <pc:sldLayoutMkLst>
            <pc:docMk/>
            <pc:sldMasterMk cId="0" sldId="2147483680"/>
            <pc:sldLayoutMk cId="0" sldId="2147483681"/>
          </pc:sldLayoutMkLst>
        </pc:sldLayoutChg>
      </pc:sldMasterChg>
      <pc:sldMasterChg chg="del delSldLayout">
        <pc:chgData name="Nicole Frisley" userId="135426b7c02fe090" providerId="LiveId" clId="{FA94DF6D-D35C-4584-8318-F1FA9A18AED3}" dt="2025-05-14T19:42:40.503" v="1"/>
        <pc:sldMasterMkLst>
          <pc:docMk/>
          <pc:sldMasterMk cId="0" sldId="2147483682"/>
        </pc:sldMasterMkLst>
        <pc:sldLayoutChg chg="del">
          <pc:chgData name="Nicole Frisley" userId="135426b7c02fe090" providerId="LiveId" clId="{FA94DF6D-D35C-4584-8318-F1FA9A18AED3}" dt="2025-05-14T19:42:40.503" v="1"/>
          <pc:sldLayoutMkLst>
            <pc:docMk/>
            <pc:sldMasterMk cId="0" sldId="2147483682"/>
            <pc:sldLayoutMk cId="0" sldId="2147483683"/>
          </pc:sldLayoutMkLst>
        </pc:sldLayoutChg>
      </pc:sldMasterChg>
      <pc:sldMasterChg chg="del delSldLayout">
        <pc:chgData name="Nicole Frisley" userId="135426b7c02fe090" providerId="LiveId" clId="{FA94DF6D-D35C-4584-8318-F1FA9A18AED3}" dt="2025-05-14T19:42:40.503" v="1"/>
        <pc:sldMasterMkLst>
          <pc:docMk/>
          <pc:sldMasterMk cId="0" sldId="2147483684"/>
        </pc:sldMasterMkLst>
        <pc:sldLayoutChg chg="del">
          <pc:chgData name="Nicole Frisley" userId="135426b7c02fe090" providerId="LiveId" clId="{FA94DF6D-D35C-4584-8318-F1FA9A18AED3}" dt="2025-05-14T19:42:40.503" v="1"/>
          <pc:sldLayoutMkLst>
            <pc:docMk/>
            <pc:sldMasterMk cId="0" sldId="2147483684"/>
            <pc:sldLayoutMk cId="0" sldId="2147483685"/>
          </pc:sldLayoutMkLst>
        </pc:sldLayoutChg>
      </pc:sldMasterChg>
      <pc:sldMasterChg chg="del delSldLayout">
        <pc:chgData name="Nicole Frisley" userId="135426b7c02fe090" providerId="LiveId" clId="{FA94DF6D-D35C-4584-8318-F1FA9A18AED3}" dt="2025-05-14T19:42:40.503" v="1"/>
        <pc:sldMasterMkLst>
          <pc:docMk/>
          <pc:sldMasterMk cId="0" sldId="2147483686"/>
        </pc:sldMasterMkLst>
        <pc:sldLayoutChg chg="del">
          <pc:chgData name="Nicole Frisley" userId="135426b7c02fe090" providerId="LiveId" clId="{FA94DF6D-D35C-4584-8318-F1FA9A18AED3}" dt="2025-05-14T19:42:40.503" v="1"/>
          <pc:sldLayoutMkLst>
            <pc:docMk/>
            <pc:sldMasterMk cId="0" sldId="2147483686"/>
            <pc:sldLayoutMk cId="0" sldId="2147483687"/>
          </pc:sldLayoutMkLst>
        </pc:sldLayoutChg>
      </pc:sldMasterChg>
      <pc:sldMasterChg chg="del delSldLayout">
        <pc:chgData name="Nicole Frisley" userId="135426b7c02fe090" providerId="LiveId" clId="{FA94DF6D-D35C-4584-8318-F1FA9A18AED3}" dt="2025-05-14T19:42:40.503" v="1"/>
        <pc:sldMasterMkLst>
          <pc:docMk/>
          <pc:sldMasterMk cId="0" sldId="2147483688"/>
        </pc:sldMasterMkLst>
        <pc:sldLayoutChg chg="del">
          <pc:chgData name="Nicole Frisley" userId="135426b7c02fe090" providerId="LiveId" clId="{FA94DF6D-D35C-4584-8318-F1FA9A18AED3}" dt="2025-05-14T19:42:40.503" v="1"/>
          <pc:sldLayoutMkLst>
            <pc:docMk/>
            <pc:sldMasterMk cId="0" sldId="2147483688"/>
            <pc:sldLayoutMk cId="0" sldId="2147483689"/>
          </pc:sldLayoutMkLst>
        </pc:sldLayoutChg>
      </pc:sldMasterChg>
      <pc:sldMasterChg chg="del delSldLayout">
        <pc:chgData name="Nicole Frisley" userId="135426b7c02fe090" providerId="LiveId" clId="{FA94DF6D-D35C-4584-8318-F1FA9A18AED3}" dt="2025-05-14T19:42:40.503" v="1"/>
        <pc:sldMasterMkLst>
          <pc:docMk/>
          <pc:sldMasterMk cId="0" sldId="2147483690"/>
        </pc:sldMasterMkLst>
        <pc:sldLayoutChg chg="del">
          <pc:chgData name="Nicole Frisley" userId="135426b7c02fe090" providerId="LiveId" clId="{FA94DF6D-D35C-4584-8318-F1FA9A18AED3}" dt="2025-05-14T19:42:40.503" v="1"/>
          <pc:sldLayoutMkLst>
            <pc:docMk/>
            <pc:sldMasterMk cId="0" sldId="2147483690"/>
            <pc:sldLayoutMk cId="0" sldId="2147483691"/>
          </pc:sldLayoutMkLst>
        </pc:sldLayoutChg>
      </pc:sldMasterChg>
      <pc:sldMasterChg chg="del delSldLayout">
        <pc:chgData name="Nicole Frisley" userId="135426b7c02fe090" providerId="LiveId" clId="{FA94DF6D-D35C-4584-8318-F1FA9A18AED3}" dt="2025-05-14T19:42:40.503" v="1"/>
        <pc:sldMasterMkLst>
          <pc:docMk/>
          <pc:sldMasterMk cId="0" sldId="2147483692"/>
        </pc:sldMasterMkLst>
        <pc:sldLayoutChg chg="del">
          <pc:chgData name="Nicole Frisley" userId="135426b7c02fe090" providerId="LiveId" clId="{FA94DF6D-D35C-4584-8318-F1FA9A18AED3}" dt="2025-05-14T19:42:40.503" v="1"/>
          <pc:sldLayoutMkLst>
            <pc:docMk/>
            <pc:sldMasterMk cId="0" sldId="2147483692"/>
            <pc:sldLayoutMk cId="0" sldId="2147483693"/>
          </pc:sldLayoutMkLst>
        </pc:sldLayoutChg>
      </pc:sldMasterChg>
      <pc:sldMasterChg chg="del delSldLayout">
        <pc:chgData name="Nicole Frisley" userId="135426b7c02fe090" providerId="LiveId" clId="{FA94DF6D-D35C-4584-8318-F1FA9A18AED3}" dt="2025-05-14T19:42:40.503" v="1"/>
        <pc:sldMasterMkLst>
          <pc:docMk/>
          <pc:sldMasterMk cId="0" sldId="2147483694"/>
        </pc:sldMasterMkLst>
        <pc:sldLayoutChg chg="del">
          <pc:chgData name="Nicole Frisley" userId="135426b7c02fe090" providerId="LiveId" clId="{FA94DF6D-D35C-4584-8318-F1FA9A18AED3}" dt="2025-05-14T19:42:40.503" v="1"/>
          <pc:sldLayoutMkLst>
            <pc:docMk/>
            <pc:sldMasterMk cId="0" sldId="2147483694"/>
            <pc:sldLayoutMk cId="0" sldId="2147483695"/>
          </pc:sldLayoutMkLst>
        </pc:sldLayoutChg>
      </pc:sldMasterChg>
      <pc:sldMasterChg chg="del delSldLayout">
        <pc:chgData name="Nicole Frisley" userId="135426b7c02fe090" providerId="LiveId" clId="{FA94DF6D-D35C-4584-8318-F1FA9A18AED3}" dt="2025-05-14T19:42:40.503" v="1"/>
        <pc:sldMasterMkLst>
          <pc:docMk/>
          <pc:sldMasterMk cId="0" sldId="2147483696"/>
        </pc:sldMasterMkLst>
        <pc:sldLayoutChg chg="del">
          <pc:chgData name="Nicole Frisley" userId="135426b7c02fe090" providerId="LiveId" clId="{FA94DF6D-D35C-4584-8318-F1FA9A18AED3}" dt="2025-05-14T19:42:40.503" v="1"/>
          <pc:sldLayoutMkLst>
            <pc:docMk/>
            <pc:sldMasterMk cId="0" sldId="2147483696"/>
            <pc:sldLayoutMk cId="0" sldId="2147483697"/>
          </pc:sldLayoutMkLst>
        </pc:sldLayoutChg>
      </pc:sldMasterChg>
      <pc:sldMasterChg chg="del delSldLayout">
        <pc:chgData name="Nicole Frisley" userId="135426b7c02fe090" providerId="LiveId" clId="{FA94DF6D-D35C-4584-8318-F1FA9A18AED3}" dt="2025-05-14T19:42:40.503" v="1"/>
        <pc:sldMasterMkLst>
          <pc:docMk/>
          <pc:sldMasterMk cId="0" sldId="2147483698"/>
        </pc:sldMasterMkLst>
        <pc:sldLayoutChg chg="del">
          <pc:chgData name="Nicole Frisley" userId="135426b7c02fe090" providerId="LiveId" clId="{FA94DF6D-D35C-4584-8318-F1FA9A18AED3}" dt="2025-05-14T19:42:40.503" v="1"/>
          <pc:sldLayoutMkLst>
            <pc:docMk/>
            <pc:sldMasterMk cId="0" sldId="2147483698"/>
            <pc:sldLayoutMk cId="0" sldId="214748369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2881080"/>
            <a:ext cx="4447800" cy="18313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USTOM_1">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Google Shape;9;p2"/>
          <p:cNvSpPr/>
          <p:nvPr/>
        </p:nvSpPr>
        <p:spPr>
          <a:xfrm rot="5400000">
            <a:off x="2613600" y="-2156760"/>
            <a:ext cx="3916800" cy="8687880"/>
          </a:xfrm>
          <a:prstGeom prst="roundRect">
            <a:avLst>
              <a:gd name="adj" fmla="val 3431"/>
            </a:avLst>
          </a:pr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4" name="PlaceHolder 1"/>
          <p:cNvSpPr>
            <a:spLocks noGrp="1"/>
          </p:cNvSpPr>
          <p:nvPr>
            <p:ph type="title"/>
          </p:nvPr>
        </p:nvSpPr>
        <p:spPr>
          <a:xfrm>
            <a:off x="713160" y="1397520"/>
            <a:ext cx="7717320" cy="3517200"/>
          </a:xfrm>
          <a:prstGeom prst="rect">
            <a:avLst/>
          </a:prstGeom>
          <a:noFill/>
          <a:ln w="0">
            <a:noFill/>
          </a:ln>
        </p:spPr>
        <p:txBody>
          <a:bodyPr lIns="91440" tIns="91440" rIns="91440" bIns="91440" anchor="b">
            <a:noAutofit/>
          </a:bodyPr>
          <a:lstStyle/>
          <a:p>
            <a:pPr indent="0">
              <a:buNone/>
            </a:pPr>
            <a:r>
              <a:rPr lang="fr-FR" sz="12500" b="0" strike="noStrike" spc="-1">
                <a:solidFill>
                  <a:schemeClr val="dk1"/>
                </a:solidFill>
                <a:latin typeface="Arial"/>
              </a:rPr>
              <a:t>Click to edit the title text format</a:t>
            </a: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713160" y="3576600"/>
            <a:ext cx="7710840" cy="126180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
        <p:nvSpPr>
          <p:cNvPr id="1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713160" y="2815200"/>
            <a:ext cx="4237560" cy="201600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
        <p:nvSpPr>
          <p:cNvPr id="14" name="PlaceHolder 2"/>
          <p:cNvSpPr>
            <a:spLocks noGrp="1"/>
          </p:cNvSpPr>
          <p:nvPr>
            <p:ph type="body"/>
          </p:nvPr>
        </p:nvSpPr>
        <p:spPr>
          <a:xfrm>
            <a:off x="713160" y="441360"/>
            <a:ext cx="4237560" cy="22129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400" b="0" strike="noStrike" spc="-1">
                <a:solidFill>
                  <a:srgbClr val="000000"/>
                </a:solidFill>
                <a:latin typeface="Arial"/>
              </a:rPr>
              <a:t>Seventh Outline Level</a:t>
            </a:r>
          </a:p>
        </p:txBody>
      </p:sp>
      <p:sp>
        <p:nvSpPr>
          <p:cNvPr id="15" name="PlaceHolder 3"/>
          <p:cNvSpPr>
            <a:spLocks noGrp="1"/>
          </p:cNvSpPr>
          <p:nvPr>
            <p:ph type="body"/>
          </p:nvPr>
        </p:nvSpPr>
        <p:spPr>
          <a:xfrm>
            <a:off x="5143320" y="228600"/>
            <a:ext cx="3771720" cy="46861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 name="Google Shape;13;p3"/>
          <p:cNvSpPr/>
          <p:nvPr/>
        </p:nvSpPr>
        <p:spPr>
          <a:xfrm>
            <a:off x="228600" y="228600"/>
            <a:ext cx="5457600" cy="4686120"/>
          </a:xfrm>
          <a:prstGeom prst="roundRect">
            <a:avLst>
              <a:gd name="adj" fmla="val 3431"/>
            </a:avLst>
          </a:prstGeom>
          <a:blipFill rotWithShape="0">
            <a:blip r:embed="rId3"/>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25" name="PlaceHolder 1"/>
          <p:cNvSpPr>
            <a:spLocks noGrp="1"/>
          </p:cNvSpPr>
          <p:nvPr>
            <p:ph type="title"/>
          </p:nvPr>
        </p:nvSpPr>
        <p:spPr>
          <a:xfrm>
            <a:off x="3600360" y="427680"/>
            <a:ext cx="4830120" cy="4486680"/>
          </a:xfrm>
          <a:prstGeom prst="rect">
            <a:avLst/>
          </a:prstGeom>
          <a:noFill/>
          <a:ln w="0">
            <a:noFill/>
          </a:ln>
        </p:spPr>
        <p:txBody>
          <a:bodyPr lIns="91440" tIns="91440" rIns="91440" bIns="91440" anchor="b">
            <a:noAutofit/>
          </a:bodyPr>
          <a:lstStyle/>
          <a:p>
            <a:pPr indent="0">
              <a:buNone/>
            </a:pPr>
            <a:r>
              <a:rPr lang="fr-FR" sz="8500" b="0" strike="noStrike" spc="-1">
                <a:solidFill>
                  <a:schemeClr val="dk1"/>
                </a:solidFill>
                <a:latin typeface="Arial"/>
              </a:rPr>
              <a:t>Click to edit the title text format</a:t>
            </a:r>
          </a:p>
        </p:txBody>
      </p:sp>
      <p:sp>
        <p:nvSpPr>
          <p:cNvPr id="26" name="PlaceHolder 2"/>
          <p:cNvSpPr>
            <a:spLocks noGrp="1"/>
          </p:cNvSpPr>
          <p:nvPr>
            <p:ph type="title"/>
          </p:nvPr>
        </p:nvSpPr>
        <p:spPr>
          <a:xfrm>
            <a:off x="713160" y="427680"/>
            <a:ext cx="1077120" cy="922320"/>
          </a:xfrm>
          <a:prstGeom prst="rect">
            <a:avLst/>
          </a:prstGeom>
          <a:noFill/>
          <a:ln w="0">
            <a:noFill/>
          </a:ln>
        </p:spPr>
        <p:txBody>
          <a:bodyPr lIns="91440" tIns="91440" rIns="91440" bIns="91440" anchor="ctr">
            <a:noAutofit/>
          </a:bodyPr>
          <a:lstStyle/>
          <a:p>
            <a:pPr indent="0">
              <a:lnSpc>
                <a:spcPct val="100000"/>
              </a:lnSpc>
              <a:buNone/>
            </a:pPr>
            <a:r>
              <a:rPr lang="fr-FR" sz="6000" b="0" strike="noStrike" spc="-1">
                <a:solidFill>
                  <a:schemeClr val="dk1"/>
                </a:solidFill>
                <a:latin typeface="Bebas Neue"/>
                <a:ea typeface="Bebas Neue"/>
              </a:rPr>
              <a:t>xx%</a:t>
            </a:r>
            <a:endParaRPr lang="fr-FR" sz="6000" b="0" strike="noStrike" spc="-1">
              <a:solidFill>
                <a:schemeClr val="dk1"/>
              </a:solidFill>
              <a:latin typeface="Arial"/>
            </a:endParaRPr>
          </a:p>
        </p:txBody>
      </p:sp>
      <p:sp>
        <p:nvSpPr>
          <p:cNvPr id="27"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714240" y="1400040"/>
            <a:ext cx="7714800" cy="3514320"/>
          </a:xfrm>
          <a:prstGeom prst="rect">
            <a:avLst/>
          </a:prstGeom>
          <a:noFill/>
          <a:ln w="0">
            <a:noFill/>
          </a:ln>
        </p:spPr>
        <p:txBody>
          <a:bodyPr lIns="91440" tIns="91440" rIns="91440" bIns="91440" anchor="b">
            <a:normAutofit fontScale="87434"/>
          </a:bodyPr>
          <a:lstStyle/>
          <a:p>
            <a:pPr indent="0" algn="ctr">
              <a:lnSpc>
                <a:spcPct val="100000"/>
              </a:lnSpc>
              <a:buNone/>
              <a:tabLst>
                <a:tab pos="0" algn="l"/>
              </a:tabLst>
            </a:pPr>
            <a:r>
              <a:rPr lang="en" sz="12500" b="0" strike="noStrike" spc="-1">
                <a:solidFill>
                  <a:schemeClr val="dk1"/>
                </a:solidFill>
                <a:latin typeface="Bebas Neue"/>
                <a:ea typeface="Bebas Neue"/>
              </a:rPr>
              <a:t>HTML Essentials</a:t>
            </a:r>
            <a:endParaRPr lang="fr-FR" sz="12500" b="0" strike="noStrike" spc="-1">
              <a:solidFill>
                <a:schemeClr val="dk1"/>
              </a:solidFill>
              <a:latin typeface="Arial"/>
            </a:endParaRPr>
          </a:p>
        </p:txBody>
      </p:sp>
      <p:sp>
        <p:nvSpPr>
          <p:cNvPr id="60" name="PlaceHolder 2"/>
          <p:cNvSpPr>
            <a:spLocks noGrp="1"/>
          </p:cNvSpPr>
          <p:nvPr>
            <p:ph type="subTitle"/>
          </p:nvPr>
        </p:nvSpPr>
        <p:spPr>
          <a:xfrm>
            <a:off x="714240" y="428760"/>
            <a:ext cx="7714800" cy="44748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1400" b="0" strike="noStrike" spc="-1">
                <a:solidFill>
                  <a:schemeClr val="dk1"/>
                </a:solidFill>
                <a:latin typeface="Anek Malayalam"/>
                <a:ea typeface="Anek Malayalam"/>
              </a:rPr>
              <a:t>An Overview of Basic HTML Tags and Elements for Web Development</a:t>
            </a:r>
            <a:endParaRPr lang="en-US" sz="1400" b="0" strike="noStrike" spc="-1">
              <a:solidFill>
                <a:srgbClr val="FFFFFF"/>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714240" y="3581280"/>
            <a:ext cx="7714800" cy="12664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6000" b="0" strike="noStrike" spc="-1">
                <a:solidFill>
                  <a:schemeClr val="dk1"/>
                </a:solidFill>
                <a:latin typeface="Bebas Neue"/>
                <a:ea typeface="Bebas Neue"/>
              </a:rPr>
              <a:t>Introduction</a:t>
            </a:r>
            <a:endParaRPr lang="fr-FR" sz="6000" b="0" strike="noStrike" spc="-1">
              <a:solidFill>
                <a:schemeClr val="dk1"/>
              </a:solidFill>
              <a:latin typeface="Arial"/>
            </a:endParaRPr>
          </a:p>
        </p:txBody>
      </p:sp>
      <p:sp>
        <p:nvSpPr>
          <p:cNvPr id="62" name="PlaceHolder 2"/>
          <p:cNvSpPr>
            <a:spLocks noGrp="1"/>
          </p:cNvSpPr>
          <p:nvPr>
            <p:ph type="subTitle"/>
          </p:nvPr>
        </p:nvSpPr>
        <p:spPr>
          <a:xfrm>
            <a:off x="714240" y="495360"/>
            <a:ext cx="7714800" cy="2904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Anek Malayalam"/>
                <a:ea typeface="Anek Malayalam"/>
              </a:rPr>
              <a:t>This presentation will provide a comprehensive overview of fundamental HTML tags and elements. Understanding HTML is crucial for creating structured and effective web pages, enhancing both design and functionality.</a:t>
            </a:r>
            <a:endParaRPr lang="en-US" sz="1400" b="0" strike="noStrike" spc="-1">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PlaceHolder 1"/>
          <p:cNvSpPr>
            <a:spLocks noGrp="1"/>
          </p:cNvSpPr>
          <p:nvPr>
            <p:ph type="subTitle"/>
          </p:nvPr>
        </p:nvSpPr>
        <p:spPr>
          <a:xfrm>
            <a:off x="714240" y="2838600"/>
            <a:ext cx="2733480" cy="1856880"/>
          </a:xfrm>
          <a:prstGeom prst="rect">
            <a:avLst/>
          </a:prstGeom>
          <a:noFill/>
          <a:ln w="0">
            <a:noFill/>
          </a:ln>
        </p:spPr>
        <p:txBody>
          <a:bodyPr lIns="91440" tIns="91440" rIns="91440" bIns="91440" anchor="b">
            <a:normAutofit/>
          </a:bodyPr>
          <a:lstStyle/>
          <a:p>
            <a:pPr algn="ctr"/>
            <a:endParaRPr lang="en-US" sz="1600" b="0" strike="noStrike" spc="-1">
              <a:solidFill>
                <a:schemeClr val="dk1"/>
              </a:solidFill>
              <a:latin typeface="Anek Malayalam"/>
              <a:ea typeface="Anek Malayalam"/>
            </a:endParaRPr>
          </a:p>
        </p:txBody>
      </p:sp>
      <p:sp>
        <p:nvSpPr>
          <p:cNvPr id="64" name="PlaceHolder 2"/>
          <p:cNvSpPr>
            <a:spLocks noGrp="1"/>
          </p:cNvSpPr>
          <p:nvPr>
            <p:ph type="title"/>
          </p:nvPr>
        </p:nvSpPr>
        <p:spPr>
          <a:xfrm>
            <a:off x="3600360" y="428760"/>
            <a:ext cx="4828680" cy="44859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8500" b="0" strike="noStrike" spc="-1">
                <a:solidFill>
                  <a:schemeClr val="dk1"/>
                </a:solidFill>
                <a:latin typeface="Bebas Neue"/>
                <a:ea typeface="Bebas Neue"/>
              </a:rPr>
              <a:t>HTML Basics</a:t>
            </a:r>
            <a:endParaRPr lang="fr-FR" sz="8500" b="0" strike="noStrike" spc="-1">
              <a:solidFill>
                <a:schemeClr val="dk1"/>
              </a:solidFill>
              <a:latin typeface="Arial"/>
            </a:endParaRPr>
          </a:p>
        </p:txBody>
      </p:sp>
      <p:sp>
        <p:nvSpPr>
          <p:cNvPr id="65" name="PlaceHolder 3"/>
          <p:cNvSpPr>
            <a:spLocks noGrp="1"/>
          </p:cNvSpPr>
          <p:nvPr>
            <p:ph type="title"/>
          </p:nvPr>
        </p:nvSpPr>
        <p:spPr>
          <a:xfrm>
            <a:off x="714240" y="428760"/>
            <a:ext cx="1076040" cy="923400"/>
          </a:xfrm>
          <a:prstGeom prst="rect">
            <a:avLst/>
          </a:prstGeom>
          <a:noFill/>
          <a:ln w="0">
            <a:noFill/>
          </a:ln>
        </p:spPr>
        <p:txBody>
          <a:bodyPr lIns="91440" tIns="91440" rIns="91440" bIns="91440" anchor="ctr">
            <a:normAutofit fontScale="81153"/>
          </a:bodyPr>
          <a:lstStyle/>
          <a:p>
            <a:pPr indent="0">
              <a:lnSpc>
                <a:spcPct val="100000"/>
              </a:lnSpc>
              <a:buNone/>
              <a:tabLst>
                <a:tab pos="0" algn="l"/>
              </a:tabLst>
            </a:pPr>
            <a:r>
              <a:rPr lang="en" sz="6000" b="0" strike="noStrike" spc="-1">
                <a:solidFill>
                  <a:schemeClr val="dk1"/>
                </a:solidFill>
                <a:latin typeface="Bebas Neue"/>
                <a:ea typeface="Bebas Neue"/>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714240" y="2819520"/>
            <a:ext cx="4238280" cy="2018880"/>
          </a:xfrm>
          <a:prstGeom prst="rect">
            <a:avLst/>
          </a:prstGeom>
          <a:noFill/>
          <a:ln w="0">
            <a:noFill/>
          </a:ln>
        </p:spPr>
        <p:txBody>
          <a:bodyPr lIns="91440" tIns="91440" rIns="91440" bIns="91440" anchor="b">
            <a:normAutofit fontScale="91985"/>
          </a:bodyPr>
          <a:lstStyle/>
          <a:p>
            <a:pPr indent="0">
              <a:lnSpc>
                <a:spcPct val="100000"/>
              </a:lnSpc>
              <a:buNone/>
              <a:tabLst>
                <a:tab pos="0" algn="l"/>
              </a:tabLst>
            </a:pPr>
            <a:r>
              <a:rPr lang="en" sz="6000" b="0" strike="noStrike" spc="-1">
                <a:solidFill>
                  <a:schemeClr val="dk1"/>
                </a:solidFill>
                <a:latin typeface="Bebas Neue"/>
                <a:ea typeface="Bebas Neue"/>
              </a:rPr>
              <a:t>Structure of an HTML Document</a:t>
            </a:r>
            <a:endParaRPr lang="fr-FR" sz="6000" b="0" strike="noStrike" spc="-1">
              <a:solidFill>
                <a:schemeClr val="dk1"/>
              </a:solidFill>
              <a:latin typeface="Arial"/>
            </a:endParaRPr>
          </a:p>
        </p:txBody>
      </p:sp>
      <p:sp>
        <p:nvSpPr>
          <p:cNvPr id="67" name="PlaceHolder 2"/>
          <p:cNvSpPr>
            <a:spLocks noGrp="1"/>
          </p:cNvSpPr>
          <p:nvPr>
            <p:ph/>
          </p:nvPr>
        </p:nvSpPr>
        <p:spPr>
          <a:xfrm>
            <a:off x="714240" y="438120"/>
            <a:ext cx="4238280" cy="2209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Anek Malayalam"/>
                <a:ea typeface="Anek Malayalam"/>
              </a:rPr>
              <a:t>An HTML document is structured with a series of nested tags, starting with the &lt;!DOCTYPE html&gt; declaration. The &lt;html&gt; tag serves as the root element, containing two main sections: &lt;head&gt;, which includes metadata and links to styles/scripts, and &lt;body&gt;, which contains the visible page content. Proper structuring is vital for ensuring web page functionality and accessibility.</a:t>
            </a:r>
            <a:endParaRPr lang="fr-FR" sz="1400" b="0" strike="noStrike" spc="-1">
              <a:solidFill>
                <a:srgbClr val="000000"/>
              </a:solidFill>
              <a:latin typeface="Arial"/>
            </a:endParaRPr>
          </a:p>
        </p:txBody>
      </p:sp>
      <p:sp>
        <p:nvSpPr>
          <p:cNvPr id="68" name="Google Shape;156;p32"/>
          <p:cNvSpPr/>
          <p:nvPr/>
        </p:nvSpPr>
        <p:spPr>
          <a:xfrm>
            <a:off x="5143320" y="228600"/>
            <a:ext cx="3771720" cy="4686120"/>
          </a:xfrm>
          <a:prstGeom prst="roundRect">
            <a:avLst>
              <a:gd name="adj" fmla="val 3825"/>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laceHolder 1"/>
          <p:cNvSpPr>
            <a:spLocks noGrp="1"/>
          </p:cNvSpPr>
          <p:nvPr>
            <p:ph type="subTitle"/>
          </p:nvPr>
        </p:nvSpPr>
        <p:spPr>
          <a:xfrm>
            <a:off x="714240" y="2838600"/>
            <a:ext cx="2733480" cy="1856880"/>
          </a:xfrm>
          <a:prstGeom prst="rect">
            <a:avLst/>
          </a:prstGeom>
          <a:noFill/>
          <a:ln w="0">
            <a:noFill/>
          </a:ln>
        </p:spPr>
        <p:txBody>
          <a:bodyPr lIns="91440" tIns="91440" rIns="91440" bIns="91440" anchor="b">
            <a:normAutofit/>
          </a:bodyPr>
          <a:lstStyle/>
          <a:p>
            <a:pPr algn="ctr"/>
            <a:endParaRPr lang="en-US" sz="1600" b="0" strike="noStrike" spc="-1">
              <a:solidFill>
                <a:schemeClr val="dk1"/>
              </a:solidFill>
              <a:latin typeface="Anek Malayalam"/>
              <a:ea typeface="Anek Malayalam"/>
            </a:endParaRPr>
          </a:p>
        </p:txBody>
      </p:sp>
      <p:sp>
        <p:nvSpPr>
          <p:cNvPr id="70" name="PlaceHolder 2"/>
          <p:cNvSpPr>
            <a:spLocks noGrp="1"/>
          </p:cNvSpPr>
          <p:nvPr>
            <p:ph type="title"/>
          </p:nvPr>
        </p:nvSpPr>
        <p:spPr>
          <a:xfrm>
            <a:off x="3600360" y="428760"/>
            <a:ext cx="4828680" cy="44859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8500" b="0" strike="noStrike" spc="-1">
                <a:solidFill>
                  <a:schemeClr val="dk1"/>
                </a:solidFill>
                <a:latin typeface="Bebas Neue"/>
                <a:ea typeface="Bebas Neue"/>
              </a:rPr>
              <a:t>HTML Tags and Elements</a:t>
            </a:r>
            <a:endParaRPr lang="fr-FR" sz="8500" b="0" strike="noStrike" spc="-1">
              <a:solidFill>
                <a:schemeClr val="dk1"/>
              </a:solidFill>
              <a:latin typeface="Arial"/>
            </a:endParaRPr>
          </a:p>
        </p:txBody>
      </p:sp>
      <p:sp>
        <p:nvSpPr>
          <p:cNvPr id="71" name="PlaceHolder 3"/>
          <p:cNvSpPr>
            <a:spLocks noGrp="1"/>
          </p:cNvSpPr>
          <p:nvPr>
            <p:ph type="title"/>
          </p:nvPr>
        </p:nvSpPr>
        <p:spPr>
          <a:xfrm>
            <a:off x="714240" y="428760"/>
            <a:ext cx="1076040" cy="923400"/>
          </a:xfrm>
          <a:prstGeom prst="rect">
            <a:avLst/>
          </a:prstGeom>
          <a:noFill/>
          <a:ln w="0">
            <a:noFill/>
          </a:ln>
        </p:spPr>
        <p:txBody>
          <a:bodyPr lIns="91440" tIns="91440" rIns="91440" bIns="91440" anchor="ctr">
            <a:normAutofit fontScale="81153"/>
          </a:bodyPr>
          <a:lstStyle/>
          <a:p>
            <a:pPr indent="0">
              <a:lnSpc>
                <a:spcPct val="100000"/>
              </a:lnSpc>
              <a:buNone/>
              <a:tabLst>
                <a:tab pos="0" algn="l"/>
              </a:tabLst>
            </a:pPr>
            <a:r>
              <a:rPr lang="en" sz="6000" b="0" strike="noStrike" spc="-1">
                <a:solidFill>
                  <a:schemeClr val="dk1"/>
                </a:solidFill>
                <a:latin typeface="Bebas Neue"/>
                <a:ea typeface="Bebas Neue"/>
              </a:rPr>
              <a:t>02</a:t>
            </a:r>
            <a:endParaRPr lang="fr-FR" sz="6000" b="0" strike="noStrike" spc="-1">
              <a:solidFill>
                <a:schemeClr val="dk1"/>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714240" y="3581280"/>
            <a:ext cx="7714800" cy="12664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6000" b="0" strike="noStrike" spc="-1">
                <a:solidFill>
                  <a:schemeClr val="dk1"/>
                </a:solidFill>
                <a:latin typeface="Bebas Neue"/>
                <a:ea typeface="Bebas Neue"/>
              </a:rPr>
              <a:t>Common HTML Tags</a:t>
            </a:r>
            <a:endParaRPr lang="fr-FR" sz="6000" b="0" strike="noStrike" spc="-1">
              <a:solidFill>
                <a:schemeClr val="dk1"/>
              </a:solidFill>
              <a:latin typeface="Arial"/>
            </a:endParaRPr>
          </a:p>
        </p:txBody>
      </p:sp>
      <p:sp>
        <p:nvSpPr>
          <p:cNvPr id="73" name="PlaceHolder 2"/>
          <p:cNvSpPr>
            <a:spLocks noGrp="1"/>
          </p:cNvSpPr>
          <p:nvPr>
            <p:ph type="subTitle"/>
          </p:nvPr>
        </p:nvSpPr>
        <p:spPr>
          <a:xfrm>
            <a:off x="714240" y="495360"/>
            <a:ext cx="7714800" cy="2904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Anek Malayalam"/>
                <a:ea typeface="Anek Malayalam"/>
              </a:rPr>
              <a:t>Common HTML tags include &lt;h1&gt; to &lt;h6&gt; for headings, &lt;p&gt; for paragraphs, &lt;a&gt; for hyperlinks, &lt;img&gt; for images, and &lt;div&gt; for divisions or sections. Each tag serves a specific purpose, making content easily distinguishable and providing necessary semantic meaning. Using these tags correctly improves SEO and user experience, as search engines and users can better navigate and understand the content provided.</a:t>
            </a:r>
            <a:endParaRPr lang="en-US" sz="14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714240" y="2819520"/>
            <a:ext cx="4238280" cy="20188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6000" b="0" strike="noStrike" spc="-1">
                <a:solidFill>
                  <a:schemeClr val="dk1"/>
                </a:solidFill>
                <a:latin typeface="Bebas Neue"/>
                <a:ea typeface="Bebas Neue"/>
              </a:rPr>
              <a:t>Semantic HTML Elements</a:t>
            </a:r>
            <a:endParaRPr lang="fr-FR" sz="6000" b="0" strike="noStrike" spc="-1">
              <a:solidFill>
                <a:schemeClr val="dk1"/>
              </a:solidFill>
              <a:latin typeface="Arial"/>
            </a:endParaRPr>
          </a:p>
        </p:txBody>
      </p:sp>
      <p:sp>
        <p:nvSpPr>
          <p:cNvPr id="75" name="PlaceHolder 2"/>
          <p:cNvSpPr>
            <a:spLocks noGrp="1"/>
          </p:cNvSpPr>
          <p:nvPr>
            <p:ph/>
          </p:nvPr>
        </p:nvSpPr>
        <p:spPr>
          <a:xfrm>
            <a:off x="714240" y="438120"/>
            <a:ext cx="4238280" cy="2209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Anek Malayalam"/>
                <a:ea typeface="Anek Malayalam"/>
              </a:rPr>
              <a:t>Semantic HTML elements, such as &lt;article&gt;, &lt;section&gt;, &lt;header&gt;, &lt;footer&gt;, and &lt;aside&gt;, provide meaning and context to the web content. These elements improve accessibility for screen readers and other devices, enhancing the user experience. Using semantic tags also helps search engines understand the structure and importance of content within a webpage, thus improving SEO.</a:t>
            </a:r>
            <a:endParaRPr lang="fr-FR" sz="1400" b="0" strike="noStrike" spc="-1">
              <a:solidFill>
                <a:srgbClr val="000000"/>
              </a:solidFill>
              <a:latin typeface="Arial"/>
            </a:endParaRPr>
          </a:p>
        </p:txBody>
      </p:sp>
      <p:sp>
        <p:nvSpPr>
          <p:cNvPr id="76" name="Google Shape;156;p32"/>
          <p:cNvSpPr/>
          <p:nvPr/>
        </p:nvSpPr>
        <p:spPr>
          <a:xfrm>
            <a:off x="5143320" y="228600"/>
            <a:ext cx="3771720" cy="4686120"/>
          </a:xfrm>
          <a:prstGeom prst="roundRect">
            <a:avLst>
              <a:gd name="adj" fmla="val 3825"/>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714240" y="2819520"/>
            <a:ext cx="4238280" cy="20188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6000" b="0" strike="noStrike" spc="-1">
                <a:solidFill>
                  <a:schemeClr val="dk1"/>
                </a:solidFill>
                <a:latin typeface="Bebas Neue"/>
                <a:ea typeface="Bebas Neue"/>
              </a:rPr>
              <a:t>Conclusions</a:t>
            </a:r>
            <a:endParaRPr lang="fr-FR" sz="6000" b="0" strike="noStrike" spc="-1">
              <a:solidFill>
                <a:schemeClr val="dk1"/>
              </a:solidFill>
              <a:latin typeface="Arial"/>
            </a:endParaRPr>
          </a:p>
        </p:txBody>
      </p:sp>
      <p:sp>
        <p:nvSpPr>
          <p:cNvPr id="78" name="PlaceHolder 2"/>
          <p:cNvSpPr>
            <a:spLocks noGrp="1"/>
          </p:cNvSpPr>
          <p:nvPr>
            <p:ph/>
          </p:nvPr>
        </p:nvSpPr>
        <p:spPr>
          <a:xfrm>
            <a:off x="714240" y="438120"/>
            <a:ext cx="4238280" cy="2209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Anek Malayalam"/>
                <a:ea typeface="Anek Malayalam"/>
              </a:rPr>
              <a:t>In conclusion, a solid grasp of HTML, including its tags and elements, is indispensable for effective web development. Understanding the importance of HTML, differentiating between block and inline elements, and recognizing the usage of semantic elements are crucial steps toward creating well-structured, accessible, and user-friendly websites.</a:t>
            </a:r>
            <a:endParaRPr lang="fr-FR" sz="1400" b="0" strike="noStrike" spc="-1">
              <a:solidFill>
                <a:srgbClr val="000000"/>
              </a:solidFill>
              <a:latin typeface="Arial"/>
            </a:endParaRPr>
          </a:p>
        </p:txBody>
      </p:sp>
      <p:sp>
        <p:nvSpPr>
          <p:cNvPr id="79" name="Google Shape;156;p32"/>
          <p:cNvSpPr/>
          <p:nvPr/>
        </p:nvSpPr>
        <p:spPr>
          <a:xfrm>
            <a:off x="5143320" y="228600"/>
            <a:ext cx="3771720" cy="4686120"/>
          </a:xfrm>
          <a:prstGeom prst="roundRect">
            <a:avLst>
              <a:gd name="adj" fmla="val 3825"/>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Tree>
  </p:cSld>
  <p:clrMapOvr>
    <a:masterClrMapping/>
  </p:clrMapOvr>
</p:sld>
</file>

<file path=ppt/theme/theme1.xml><?xml version="1.0" encoding="utf-8"?>
<a:theme xmlns:a="http://schemas.openxmlformats.org/drawingml/2006/main"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Blue Gradient by Slidesgo">
  <a:themeElements>
    <a:clrScheme name="Simple Light">
      <a:dk1>
        <a:srgbClr val="FFFFFF"/>
      </a:dk1>
      <a:lt1>
        <a:srgbClr val="0F0E68"/>
      </a:lt1>
      <a:dk2>
        <a:srgbClr val="3833CB"/>
      </a:dk2>
      <a:lt2>
        <a:srgbClr val="2A67D1"/>
      </a:lt2>
      <a:accent1>
        <a:srgbClr val="379DD8"/>
      </a:accent1>
      <a:accent2>
        <a:srgbClr val="47D2FB"/>
      </a:accent2>
      <a:accent3>
        <a:srgbClr val="48D7EC"/>
      </a:accent3>
      <a:accent4>
        <a:srgbClr val="BFFFF6"/>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345</Words>
  <Application>Microsoft Office PowerPoint</Application>
  <PresentationFormat>On-screen Show (16:9)</PresentationFormat>
  <Paragraphs>16</Paragraphs>
  <Slides>8</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8</vt:i4>
      </vt:variant>
    </vt:vector>
  </HeadingPairs>
  <TitlesOfParts>
    <vt:vector size="18" baseType="lpstr">
      <vt:lpstr>Anek Malayalam</vt:lpstr>
      <vt:lpstr>Arial</vt:lpstr>
      <vt:lpstr>Bebas Neue</vt:lpstr>
      <vt:lpstr>OpenSymbol</vt:lpstr>
      <vt:lpstr>Symbol</vt:lpstr>
      <vt:lpstr>Wingdings</vt:lpstr>
      <vt:lpstr>Blue Gradient by Slidesgo</vt:lpstr>
      <vt:lpstr>Blue Gradient by Slidesgo</vt:lpstr>
      <vt:lpstr>Blue Gradient by Slidesgo</vt:lpstr>
      <vt:lpstr>Blue Gradient by Slidesgo</vt:lpstr>
      <vt:lpstr>HTML Essentials</vt:lpstr>
      <vt:lpstr>Introduction</vt:lpstr>
      <vt:lpstr>HTML Basics</vt:lpstr>
      <vt:lpstr>Structure of an HTML Document</vt:lpstr>
      <vt:lpstr>HTML Tags and Elements</vt:lpstr>
      <vt:lpstr>Common HTML Tags</vt:lpstr>
      <vt:lpstr>Semantic HTML Elements</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Nicole Frisley</cp:lastModifiedBy>
  <cp:revision>1</cp:revision>
  <dcterms:modified xsi:type="dcterms:W3CDTF">2025-05-14T19:42:40Z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2025-05-14T19:32:39Z</dcterms:created>
  <dc:creator>Unknown Creator</dc:creator>
  <dc:description/>
  <dc:language>en-US</dc:language>
  <cp:lastModifiedBy>Unknown Creator</cp:lastModifiedBy>
  <dcterms:modified xsi:type="dcterms:W3CDTF">2025-05-14T19:32:39Z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9</vt:r8>
  </property>
</Properties>
</file>