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2" r:id="rId5"/>
    <p:sldId id="265" r:id="rId6"/>
    <p:sldId id="261" r:id="rId7"/>
    <p:sldId id="263" r:id="rId8"/>
    <p:sldId id="264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94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1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09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59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294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54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8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946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7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21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0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78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2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6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63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6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0D32C7-37DC-4048-9EFE-F61ECBB1C831}" type="datetimeFigureOut">
              <a:rPr lang="es-CO" smtClean="0"/>
              <a:t>28/10/2022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E616C3-14BA-4808-B9BA-0C9FCF4FC1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732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DCE5-1779-4797-8118-A7D28E229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967410"/>
            <a:ext cx="8676222" cy="3200400"/>
          </a:xfrm>
        </p:spPr>
        <p:txBody>
          <a:bodyPr/>
          <a:lstStyle/>
          <a:p>
            <a:r>
              <a:rPr lang="es-CO" b="1" dirty="0"/>
              <a:t>REESTRUCTURACION DEL APLICATIVO WEB</a:t>
            </a:r>
          </a:p>
        </p:txBody>
      </p:sp>
    </p:spTree>
    <p:extLst>
      <p:ext uri="{BB962C8B-B14F-4D97-AF65-F5344CB8AC3E}">
        <p14:creationId xmlns:p14="http://schemas.microsoft.com/office/powerpoint/2010/main" val="99849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DE9ED1-C34F-4880-B555-BBBBEAE0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59" y="1017797"/>
            <a:ext cx="5992549" cy="482240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762" y="2680252"/>
            <a:ext cx="3881160" cy="1497496"/>
          </a:xfrm>
        </p:spPr>
        <p:txBody>
          <a:bodyPr>
            <a:normAutofit/>
          </a:bodyPr>
          <a:lstStyle/>
          <a:p>
            <a:r>
              <a:rPr lang="es-CO" b="1" dirty="0"/>
              <a:t>Lanzar petición</a:t>
            </a:r>
          </a:p>
        </p:txBody>
      </p:sp>
    </p:spTree>
    <p:extLst>
      <p:ext uri="{BB962C8B-B14F-4D97-AF65-F5344CB8AC3E}">
        <p14:creationId xmlns:p14="http://schemas.microsoft.com/office/powerpoint/2010/main" val="305564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322" y="1512925"/>
            <a:ext cx="2843617" cy="1497496"/>
          </a:xfrm>
        </p:spPr>
        <p:txBody>
          <a:bodyPr>
            <a:normAutofit/>
          </a:bodyPr>
          <a:lstStyle/>
          <a:p>
            <a:r>
              <a:rPr lang="es-CO" b="1" dirty="0"/>
              <a:t>Despliegue aplicativo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39F835-3EA1-4A8A-832D-DAB2B2D0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5" y="3249572"/>
            <a:ext cx="4895675" cy="31582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DF4BEF-B91A-4438-8F5C-03A4EA154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63" y="140677"/>
            <a:ext cx="4236975" cy="595766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BBF6266-2155-4FB5-86C6-6C03B6860690}"/>
              </a:ext>
            </a:extLst>
          </p:cNvPr>
          <p:cNvSpPr txBox="1"/>
          <p:nvPr/>
        </p:nvSpPr>
        <p:spPr>
          <a:xfrm>
            <a:off x="6871063" y="6070992"/>
            <a:ext cx="4398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system-ui"/>
              </a:rPr>
              <a:t>Ese comando iniciará un servidor de desarrollo para que pueda abrir la 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35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81" y="2680252"/>
            <a:ext cx="2843617" cy="1497496"/>
          </a:xfrm>
        </p:spPr>
        <p:txBody>
          <a:bodyPr>
            <a:normAutofit/>
          </a:bodyPr>
          <a:lstStyle/>
          <a:p>
            <a:r>
              <a:rPr lang="es-CO" b="1" dirty="0"/>
              <a:t>Despliegue aplicativo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760576-6FAE-44A0-A2F1-396E9978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71" y="2325160"/>
            <a:ext cx="686848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0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81" y="2680252"/>
            <a:ext cx="2843617" cy="1497496"/>
          </a:xfrm>
        </p:spPr>
        <p:txBody>
          <a:bodyPr>
            <a:normAutofit/>
          </a:bodyPr>
          <a:lstStyle/>
          <a:p>
            <a:r>
              <a:rPr lang="es-CO" b="1" dirty="0"/>
              <a:t>/HOME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CD621C-DA5B-49F3-84EB-F5231DDB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13" y="773724"/>
            <a:ext cx="7994951" cy="55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81" y="2680252"/>
            <a:ext cx="2843617" cy="1497496"/>
          </a:xfrm>
        </p:spPr>
        <p:txBody>
          <a:bodyPr>
            <a:normAutofit/>
          </a:bodyPr>
          <a:lstStyle/>
          <a:p>
            <a:r>
              <a:rPr lang="es-CO" b="1" dirty="0"/>
              <a:t>/HOME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07B137-82E9-4695-A8DF-C086F823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27" y="959684"/>
            <a:ext cx="763059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81" y="2680252"/>
            <a:ext cx="2843617" cy="1497496"/>
          </a:xfrm>
        </p:spPr>
        <p:txBody>
          <a:bodyPr>
            <a:normAutofit/>
          </a:bodyPr>
          <a:lstStyle/>
          <a:p>
            <a:r>
              <a:rPr lang="es-CO" b="1" dirty="0"/>
              <a:t>/HOME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ABCB0-1D77-4EA1-BB1B-709A2545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54" y="1823813"/>
            <a:ext cx="824027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36215" y="2680252"/>
            <a:ext cx="2843617" cy="1497496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Lanzamiento de peticiones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3A58D5-C500-46EE-8A1E-42F23D8B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20" y="829966"/>
            <a:ext cx="9554435" cy="51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26" y="2680252"/>
            <a:ext cx="2843617" cy="1497496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Ruta llamado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DB7EFA-A44E-4FF3-A442-01E77FF5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22" y="199574"/>
            <a:ext cx="599206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5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D30903E-E44F-41CF-8570-EB5E1EE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94" y="809249"/>
            <a:ext cx="3768731" cy="1497496"/>
          </a:xfrm>
        </p:spPr>
        <p:txBody>
          <a:bodyPr>
            <a:normAutofit/>
          </a:bodyPr>
          <a:lstStyle/>
          <a:p>
            <a:r>
              <a:rPr lang="es-CO" b="1" dirty="0"/>
              <a:t>/listar-datos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6C0A7B-E500-4B05-B245-38CD86CB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9" y="2081661"/>
            <a:ext cx="10109982" cy="37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92" y="2680252"/>
            <a:ext cx="3203979" cy="1497496"/>
          </a:xfrm>
        </p:spPr>
        <p:txBody>
          <a:bodyPr>
            <a:normAutofit/>
          </a:bodyPr>
          <a:lstStyle/>
          <a:p>
            <a:r>
              <a:rPr lang="es-CO" b="1" dirty="0"/>
              <a:t>ELEMENTOS </a:t>
            </a:r>
            <a:br>
              <a:rPr lang="es-CO" b="1" dirty="0"/>
            </a:br>
            <a:r>
              <a:rPr lang="es-CO" b="1" dirty="0"/>
              <a:t>INSTALADOS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CAE363-8D94-463B-B23E-2834226A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25" y="243873"/>
            <a:ext cx="2109286" cy="63702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CD1DD8-6214-46C8-8CF0-23BD2E32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59" y="940903"/>
            <a:ext cx="5109777" cy="52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6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92" y="2680252"/>
            <a:ext cx="3203979" cy="1497496"/>
          </a:xfrm>
        </p:spPr>
        <p:txBody>
          <a:bodyPr>
            <a:normAutofit/>
          </a:bodyPr>
          <a:lstStyle/>
          <a:p>
            <a:r>
              <a:rPr lang="es-CO" b="1" dirty="0"/>
              <a:t>Conexión </a:t>
            </a:r>
            <a:br>
              <a:rPr lang="es-CO" b="1" dirty="0"/>
            </a:br>
            <a:r>
              <a:rPr lang="es-CO" b="1" dirty="0"/>
              <a:t>Data base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E11E43-BDD8-4358-80E1-5E119FB6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67" y="1369604"/>
            <a:ext cx="6850853" cy="41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88" y="2680252"/>
            <a:ext cx="3203979" cy="1497496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Creación Servicio</a:t>
            </a:r>
            <a:br>
              <a:rPr lang="es-CO" b="1" dirty="0"/>
            </a:br>
            <a:r>
              <a:rPr lang="es-CO" b="1" dirty="0"/>
              <a:t>listar-datos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3AE85F-8F23-4AFF-AC45-AC64E751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6" y="2350127"/>
            <a:ext cx="5256634" cy="21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9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266" y="2892287"/>
            <a:ext cx="3881160" cy="1497496"/>
          </a:xfrm>
        </p:spPr>
        <p:txBody>
          <a:bodyPr>
            <a:normAutofit/>
          </a:bodyPr>
          <a:lstStyle/>
          <a:p>
            <a:r>
              <a:rPr lang="es-CO" b="1" dirty="0"/>
              <a:t>Importe de </a:t>
            </a:r>
            <a:br>
              <a:rPr lang="es-CO" b="1" dirty="0"/>
            </a:br>
            <a:r>
              <a:rPr lang="es-CO" b="1" dirty="0"/>
              <a:t>servicios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CD49DD-5D93-4D0F-A80D-F38D489F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22" y="1186138"/>
            <a:ext cx="4657426" cy="44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88" y="2680252"/>
            <a:ext cx="3203979" cy="1497496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Creación funciones</a:t>
            </a:r>
            <a:br>
              <a:rPr lang="es-CO" b="1" dirty="0"/>
            </a:br>
            <a:r>
              <a:rPr lang="es-CO" b="1" dirty="0"/>
              <a:t>tabla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A6D8FF-326B-47FA-807C-2871C8E7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56" y="947391"/>
            <a:ext cx="586821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88" y="2680252"/>
            <a:ext cx="3203979" cy="1497496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Creación componente </a:t>
            </a:r>
            <a:r>
              <a:rPr lang="es-CO" b="1" dirty="0" err="1"/>
              <a:t>echart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63F111-6BA1-422C-9372-4221F374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97" y="566940"/>
            <a:ext cx="5133695" cy="57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266" y="2892287"/>
            <a:ext cx="3881160" cy="1497496"/>
          </a:xfrm>
        </p:spPr>
        <p:txBody>
          <a:bodyPr>
            <a:normAutofit fontScale="90000"/>
          </a:bodyPr>
          <a:lstStyle/>
          <a:p>
            <a:r>
              <a:rPr lang="es-CO" b="1" dirty="0" err="1"/>
              <a:t>Creacion</a:t>
            </a:r>
            <a:r>
              <a:rPr lang="es-CO" b="1" dirty="0"/>
              <a:t> </a:t>
            </a:r>
            <a:br>
              <a:rPr lang="es-CO" b="1" dirty="0"/>
            </a:br>
            <a:r>
              <a:rPr lang="es-CO" b="1" dirty="0" err="1"/>
              <a:t>Option</a:t>
            </a:r>
            <a:br>
              <a:rPr lang="es-CO" b="1" dirty="0"/>
            </a:br>
            <a:r>
              <a:rPr lang="es-CO" b="1" dirty="0"/>
              <a:t>grafica lineal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2BFFB4-8C33-466C-994F-C19AFD5D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9" y="185285"/>
            <a:ext cx="687801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8FF0-DD10-4A17-A94D-6FBBA08E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266" y="2892287"/>
            <a:ext cx="3881160" cy="1497496"/>
          </a:xfrm>
        </p:spPr>
        <p:txBody>
          <a:bodyPr>
            <a:normAutofit/>
          </a:bodyPr>
          <a:lstStyle/>
          <a:p>
            <a:r>
              <a:rPr lang="es-CO" b="1" dirty="0"/>
              <a:t>Vista /home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3B8954-0C26-424C-B43F-EAFC642A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8" y="247206"/>
            <a:ext cx="6916115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2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158</TotalTime>
  <Words>71</Words>
  <Application>Microsoft Office PowerPoint</Application>
  <PresentationFormat>Panorámica</PresentationFormat>
  <Paragraphs>19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system-ui</vt:lpstr>
      <vt:lpstr>Malla</vt:lpstr>
      <vt:lpstr>REESTRUCTURACION DEL APLICATIVO WEB</vt:lpstr>
      <vt:lpstr>ELEMENTOS  INSTALADOS</vt:lpstr>
      <vt:lpstr>Conexión  Data base</vt:lpstr>
      <vt:lpstr>Creación Servicio listar-datos</vt:lpstr>
      <vt:lpstr>Importe de  servicios </vt:lpstr>
      <vt:lpstr>Creación funciones tabla de datos</vt:lpstr>
      <vt:lpstr>Creación componente echart</vt:lpstr>
      <vt:lpstr>Creacion  Option grafica lineal</vt:lpstr>
      <vt:lpstr>Vista /home</vt:lpstr>
      <vt:lpstr>Lanzar petición</vt:lpstr>
      <vt:lpstr>Despliegue aplicativo</vt:lpstr>
      <vt:lpstr>Despliegue aplicativo</vt:lpstr>
      <vt:lpstr>/HOME</vt:lpstr>
      <vt:lpstr>/HOME</vt:lpstr>
      <vt:lpstr>/HOME</vt:lpstr>
      <vt:lpstr>Lanzamiento de peticiones</vt:lpstr>
      <vt:lpstr>Ruta llamado de datos</vt:lpstr>
      <vt:lpstr>/listar-datos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REESTRUCTURACION DEL APLICATIVO WEB</dc:title>
  <dc:creator>Nicolas Eduardo Martinez Ravelo</dc:creator>
  <cp:lastModifiedBy>Nicolas Eduardo Martinez Ravelo</cp:lastModifiedBy>
  <cp:revision>9</cp:revision>
  <dcterms:created xsi:type="dcterms:W3CDTF">2022-10-24T14:41:38Z</dcterms:created>
  <dcterms:modified xsi:type="dcterms:W3CDTF">2022-10-28T15:49:18Z</dcterms:modified>
</cp:coreProperties>
</file>