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4" r:id="rId8"/>
    <p:sldId id="265" r:id="rId9"/>
    <p:sldId id="267" r:id="rId10"/>
    <p:sldId id="261" r:id="rId11"/>
    <p:sldId id="269" r:id="rId12"/>
    <p:sldId id="262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33F7D-B16D-47ED-8D45-09D4B9276969}" v="12" dt="2023-05-01T20:04:47.677"/>
    <p1510:client id="{1BE6C187-D5FF-43DC-A18E-A82FFF568B4B}" v="56" dt="2023-04-30T23:15:28.096"/>
    <p1510:client id="{26AB5E5E-1924-8525-8CA8-53E48743B177}" v="854" dt="2023-04-27T17:57:24.379"/>
    <p1510:client id="{B6473EDD-6B64-414E-B834-2164F9967594}" v="38" dt="2023-05-01T19:24:40.224"/>
    <p1510:client id="{C1C9A6B4-919C-4953-B64D-D6B701C9FDFA}" v="1" dt="2023-05-01T20:00:11.782"/>
    <p1510:client id="{E981883D-E5A0-437B-975C-4983E27CDD8D}" v="4" dt="2023-05-01T17:49:03.011"/>
    <p1510:client id="{FDE2B0A0-071B-4383-8662-72ADECB898A4}" v="982" dt="2023-04-27T01:33:0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15"/>
  </p:normalViewPr>
  <p:slideViewPr>
    <p:cSldViewPr snapToGrid="0">
      <p:cViewPr>
        <p:scale>
          <a:sx n="102" d="100"/>
          <a:sy n="102" d="100"/>
        </p:scale>
        <p:origin x="-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gsuriat, Nicole" userId="S::romangs_nico@bentley.edu::e19709a4-0b48-4e47-bc42-730a234feda1" providerId="AD" clId="Web-{1BE6C187-D5FF-43DC-A18E-A82FFF568B4B}"/>
    <pc:docChg chg="modSld">
      <pc:chgData name="Romangsuriat, Nicole" userId="S::romangs_nico@bentley.edu::e19709a4-0b48-4e47-bc42-730a234feda1" providerId="AD" clId="Web-{1BE6C187-D5FF-43DC-A18E-A82FFF568B4B}" dt="2023-04-30T23:15:25.643" v="53" actId="20577"/>
      <pc:docMkLst>
        <pc:docMk/>
      </pc:docMkLst>
      <pc:sldChg chg="modSp">
        <pc:chgData name="Romangsuriat, Nicole" userId="S::romangs_nico@bentley.edu::e19709a4-0b48-4e47-bc42-730a234feda1" providerId="AD" clId="Web-{1BE6C187-D5FF-43DC-A18E-A82FFF568B4B}" dt="2023-04-30T23:13:55.702" v="2" actId="20577"/>
        <pc:sldMkLst>
          <pc:docMk/>
          <pc:sldMk cId="2769752261" sldId="265"/>
        </pc:sldMkLst>
        <pc:spChg chg="mod">
          <ac:chgData name="Romangsuriat, Nicole" userId="S::romangs_nico@bentley.edu::e19709a4-0b48-4e47-bc42-730a234feda1" providerId="AD" clId="Web-{1BE6C187-D5FF-43DC-A18E-A82FFF568B4B}" dt="2023-04-30T23:13:55.702" v="2" actId="20577"/>
          <ac:spMkLst>
            <pc:docMk/>
            <pc:sldMk cId="2769752261" sldId="265"/>
            <ac:spMk id="5" creationId="{00000000-0000-0000-0000-000000000000}"/>
          </ac:spMkLst>
        </pc:spChg>
      </pc:sldChg>
      <pc:sldChg chg="modSp">
        <pc:chgData name="Romangsuriat, Nicole" userId="S::romangs_nico@bentley.edu::e19709a4-0b48-4e47-bc42-730a234feda1" providerId="AD" clId="Web-{1BE6C187-D5FF-43DC-A18E-A82FFF568B4B}" dt="2023-04-30T23:15:25.643" v="53" actId="20577"/>
        <pc:sldMkLst>
          <pc:docMk/>
          <pc:sldMk cId="1002007186" sldId="267"/>
        </pc:sldMkLst>
        <pc:spChg chg="mod">
          <ac:chgData name="Romangsuriat, Nicole" userId="S::romangs_nico@bentley.edu::e19709a4-0b48-4e47-bc42-730a234feda1" providerId="AD" clId="Web-{1BE6C187-D5FF-43DC-A18E-A82FFF568B4B}" dt="2023-04-30T23:15:25.643" v="53" actId="20577"/>
          <ac:spMkLst>
            <pc:docMk/>
            <pc:sldMk cId="1002007186" sldId="267"/>
            <ac:spMk id="5" creationId="{00000000-0000-0000-0000-000000000000}"/>
          </ac:spMkLst>
        </pc:spChg>
      </pc:sldChg>
    </pc:docChg>
  </pc:docChgLst>
  <pc:docChgLst>
    <pc:chgData name="Cummins, Jill" userId="S::jcummins@falcon.bentley.edu::17f89939-5f03-45bd-98e8-4db40a63770d" providerId="AD" clId="Web-{C1C9A6B4-919C-4953-B64D-D6B701C9FDFA}"/>
    <pc:docChg chg="modSld">
      <pc:chgData name="Cummins, Jill" userId="S::jcummins@falcon.bentley.edu::17f89939-5f03-45bd-98e8-4db40a63770d" providerId="AD" clId="Web-{C1C9A6B4-919C-4953-B64D-D6B701C9FDFA}" dt="2023-05-01T20:00:09.688" v="1"/>
      <pc:docMkLst>
        <pc:docMk/>
      </pc:docMkLst>
      <pc:sldChg chg="modNotes">
        <pc:chgData name="Cummins, Jill" userId="S::jcummins@falcon.bentley.edu::17f89939-5f03-45bd-98e8-4db40a63770d" providerId="AD" clId="Web-{C1C9A6B4-919C-4953-B64D-D6B701C9FDFA}" dt="2023-05-01T20:00:09.688" v="1"/>
        <pc:sldMkLst>
          <pc:docMk/>
          <pc:sldMk cId="1002007186" sldId="267"/>
        </pc:sldMkLst>
      </pc:sldChg>
    </pc:docChg>
  </pc:docChgLst>
  <pc:docChgLst>
    <pc:chgData clId="Web-{12B33F7D-B16D-47ED-8D45-09D4B9276969}"/>
    <pc:docChg chg="modSld">
      <pc:chgData name="" userId="" providerId="" clId="Web-{12B33F7D-B16D-47ED-8D45-09D4B9276969}" dt="2023-05-01T19:58:17.400" v="1" actId="20577"/>
      <pc:docMkLst>
        <pc:docMk/>
      </pc:docMkLst>
      <pc:sldChg chg="modSp">
        <pc:chgData name="" userId="" providerId="" clId="Web-{12B33F7D-B16D-47ED-8D45-09D4B9276969}" dt="2023-05-01T19:58:17.400" v="1" actId="20577"/>
        <pc:sldMkLst>
          <pc:docMk/>
          <pc:sldMk cId="963731004" sldId="256"/>
        </pc:sldMkLst>
        <pc:spChg chg="mod">
          <ac:chgData name="" userId="" providerId="" clId="Web-{12B33F7D-B16D-47ED-8D45-09D4B9276969}" dt="2023-05-01T19:58:17.400" v="1" actId="20577"/>
          <ac:spMkLst>
            <pc:docMk/>
            <pc:sldMk cId="963731004" sldId="256"/>
            <ac:spMk id="2" creationId="{00000000-0000-0000-0000-000000000000}"/>
          </ac:spMkLst>
        </pc:spChg>
      </pc:sldChg>
    </pc:docChg>
  </pc:docChgLst>
  <pc:docChgLst>
    <pc:chgData name="Romangsuriat, Nicole" userId="S::romangs_nico@bentley.edu::e19709a4-0b48-4e47-bc42-730a234feda1" providerId="AD" clId="Web-{26AB5E5E-1924-8525-8CA8-53E48743B177}"/>
    <pc:docChg chg="addSld delSld modSld">
      <pc:chgData name="Romangsuriat, Nicole" userId="S::romangs_nico@bentley.edu::e19709a4-0b48-4e47-bc42-730a234feda1" providerId="AD" clId="Web-{26AB5E5E-1924-8525-8CA8-53E48743B177}" dt="2023-04-27T17:57:24.379" v="835" actId="1076"/>
      <pc:docMkLst>
        <pc:docMk/>
      </pc:docMkLst>
      <pc:sldChg chg="modSp">
        <pc:chgData name="Romangsuriat, Nicole" userId="S::romangs_nico@bentley.edu::e19709a4-0b48-4e47-bc42-730a234feda1" providerId="AD" clId="Web-{26AB5E5E-1924-8525-8CA8-53E48743B177}" dt="2023-04-27T17:52:13.974" v="737" actId="20577"/>
        <pc:sldMkLst>
          <pc:docMk/>
          <pc:sldMk cId="2129541965" sldId="258"/>
        </pc:sldMkLst>
        <pc:spChg chg="mod">
          <ac:chgData name="Romangsuriat, Nicole" userId="S::romangs_nico@bentley.edu::e19709a4-0b48-4e47-bc42-730a234feda1" providerId="AD" clId="Web-{26AB5E5E-1924-8525-8CA8-53E48743B177}" dt="2023-04-27T17:52:13.974" v="737" actId="20577"/>
          <ac:spMkLst>
            <pc:docMk/>
            <pc:sldMk cId="2129541965" sldId="258"/>
            <ac:spMk id="5" creationId="{00000000-0000-0000-0000-000000000000}"/>
          </ac:spMkLst>
        </pc:spChg>
      </pc:sldChg>
      <pc:sldChg chg="modSp">
        <pc:chgData name="Romangsuriat, Nicole" userId="S::romangs_nico@bentley.edu::e19709a4-0b48-4e47-bc42-730a234feda1" providerId="AD" clId="Web-{26AB5E5E-1924-8525-8CA8-53E48743B177}" dt="2023-04-27T17:52:07.333" v="736" actId="1076"/>
        <pc:sldMkLst>
          <pc:docMk/>
          <pc:sldMk cId="3236574046" sldId="264"/>
        </pc:sldMkLst>
        <pc:spChg chg="mod">
          <ac:chgData name="Romangsuriat, Nicole" userId="S::romangs_nico@bentley.edu::e19709a4-0b48-4e47-bc42-730a234feda1" providerId="AD" clId="Web-{26AB5E5E-1924-8525-8CA8-53E48743B177}" dt="2023-04-27T17:51:32.066" v="729" actId="20577"/>
          <ac:spMkLst>
            <pc:docMk/>
            <pc:sldMk cId="3236574046" sldId="264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26AB5E5E-1924-8525-8CA8-53E48743B177}" dt="2023-04-27T17:52:07.333" v="736" actId="1076"/>
          <ac:spMkLst>
            <pc:docMk/>
            <pc:sldMk cId="3236574046" sldId="264"/>
            <ac:spMk id="5" creationId="{00000000-0000-0000-0000-000000000000}"/>
          </ac:spMkLst>
        </pc:spChg>
        <pc:picChg chg="mod">
          <ac:chgData name="Romangsuriat, Nicole" userId="S::romangs_nico@bentley.edu::e19709a4-0b48-4e47-bc42-730a234feda1" providerId="AD" clId="Web-{26AB5E5E-1924-8525-8CA8-53E48743B177}" dt="2023-04-27T17:52:03.755" v="735" actId="1076"/>
          <ac:picMkLst>
            <pc:docMk/>
            <pc:sldMk cId="3236574046" sldId="264"/>
            <ac:picMk id="2" creationId="{1089E2D5-D135-C3F9-D424-DF9923FF9158}"/>
          </ac:picMkLst>
        </pc:picChg>
      </pc:sldChg>
      <pc:sldChg chg="addSp delSp modSp">
        <pc:chgData name="Romangsuriat, Nicole" userId="S::romangs_nico@bentley.edu::e19709a4-0b48-4e47-bc42-730a234feda1" providerId="AD" clId="Web-{26AB5E5E-1924-8525-8CA8-53E48743B177}" dt="2023-04-27T17:53:39.213" v="792" actId="20577"/>
        <pc:sldMkLst>
          <pc:docMk/>
          <pc:sldMk cId="2769752261" sldId="265"/>
        </pc:sldMkLst>
        <pc:spChg chg="mod">
          <ac:chgData name="Romangsuriat, Nicole" userId="S::romangs_nico@bentley.edu::e19709a4-0b48-4e47-bc42-730a234feda1" providerId="AD" clId="Web-{26AB5E5E-1924-8525-8CA8-53E48743B177}" dt="2023-04-27T17:42:13.118" v="37" actId="20577"/>
          <ac:spMkLst>
            <pc:docMk/>
            <pc:sldMk cId="2769752261" sldId="265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26AB5E5E-1924-8525-8CA8-53E48743B177}" dt="2023-04-27T17:53:39.213" v="792" actId="20577"/>
          <ac:spMkLst>
            <pc:docMk/>
            <pc:sldMk cId="2769752261" sldId="265"/>
            <ac:spMk id="5" creationId="{00000000-0000-0000-0000-000000000000}"/>
          </ac:spMkLst>
        </pc:spChg>
        <pc:picChg chg="del">
          <ac:chgData name="Romangsuriat, Nicole" userId="S::romangs_nico@bentley.edu::e19709a4-0b48-4e47-bc42-730a234feda1" providerId="AD" clId="Web-{26AB5E5E-1924-8525-8CA8-53E48743B177}" dt="2023-04-27T17:49:06.122" v="714"/>
          <ac:picMkLst>
            <pc:docMk/>
            <pc:sldMk cId="2769752261" sldId="265"/>
            <ac:picMk id="2" creationId="{620BD35D-7528-4D07-7705-483D78E88F3C}"/>
          </ac:picMkLst>
        </pc:picChg>
        <pc:picChg chg="del">
          <ac:chgData name="Romangsuriat, Nicole" userId="S::romangs_nico@bentley.edu::e19709a4-0b48-4e47-bc42-730a234feda1" providerId="AD" clId="Web-{26AB5E5E-1924-8525-8CA8-53E48743B177}" dt="2023-04-27T17:49:05.184" v="713"/>
          <ac:picMkLst>
            <pc:docMk/>
            <pc:sldMk cId="2769752261" sldId="265"/>
            <ac:picMk id="3" creationId="{4E12E7CB-66D6-AEAF-A3C1-91D1803043EB}"/>
          </ac:picMkLst>
        </pc:picChg>
        <pc:picChg chg="add mod">
          <ac:chgData name="Romangsuriat, Nicole" userId="S::romangs_nico@bentley.edu::e19709a4-0b48-4e47-bc42-730a234feda1" providerId="AD" clId="Web-{26AB5E5E-1924-8525-8CA8-53E48743B177}" dt="2023-04-27T17:52:26.772" v="740" actId="1076"/>
          <ac:picMkLst>
            <pc:docMk/>
            <pc:sldMk cId="2769752261" sldId="265"/>
            <ac:picMk id="6" creationId="{11528A27-DDEB-59D7-5606-9284643C11E0}"/>
          </ac:picMkLst>
        </pc:picChg>
      </pc:sldChg>
      <pc:sldChg chg="add del replId">
        <pc:chgData name="Romangsuriat, Nicole" userId="S::romangs_nico@bentley.edu::e19709a4-0b48-4e47-bc42-730a234feda1" providerId="AD" clId="Web-{26AB5E5E-1924-8525-8CA8-53E48743B177}" dt="2023-04-27T17:41:41.367" v="2"/>
        <pc:sldMkLst>
          <pc:docMk/>
          <pc:sldMk cId="2852221803" sldId="266"/>
        </pc:sldMkLst>
      </pc:sldChg>
      <pc:sldChg chg="addSp delSp modSp add replId">
        <pc:chgData name="Romangsuriat, Nicole" userId="S::romangs_nico@bentley.edu::e19709a4-0b48-4e47-bc42-730a234feda1" providerId="AD" clId="Web-{26AB5E5E-1924-8525-8CA8-53E48743B177}" dt="2023-04-27T17:53:14.555" v="756" actId="20577"/>
        <pc:sldMkLst>
          <pc:docMk/>
          <pc:sldMk cId="1002007186" sldId="267"/>
        </pc:sldMkLst>
        <pc:spChg chg="mod">
          <ac:chgData name="Romangsuriat, Nicole" userId="S::romangs_nico@bentley.edu::e19709a4-0b48-4e47-bc42-730a234feda1" providerId="AD" clId="Web-{26AB5E5E-1924-8525-8CA8-53E48743B177}" dt="2023-04-27T17:41:49.008" v="18" actId="20577"/>
          <ac:spMkLst>
            <pc:docMk/>
            <pc:sldMk cId="1002007186" sldId="267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26AB5E5E-1924-8525-8CA8-53E48743B177}" dt="2023-04-27T17:53:14.555" v="756" actId="20577"/>
          <ac:spMkLst>
            <pc:docMk/>
            <pc:sldMk cId="1002007186" sldId="267"/>
            <ac:spMk id="5" creationId="{00000000-0000-0000-0000-000000000000}"/>
          </ac:spMkLst>
        </pc:spChg>
        <pc:picChg chg="del">
          <ac:chgData name="Romangsuriat, Nicole" userId="S::romangs_nico@bentley.edu::e19709a4-0b48-4e47-bc42-730a234feda1" providerId="AD" clId="Web-{26AB5E5E-1924-8525-8CA8-53E48743B177}" dt="2023-04-27T17:42:06.697" v="22"/>
          <ac:picMkLst>
            <pc:docMk/>
            <pc:sldMk cId="1002007186" sldId="267"/>
            <ac:picMk id="2" creationId="{1089E2D5-D135-C3F9-D424-DF9923FF9158}"/>
          </ac:picMkLst>
        </pc:picChg>
        <pc:picChg chg="add mod">
          <ac:chgData name="Romangsuriat, Nicole" userId="S::romangs_nico@bentley.edu::e19709a4-0b48-4e47-bc42-730a234feda1" providerId="AD" clId="Web-{26AB5E5E-1924-8525-8CA8-53E48743B177}" dt="2023-04-27T17:52:47.820" v="747" actId="14100"/>
          <ac:picMkLst>
            <pc:docMk/>
            <pc:sldMk cId="1002007186" sldId="267"/>
            <ac:picMk id="6" creationId="{95EAF7FF-3CE4-51E1-E5BD-697BCD9A47FC}"/>
          </ac:picMkLst>
        </pc:picChg>
        <pc:picChg chg="add mod">
          <ac:chgData name="Romangsuriat, Nicole" userId="S::romangs_nico@bentley.edu::e19709a4-0b48-4e47-bc42-730a234feda1" providerId="AD" clId="Web-{26AB5E5E-1924-8525-8CA8-53E48743B177}" dt="2023-04-27T17:52:50.476" v="748" actId="14100"/>
          <ac:picMkLst>
            <pc:docMk/>
            <pc:sldMk cId="1002007186" sldId="267"/>
            <ac:picMk id="8" creationId="{3EE74777-ED9D-2974-C72B-B0B0040C77BA}"/>
          </ac:picMkLst>
        </pc:picChg>
      </pc:sldChg>
      <pc:sldChg chg="addSp delSp modSp add replId">
        <pc:chgData name="Romangsuriat, Nicole" userId="S::romangs_nico@bentley.edu::e19709a4-0b48-4e47-bc42-730a234feda1" providerId="AD" clId="Web-{26AB5E5E-1924-8525-8CA8-53E48743B177}" dt="2023-04-27T17:57:24.379" v="835" actId="1076"/>
        <pc:sldMkLst>
          <pc:docMk/>
          <pc:sldMk cId="488979104" sldId="268"/>
        </pc:sldMkLst>
        <pc:spChg chg="mod">
          <ac:chgData name="Romangsuriat, Nicole" userId="S::romangs_nico@bentley.edu::e19709a4-0b48-4e47-bc42-730a234feda1" providerId="AD" clId="Web-{26AB5E5E-1924-8525-8CA8-53E48743B177}" dt="2023-04-27T17:56:34.205" v="823" actId="1076"/>
          <ac:spMkLst>
            <pc:docMk/>
            <pc:sldMk cId="488979104" sldId="268"/>
            <ac:spMk id="9" creationId="{00000000-0000-0000-0000-000000000000}"/>
          </ac:spMkLst>
        </pc:spChg>
        <pc:picChg chg="add mod">
          <ac:chgData name="Romangsuriat, Nicole" userId="S::romangs_nico@bentley.edu::e19709a4-0b48-4e47-bc42-730a234feda1" providerId="AD" clId="Web-{26AB5E5E-1924-8525-8CA8-53E48743B177}" dt="2023-04-27T17:56:42.377" v="825" actId="1076"/>
          <ac:picMkLst>
            <pc:docMk/>
            <pc:sldMk cId="488979104" sldId="268"/>
            <ac:picMk id="2" creationId="{E1272DE5-0B1F-FB17-5503-9F89A1D59F58}"/>
          </ac:picMkLst>
        </pc:picChg>
        <pc:picChg chg="add mod">
          <ac:chgData name="Romangsuriat, Nicole" userId="S::romangs_nico@bentley.edu::e19709a4-0b48-4e47-bc42-730a234feda1" providerId="AD" clId="Web-{26AB5E5E-1924-8525-8CA8-53E48743B177}" dt="2023-04-27T17:56:46.362" v="826" actId="14100"/>
          <ac:picMkLst>
            <pc:docMk/>
            <pc:sldMk cId="488979104" sldId="268"/>
            <ac:picMk id="3" creationId="{791F4714-6A16-C2CB-8746-D93E7BD58FC0}"/>
          </ac:picMkLst>
        </pc:picChg>
        <pc:picChg chg="add mod">
          <ac:chgData name="Romangsuriat, Nicole" userId="S::romangs_nico@bentley.edu::e19709a4-0b48-4e47-bc42-730a234feda1" providerId="AD" clId="Web-{26AB5E5E-1924-8525-8CA8-53E48743B177}" dt="2023-04-27T17:57:24.379" v="835" actId="1076"/>
          <ac:picMkLst>
            <pc:docMk/>
            <pc:sldMk cId="488979104" sldId="268"/>
            <ac:picMk id="4" creationId="{83FCE45A-F2A6-6215-FC11-EB1C16BDA928}"/>
          </ac:picMkLst>
        </pc:picChg>
        <pc:picChg chg="add mod">
          <ac:chgData name="Romangsuriat, Nicole" userId="S::romangs_nico@bentley.edu::e19709a4-0b48-4e47-bc42-730a234feda1" providerId="AD" clId="Web-{26AB5E5E-1924-8525-8CA8-53E48743B177}" dt="2023-04-27T17:57:22.489" v="834" actId="1076"/>
          <ac:picMkLst>
            <pc:docMk/>
            <pc:sldMk cId="488979104" sldId="268"/>
            <ac:picMk id="5" creationId="{75C4D12A-2E1C-3AF2-212F-FAD462387241}"/>
          </ac:picMkLst>
        </pc:picChg>
        <pc:picChg chg="del">
          <ac:chgData name="Romangsuriat, Nicole" userId="S::romangs_nico@bentley.edu::e19709a4-0b48-4e47-bc42-730a234feda1" providerId="AD" clId="Web-{26AB5E5E-1924-8525-8CA8-53E48743B177}" dt="2023-04-27T17:55:35.796" v="794"/>
          <ac:picMkLst>
            <pc:docMk/>
            <pc:sldMk cId="488979104" sldId="268"/>
            <ac:picMk id="6" creationId="{52100D71-057E-56BB-08B9-D3988A381D16}"/>
          </ac:picMkLst>
        </pc:picChg>
        <pc:picChg chg="del">
          <ac:chgData name="Romangsuriat, Nicole" userId="S::romangs_nico@bentley.edu::e19709a4-0b48-4e47-bc42-730a234feda1" providerId="AD" clId="Web-{26AB5E5E-1924-8525-8CA8-53E48743B177}" dt="2023-04-27T17:55:37.374" v="796"/>
          <ac:picMkLst>
            <pc:docMk/>
            <pc:sldMk cId="488979104" sldId="268"/>
            <ac:picMk id="10" creationId="{E1425BC4-5413-69E1-C64F-BA778715A759}"/>
          </ac:picMkLst>
        </pc:picChg>
        <pc:picChg chg="del">
          <ac:chgData name="Romangsuriat, Nicole" userId="S::romangs_nico@bentley.edu::e19709a4-0b48-4e47-bc42-730a234feda1" providerId="AD" clId="Web-{26AB5E5E-1924-8525-8CA8-53E48743B177}" dt="2023-04-27T17:55:38.078" v="797"/>
          <ac:picMkLst>
            <pc:docMk/>
            <pc:sldMk cId="488979104" sldId="268"/>
            <ac:picMk id="11" creationId="{4F2C9E71-1DA4-17FE-D5D4-12BE66A70C67}"/>
          </ac:picMkLst>
        </pc:picChg>
        <pc:picChg chg="del">
          <ac:chgData name="Romangsuriat, Nicole" userId="S::romangs_nico@bentley.edu::e19709a4-0b48-4e47-bc42-730a234feda1" providerId="AD" clId="Web-{26AB5E5E-1924-8525-8CA8-53E48743B177}" dt="2023-04-27T17:55:39.484" v="799"/>
          <ac:picMkLst>
            <pc:docMk/>
            <pc:sldMk cId="488979104" sldId="268"/>
            <ac:picMk id="13" creationId="{DA72DF9C-864B-0C6C-AC8B-7C5524EBA8BD}"/>
          </ac:picMkLst>
        </pc:picChg>
        <pc:picChg chg="del">
          <ac:chgData name="Romangsuriat, Nicole" userId="S::romangs_nico@bentley.edu::e19709a4-0b48-4e47-bc42-730a234feda1" providerId="AD" clId="Web-{26AB5E5E-1924-8525-8CA8-53E48743B177}" dt="2023-04-27T17:55:38.828" v="798"/>
          <ac:picMkLst>
            <pc:docMk/>
            <pc:sldMk cId="488979104" sldId="268"/>
            <ac:picMk id="14" creationId="{F8C59945-FC48-2BE2-AF4E-41BADB6BCD9B}"/>
          </ac:picMkLst>
        </pc:picChg>
        <pc:picChg chg="del">
          <ac:chgData name="Romangsuriat, Nicole" userId="S::romangs_nico@bentley.edu::e19709a4-0b48-4e47-bc42-730a234feda1" providerId="AD" clId="Web-{26AB5E5E-1924-8525-8CA8-53E48743B177}" dt="2023-04-27T17:55:36.718" v="795"/>
          <ac:picMkLst>
            <pc:docMk/>
            <pc:sldMk cId="488979104" sldId="268"/>
            <ac:picMk id="15" creationId="{EC63562E-7E11-F54B-25AF-D7032775CD41}"/>
          </ac:picMkLst>
        </pc:picChg>
      </pc:sldChg>
    </pc:docChg>
  </pc:docChgLst>
  <pc:docChgLst>
    <pc:chgData clId="Web-{FDE2B0A0-071B-4383-8662-72ADECB898A4}"/>
    <pc:docChg chg="modSld">
      <pc:chgData name="" userId="" providerId="" clId="Web-{FDE2B0A0-071B-4383-8662-72ADECB898A4}" dt="2023-04-26T23:26:04.945" v="0" actId="20577"/>
      <pc:docMkLst>
        <pc:docMk/>
      </pc:docMkLst>
      <pc:sldChg chg="modSp">
        <pc:chgData name="" userId="" providerId="" clId="Web-{FDE2B0A0-071B-4383-8662-72ADECB898A4}" dt="2023-04-26T23:26:04.945" v="0" actId="20577"/>
        <pc:sldMkLst>
          <pc:docMk/>
          <pc:sldMk cId="963731004" sldId="256"/>
        </pc:sldMkLst>
        <pc:spChg chg="mod">
          <ac:chgData name="" userId="" providerId="" clId="Web-{FDE2B0A0-071B-4383-8662-72ADECB898A4}" dt="2023-04-26T23:26:04.945" v="0" actId="20577"/>
          <ac:spMkLst>
            <pc:docMk/>
            <pc:sldMk cId="963731004" sldId="256"/>
            <ac:spMk id="2" creationId="{00000000-0000-0000-0000-000000000000}"/>
          </ac:spMkLst>
        </pc:spChg>
      </pc:sldChg>
    </pc:docChg>
  </pc:docChgLst>
  <pc:docChgLst>
    <pc:chgData name="Romangsuriat, Nicole" userId="S::romangs_nico@bentley.edu::e19709a4-0b48-4e47-bc42-730a234feda1" providerId="AD" clId="Web-{762F3318-9DB7-4068-A157-D1437DC527E2}"/>
    <pc:docChg chg="addSld modSld sldOrd">
      <pc:chgData name="Romangsuriat, Nicole" userId="S::romangs_nico@bentley.edu::e19709a4-0b48-4e47-bc42-730a234feda1" providerId="AD" clId="Web-{762F3318-9DB7-4068-A157-D1437DC527E2}" dt="2023-04-13T20:44:33.333" v="1956" actId="20577"/>
      <pc:docMkLst>
        <pc:docMk/>
      </pc:docMkLst>
      <pc:sldChg chg="delSp modSp">
        <pc:chgData name="Romangsuriat, Nicole" userId="S::romangs_nico@bentley.edu::e19709a4-0b48-4e47-bc42-730a234feda1" providerId="AD" clId="Web-{762F3318-9DB7-4068-A157-D1437DC527E2}" dt="2023-04-13T20:29:28.541" v="1747" actId="1076"/>
        <pc:sldMkLst>
          <pc:docMk/>
          <pc:sldMk cId="641060042" sldId="257"/>
        </pc:sldMkLst>
        <pc:spChg chg="mod">
          <ac:chgData name="Romangsuriat, Nicole" userId="S::romangs_nico@bentley.edu::e19709a4-0b48-4e47-bc42-730a234feda1" providerId="AD" clId="Web-{762F3318-9DB7-4068-A157-D1437DC527E2}" dt="2023-04-13T20:29:28.541" v="1747" actId="1076"/>
          <ac:spMkLst>
            <pc:docMk/>
            <pc:sldMk cId="641060042" sldId="257"/>
            <ac:spMk id="3" creationId="{00000000-0000-0000-0000-000000000000}"/>
          </ac:spMkLst>
        </pc:spChg>
        <pc:picChg chg="del mod">
          <ac:chgData name="Romangsuriat, Nicole" userId="S::romangs_nico@bentley.edu::e19709a4-0b48-4e47-bc42-730a234feda1" providerId="AD" clId="Web-{762F3318-9DB7-4068-A157-D1437DC527E2}" dt="2023-04-13T19:43:17.425" v="1"/>
          <ac:picMkLst>
            <pc:docMk/>
            <pc:sldMk cId="641060042" sldId="257"/>
            <ac:picMk id="7" creationId="{00000000-0000-0000-0000-000000000000}"/>
          </ac:picMkLst>
        </pc:picChg>
      </pc:sldChg>
      <pc:sldChg chg="modSp">
        <pc:chgData name="Romangsuriat, Nicole" userId="S::romangs_nico@bentley.edu::e19709a4-0b48-4e47-bc42-730a234feda1" providerId="AD" clId="Web-{762F3318-9DB7-4068-A157-D1437DC527E2}" dt="2023-04-13T20:29:47.370" v="1750" actId="14100"/>
        <pc:sldMkLst>
          <pc:docMk/>
          <pc:sldMk cId="2129541965" sldId="258"/>
        </pc:sldMkLst>
        <pc:spChg chg="mod">
          <ac:chgData name="Romangsuriat, Nicole" userId="S::romangs_nico@bentley.edu::e19709a4-0b48-4e47-bc42-730a234feda1" providerId="AD" clId="Web-{762F3318-9DB7-4068-A157-D1437DC527E2}" dt="2023-04-13T20:29:47.370" v="1750" actId="14100"/>
          <ac:spMkLst>
            <pc:docMk/>
            <pc:sldMk cId="2129541965" sldId="258"/>
            <ac:spMk id="5" creationId="{00000000-0000-0000-0000-000000000000}"/>
          </ac:spMkLst>
        </pc:spChg>
      </pc:sldChg>
      <pc:sldChg chg="addSp delSp modSp add replId">
        <pc:chgData name="Romangsuriat, Nicole" userId="S::romangs_nico@bentley.edu::e19709a4-0b48-4e47-bc42-730a234feda1" providerId="AD" clId="Web-{762F3318-9DB7-4068-A157-D1437DC527E2}" dt="2023-04-13T20:30:10.200" v="1754" actId="20577"/>
        <pc:sldMkLst>
          <pc:docMk/>
          <pc:sldMk cId="3236574046" sldId="264"/>
        </pc:sldMkLst>
        <pc:spChg chg="mod">
          <ac:chgData name="Romangsuriat, Nicole" userId="S::romangs_nico@bentley.edu::e19709a4-0b48-4e47-bc42-730a234feda1" providerId="AD" clId="Web-{762F3318-9DB7-4068-A157-D1437DC527E2}" dt="2023-04-13T20:30:10.200" v="1754" actId="20577"/>
          <ac:spMkLst>
            <pc:docMk/>
            <pc:sldMk cId="3236574046" sldId="264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762F3318-9DB7-4068-A157-D1437DC527E2}" dt="2023-04-13T20:24:21.193" v="1481" actId="1076"/>
          <ac:spMkLst>
            <pc:docMk/>
            <pc:sldMk cId="3236574046" sldId="264"/>
            <ac:spMk id="5" creationId="{00000000-0000-0000-0000-000000000000}"/>
          </ac:spMkLst>
        </pc:spChg>
        <pc:picChg chg="add mod">
          <ac:chgData name="Romangsuriat, Nicole" userId="S::romangs_nico@bentley.edu::e19709a4-0b48-4e47-bc42-730a234feda1" providerId="AD" clId="Web-{762F3318-9DB7-4068-A157-D1437DC527E2}" dt="2023-04-13T20:24:11.942" v="1479" actId="1076"/>
          <ac:picMkLst>
            <pc:docMk/>
            <pc:sldMk cId="3236574046" sldId="264"/>
            <ac:picMk id="2" creationId="{1089E2D5-D135-C3F9-D424-DF9923FF9158}"/>
          </ac:picMkLst>
        </pc:picChg>
        <pc:picChg chg="del mod">
          <ac:chgData name="Romangsuriat, Nicole" userId="S::romangs_nico@bentley.edu::e19709a4-0b48-4e47-bc42-730a234feda1" providerId="AD" clId="Web-{762F3318-9DB7-4068-A157-D1437DC527E2}" dt="2023-04-13T20:12:19.318" v="1348"/>
          <ac:picMkLst>
            <pc:docMk/>
            <pc:sldMk cId="3236574046" sldId="264"/>
            <ac:picMk id="14" creationId="{00000000-0000-0000-0000-000000000000}"/>
          </ac:picMkLst>
        </pc:picChg>
      </pc:sldChg>
      <pc:sldChg chg="addSp delSp modSp add ord replId">
        <pc:chgData name="Romangsuriat, Nicole" userId="S::romangs_nico@bentley.edu::e19709a4-0b48-4e47-bc42-730a234feda1" providerId="AD" clId="Web-{762F3318-9DB7-4068-A157-D1437DC527E2}" dt="2023-04-13T20:44:33.333" v="1956" actId="20577"/>
        <pc:sldMkLst>
          <pc:docMk/>
          <pc:sldMk cId="2769752261" sldId="265"/>
        </pc:sldMkLst>
        <pc:spChg chg="mod">
          <ac:chgData name="Romangsuriat, Nicole" userId="S::romangs_nico@bentley.edu::e19709a4-0b48-4e47-bc42-730a234feda1" providerId="AD" clId="Web-{762F3318-9DB7-4068-A157-D1437DC527E2}" dt="2023-04-13T20:30:16.622" v="1755" actId="20577"/>
          <ac:spMkLst>
            <pc:docMk/>
            <pc:sldMk cId="2769752261" sldId="265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762F3318-9DB7-4068-A157-D1437DC527E2}" dt="2023-04-13T20:44:33.333" v="1956" actId="20577"/>
          <ac:spMkLst>
            <pc:docMk/>
            <pc:sldMk cId="2769752261" sldId="265"/>
            <ac:spMk id="5" creationId="{00000000-0000-0000-0000-000000000000}"/>
          </ac:spMkLst>
        </pc:spChg>
        <pc:picChg chg="add mod">
          <ac:chgData name="Romangsuriat, Nicole" userId="S::romangs_nico@bentley.edu::e19709a4-0b48-4e47-bc42-730a234feda1" providerId="AD" clId="Web-{762F3318-9DB7-4068-A157-D1437DC527E2}" dt="2023-04-13T20:32:31.646" v="1761" actId="1076"/>
          <ac:picMkLst>
            <pc:docMk/>
            <pc:sldMk cId="2769752261" sldId="265"/>
            <ac:picMk id="2" creationId="{620BD35D-7528-4D07-7705-483D78E88F3C}"/>
          </ac:picMkLst>
        </pc:picChg>
        <pc:picChg chg="add mod">
          <ac:chgData name="Romangsuriat, Nicole" userId="S::romangs_nico@bentley.edu::e19709a4-0b48-4e47-bc42-730a234feda1" providerId="AD" clId="Web-{762F3318-9DB7-4068-A157-D1437DC527E2}" dt="2023-04-13T20:33:06.492" v="1765" actId="1076"/>
          <ac:picMkLst>
            <pc:docMk/>
            <pc:sldMk cId="2769752261" sldId="265"/>
            <ac:picMk id="3" creationId="{4E12E7CB-66D6-AEAF-A3C1-91D1803043EB}"/>
          </ac:picMkLst>
        </pc:picChg>
        <pc:picChg chg="del">
          <ac:chgData name="Romangsuriat, Nicole" userId="S::romangs_nico@bentley.edu::e19709a4-0b48-4e47-bc42-730a234feda1" providerId="AD" clId="Web-{762F3318-9DB7-4068-A157-D1437DC527E2}" dt="2023-04-13T20:22:29.186" v="1461"/>
          <ac:picMkLst>
            <pc:docMk/>
            <pc:sldMk cId="2769752261" sldId="265"/>
            <ac:picMk id="14" creationId="{00000000-0000-0000-0000-000000000000}"/>
          </ac:picMkLst>
        </pc:picChg>
      </pc:sldChg>
    </pc:docChg>
  </pc:docChgLst>
  <pc:docChgLst>
    <pc:chgData name="Romangsuriat, Nicole" userId="S::romangs_nico@bentley.edu::e19709a4-0b48-4e47-bc42-730a234feda1" providerId="AD" clId="Web-{FDE2B0A0-071B-4383-8662-72ADECB898A4}"/>
    <pc:docChg chg="modSld">
      <pc:chgData name="Romangsuriat, Nicole" userId="S::romangs_nico@bentley.edu::e19709a4-0b48-4e47-bc42-730a234feda1" providerId="AD" clId="Web-{FDE2B0A0-071B-4383-8662-72ADECB898A4}" dt="2023-04-27T01:33:02.035" v="942" actId="20577"/>
      <pc:docMkLst>
        <pc:docMk/>
      </pc:docMkLst>
      <pc:sldChg chg="modSp">
        <pc:chgData name="Romangsuriat, Nicole" userId="S::romangs_nico@bentley.edu::e19709a4-0b48-4e47-bc42-730a234feda1" providerId="AD" clId="Web-{FDE2B0A0-071B-4383-8662-72ADECB898A4}" dt="2023-04-26T23:26:15.820" v="21" actId="20577"/>
        <pc:sldMkLst>
          <pc:docMk/>
          <pc:sldMk cId="963731004" sldId="256"/>
        </pc:sldMkLst>
        <pc:spChg chg="mod">
          <ac:chgData name="Romangsuriat, Nicole" userId="S::romangs_nico@bentley.edu::e19709a4-0b48-4e47-bc42-730a234feda1" providerId="AD" clId="Web-{FDE2B0A0-071B-4383-8662-72ADECB898A4}" dt="2023-04-26T23:26:15.820" v="21" actId="20577"/>
          <ac:spMkLst>
            <pc:docMk/>
            <pc:sldMk cId="963731004" sldId="256"/>
            <ac:spMk id="2" creationId="{00000000-0000-0000-0000-000000000000}"/>
          </ac:spMkLst>
        </pc:spChg>
      </pc:sldChg>
      <pc:sldChg chg="modSp">
        <pc:chgData name="Romangsuriat, Nicole" userId="S::romangs_nico@bentley.edu::e19709a4-0b48-4e47-bc42-730a234feda1" providerId="AD" clId="Web-{FDE2B0A0-071B-4383-8662-72ADECB898A4}" dt="2023-04-27T01:30:26.525" v="806" actId="20577"/>
        <pc:sldMkLst>
          <pc:docMk/>
          <pc:sldMk cId="2129541965" sldId="258"/>
        </pc:sldMkLst>
        <pc:spChg chg="mod">
          <ac:chgData name="Romangsuriat, Nicole" userId="S::romangs_nico@bentley.edu::e19709a4-0b48-4e47-bc42-730a234feda1" providerId="AD" clId="Web-{FDE2B0A0-071B-4383-8662-72ADECB898A4}" dt="2023-04-27T01:30:26.525" v="806" actId="20577"/>
          <ac:spMkLst>
            <pc:docMk/>
            <pc:sldMk cId="2129541965" sldId="258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FDE2B0A0-071B-4383-8662-72ADECB898A4}" dt="2023-04-27T01:30:24.790" v="804" actId="20577"/>
          <ac:spMkLst>
            <pc:docMk/>
            <pc:sldMk cId="2129541965" sldId="258"/>
            <ac:spMk id="5" creationId="{00000000-0000-0000-0000-000000000000}"/>
          </ac:spMkLst>
        </pc:spChg>
      </pc:sldChg>
      <pc:sldChg chg="addSp delSp modSp">
        <pc:chgData name="Romangsuriat, Nicole" userId="S::romangs_nico@bentley.edu::e19709a4-0b48-4e47-bc42-730a234feda1" providerId="AD" clId="Web-{FDE2B0A0-071B-4383-8662-72ADECB898A4}" dt="2023-04-27T01:33:02.035" v="942" actId="20577"/>
        <pc:sldMkLst>
          <pc:docMk/>
          <pc:sldMk cId="596791070" sldId="262"/>
        </pc:sldMkLst>
        <pc:spChg chg="mod">
          <ac:chgData name="Romangsuriat, Nicole" userId="S::romangs_nico@bentley.edu::e19709a4-0b48-4e47-bc42-730a234feda1" providerId="AD" clId="Web-{FDE2B0A0-071B-4383-8662-72ADECB898A4}" dt="2023-04-27T01:33:02.035" v="942" actId="20577"/>
          <ac:spMkLst>
            <pc:docMk/>
            <pc:sldMk cId="596791070" sldId="262"/>
            <ac:spMk id="9" creationId="{00000000-0000-0000-0000-000000000000}"/>
          </ac:spMkLst>
        </pc:spChg>
        <pc:picChg chg="del">
          <ac:chgData name="Romangsuriat, Nicole" userId="S::romangs_nico@bentley.edu::e19709a4-0b48-4e47-bc42-730a234feda1" providerId="AD" clId="Web-{FDE2B0A0-071B-4383-8662-72ADECB898A4}" dt="2023-04-26T23:53:02.582" v="451"/>
          <ac:picMkLst>
            <pc:docMk/>
            <pc:sldMk cId="596791070" sldId="262"/>
            <ac:picMk id="2" creationId="{00000000-0000-0000-0000-000000000000}"/>
          </ac:picMkLst>
        </pc:picChg>
        <pc:picChg chg="del">
          <ac:chgData name="Romangsuriat, Nicole" userId="S::romangs_nico@bentley.edu::e19709a4-0b48-4e47-bc42-730a234feda1" providerId="AD" clId="Web-{FDE2B0A0-071B-4383-8662-72ADECB898A4}" dt="2023-04-26T23:53:01.254" v="449"/>
          <ac:picMkLst>
            <pc:docMk/>
            <pc:sldMk cId="596791070" sldId="262"/>
            <ac:picMk id="3" creationId="{00000000-0000-0000-0000-000000000000}"/>
          </ac:picMkLst>
        </pc:picChg>
        <pc:picChg chg="del">
          <ac:chgData name="Romangsuriat, Nicole" userId="S::romangs_nico@bentley.edu::e19709a4-0b48-4e47-bc42-730a234feda1" providerId="AD" clId="Web-{FDE2B0A0-071B-4383-8662-72ADECB898A4}" dt="2023-04-26T23:53:01.988" v="450"/>
          <ac:picMkLst>
            <pc:docMk/>
            <pc:sldMk cId="596791070" sldId="262"/>
            <ac:picMk id="4" creationId="{00000000-0000-0000-0000-000000000000}"/>
          </ac:picMkLst>
        </pc:picChg>
        <pc:picChg chg="del">
          <ac:chgData name="Romangsuriat, Nicole" userId="S::romangs_nico@bentley.edu::e19709a4-0b48-4e47-bc42-730a234feda1" providerId="AD" clId="Web-{FDE2B0A0-071B-4383-8662-72ADECB898A4}" dt="2023-04-26T23:53:03.176" v="452"/>
          <ac:picMkLst>
            <pc:docMk/>
            <pc:sldMk cId="596791070" sldId="262"/>
            <ac:picMk id="5" creationId="{00000000-0000-0000-0000-000000000000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6T23:57:46.671" v="485" actId="14100"/>
          <ac:picMkLst>
            <pc:docMk/>
            <pc:sldMk cId="596791070" sldId="262"/>
            <ac:picMk id="6" creationId="{52100D71-057E-56BB-08B9-D3988A381D16}"/>
          </ac:picMkLst>
        </pc:picChg>
        <pc:picChg chg="del">
          <ac:chgData name="Romangsuriat, Nicole" userId="S::romangs_nico@bentley.edu::e19709a4-0b48-4e47-bc42-730a234feda1" providerId="AD" clId="Web-{FDE2B0A0-071B-4383-8662-72ADECB898A4}" dt="2023-04-26T23:53:03.848" v="453"/>
          <ac:picMkLst>
            <pc:docMk/>
            <pc:sldMk cId="596791070" sldId="262"/>
            <ac:picMk id="7" creationId="{00000000-0000-0000-0000-000000000000}"/>
          </ac:picMkLst>
        </pc:picChg>
        <pc:picChg chg="del">
          <ac:chgData name="Romangsuriat, Nicole" userId="S::romangs_nico@bentley.edu::e19709a4-0b48-4e47-bc42-730a234feda1" providerId="AD" clId="Web-{FDE2B0A0-071B-4383-8662-72ADECB898A4}" dt="2023-04-26T23:53:04.535" v="454"/>
          <ac:picMkLst>
            <pc:docMk/>
            <pc:sldMk cId="596791070" sldId="262"/>
            <ac:picMk id="8" creationId="{00000000-0000-0000-0000-000000000000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6T23:57:40.733" v="484" actId="1076"/>
          <ac:picMkLst>
            <pc:docMk/>
            <pc:sldMk cId="596791070" sldId="262"/>
            <ac:picMk id="10" creationId="{E1425BC4-5413-69E1-C64F-BA778715A759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6T23:57:21.654" v="479" actId="1076"/>
          <ac:picMkLst>
            <pc:docMk/>
            <pc:sldMk cId="596791070" sldId="262"/>
            <ac:picMk id="11" creationId="{4F2C9E71-1DA4-17FE-D5D4-12BE66A70C67}"/>
          </ac:picMkLst>
        </pc:picChg>
        <pc:picChg chg="add del mod">
          <ac:chgData name="Romangsuriat, Nicole" userId="S::romangs_nico@bentley.edu::e19709a4-0b48-4e47-bc42-730a234feda1" providerId="AD" clId="Web-{FDE2B0A0-071B-4383-8662-72ADECB898A4}" dt="2023-04-26T23:58:46.376" v="503"/>
          <ac:picMkLst>
            <pc:docMk/>
            <pc:sldMk cId="596791070" sldId="262"/>
            <ac:picMk id="12" creationId="{41131AFE-F8E6-D845-D8A0-955062769946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6T23:58:44.954" v="502" actId="1076"/>
          <ac:picMkLst>
            <pc:docMk/>
            <pc:sldMk cId="596791070" sldId="262"/>
            <ac:picMk id="13" creationId="{DA72DF9C-864B-0C6C-AC8B-7C5524EBA8BD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6T23:58:37.454" v="500" actId="1076"/>
          <ac:picMkLst>
            <pc:docMk/>
            <pc:sldMk cId="596791070" sldId="262"/>
            <ac:picMk id="14" creationId="{F8C59945-FC48-2BE2-AF4E-41BADB6BCD9B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6T23:58:55.642" v="507" actId="1076"/>
          <ac:picMkLst>
            <pc:docMk/>
            <pc:sldMk cId="596791070" sldId="262"/>
            <ac:picMk id="15" creationId="{EC63562E-7E11-F54B-25AF-D7032775CD41}"/>
          </ac:picMkLst>
        </pc:picChg>
      </pc:sldChg>
      <pc:sldChg chg="addSp delSp modSp">
        <pc:chgData name="Romangsuriat, Nicole" userId="S::romangs_nico@bentley.edu::e19709a4-0b48-4e47-bc42-730a234feda1" providerId="AD" clId="Web-{FDE2B0A0-071B-4383-8662-72ADECB898A4}" dt="2023-04-27T01:26:21.524" v="661" actId="1076"/>
        <pc:sldMkLst>
          <pc:docMk/>
          <pc:sldMk cId="172633712" sldId="263"/>
        </pc:sldMkLst>
        <pc:spChg chg="mod">
          <ac:chgData name="Romangsuriat, Nicole" userId="S::romangs_nico@bentley.edu::e19709a4-0b48-4e47-bc42-730a234feda1" providerId="AD" clId="Web-{FDE2B0A0-071B-4383-8662-72ADECB898A4}" dt="2023-04-27T01:21:56.507" v="574" actId="1076"/>
          <ac:spMkLst>
            <pc:docMk/>
            <pc:sldMk cId="172633712" sldId="263"/>
            <ac:spMk id="6" creationId="{CE9D5AD1-B18B-1EC0-C8D9-AF6AE8DC7201}"/>
          </ac:spMkLst>
        </pc:spChg>
        <pc:spChg chg="del">
          <ac:chgData name="Romangsuriat, Nicole" userId="S::romangs_nico@bentley.edu::e19709a4-0b48-4e47-bc42-730a234feda1" providerId="AD" clId="Web-{FDE2B0A0-071B-4383-8662-72ADECB898A4}" dt="2023-04-26T23:53:11.723" v="459"/>
          <ac:spMkLst>
            <pc:docMk/>
            <pc:sldMk cId="172633712" sldId="263"/>
            <ac:spMk id="9" creationId="{00000000-0000-0000-0000-000000000000}"/>
          </ac:spMkLst>
        </pc:spChg>
        <pc:spChg chg="del">
          <ac:chgData name="Romangsuriat, Nicole" userId="S::romangs_nico@bentley.edu::e19709a4-0b48-4e47-bc42-730a234feda1" providerId="AD" clId="Web-{FDE2B0A0-071B-4383-8662-72ADECB898A4}" dt="2023-04-26T23:53:09.629" v="458"/>
          <ac:spMkLst>
            <pc:docMk/>
            <pc:sldMk cId="172633712" sldId="263"/>
            <ac:spMk id="10" creationId="{00000000-0000-0000-0000-000000000000}"/>
          </ac:spMkLst>
        </pc:spChg>
        <pc:spChg chg="del mod">
          <ac:chgData name="Romangsuriat, Nicole" userId="S::romangs_nico@bentley.edu::e19709a4-0b48-4e47-bc42-730a234feda1" providerId="AD" clId="Web-{FDE2B0A0-071B-4383-8662-72ADECB898A4}" dt="2023-04-26T23:53:08.129" v="457"/>
          <ac:spMkLst>
            <pc:docMk/>
            <pc:sldMk cId="172633712" sldId="263"/>
            <ac:spMk id="11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FDE2B0A0-071B-4383-8662-72ADECB898A4}" dt="2023-04-27T01:26:00.476" v="656" actId="1076"/>
          <ac:spMkLst>
            <pc:docMk/>
            <pc:sldMk cId="172633712" sldId="263"/>
            <ac:spMk id="11" creationId="{91AE8757-CA95-8CBC-64AB-A1C85E016595}"/>
          </ac:spMkLst>
        </pc:spChg>
        <pc:spChg chg="add mod">
          <ac:chgData name="Romangsuriat, Nicole" userId="S::romangs_nico@bentley.edu::e19709a4-0b48-4e47-bc42-730a234feda1" providerId="AD" clId="Web-{FDE2B0A0-071B-4383-8662-72ADECB898A4}" dt="2023-04-27T01:26:21.524" v="661" actId="1076"/>
          <ac:spMkLst>
            <pc:docMk/>
            <pc:sldMk cId="172633712" sldId="263"/>
            <ac:spMk id="15" creationId="{77F5D0A3-B7DD-D142-E25F-5CD7F8D6938B}"/>
          </ac:spMkLst>
        </pc:spChg>
        <pc:picChg chg="add mod">
          <ac:chgData name="Romangsuriat, Nicole" userId="S::romangs_nico@bentley.edu::e19709a4-0b48-4e47-bc42-730a234feda1" providerId="AD" clId="Web-{FDE2B0A0-071B-4383-8662-72ADECB898A4}" dt="2023-04-27T01:22:43.073" v="588" actId="1076"/>
          <ac:picMkLst>
            <pc:docMk/>
            <pc:sldMk cId="172633712" sldId="263"/>
            <ac:picMk id="2" creationId="{92BE7711-B844-76FE-10C7-1A48279A9937}"/>
          </ac:picMkLst>
        </pc:picChg>
        <pc:picChg chg="add del mod">
          <ac:chgData name="Romangsuriat, Nicole" userId="S::romangs_nico@bentley.edu::e19709a4-0b48-4e47-bc42-730a234feda1" providerId="AD" clId="Web-{FDE2B0A0-071B-4383-8662-72ADECB898A4}" dt="2023-04-26T23:53:19.223" v="461"/>
          <ac:picMkLst>
            <pc:docMk/>
            <pc:sldMk cId="172633712" sldId="263"/>
            <ac:picMk id="2" creationId="{F7CD7E2D-C1C2-C1E8-6B48-B2A3BDE7BCD3}"/>
          </ac:picMkLst>
        </pc:picChg>
        <pc:picChg chg="add del mod">
          <ac:chgData name="Romangsuriat, Nicole" userId="S::romangs_nico@bentley.edu::e19709a4-0b48-4e47-bc42-730a234feda1" providerId="AD" clId="Web-{FDE2B0A0-071B-4383-8662-72ADECB898A4}" dt="2023-04-27T01:22:21.337" v="581"/>
          <ac:picMkLst>
            <pc:docMk/>
            <pc:sldMk cId="172633712" sldId="263"/>
            <ac:picMk id="3" creationId="{16D247AA-E2A7-ED7C-5C5B-AC3AAFB382F3}"/>
          </ac:picMkLst>
        </pc:picChg>
        <pc:picChg chg="add del mod">
          <ac:chgData name="Romangsuriat, Nicole" userId="S::romangs_nico@bentley.edu::e19709a4-0b48-4e47-bc42-730a234feda1" providerId="AD" clId="Web-{FDE2B0A0-071B-4383-8662-72ADECB898A4}" dt="2023-04-27T01:22:26.978" v="584"/>
          <ac:picMkLst>
            <pc:docMk/>
            <pc:sldMk cId="172633712" sldId="263"/>
            <ac:picMk id="4" creationId="{CC7E4564-DDBE-2430-20D0-A077806EA8CA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7T01:22:45.151" v="589" actId="1076"/>
          <ac:picMkLst>
            <pc:docMk/>
            <pc:sldMk cId="172633712" sldId="263"/>
            <ac:picMk id="5" creationId="{730C8F65-D633-1922-C142-9AB4B82483AF}"/>
          </ac:picMkLst>
        </pc:picChg>
        <pc:picChg chg="del">
          <ac:chgData name="Romangsuriat, Nicole" userId="S::romangs_nico@bentley.edu::e19709a4-0b48-4e47-bc42-730a234feda1" providerId="AD" clId="Web-{FDE2B0A0-071B-4383-8662-72ADECB898A4}" dt="2023-04-26T23:53:06.113" v="455"/>
          <ac:picMkLst>
            <pc:docMk/>
            <pc:sldMk cId="172633712" sldId="263"/>
            <ac:picMk id="6" creationId="{00000000-0000-0000-0000-000000000000}"/>
          </ac:picMkLst>
        </pc:picChg>
        <pc:picChg chg="add del mod">
          <ac:chgData name="Romangsuriat, Nicole" userId="S::romangs_nico@bentley.edu::e19709a4-0b48-4e47-bc42-730a234feda1" providerId="AD" clId="Web-{FDE2B0A0-071B-4383-8662-72ADECB898A4}" dt="2023-04-27T01:25:17.801" v="638"/>
          <ac:picMkLst>
            <pc:docMk/>
            <pc:sldMk cId="172633712" sldId="263"/>
            <ac:picMk id="7" creationId="{62CF24F5-95F4-F190-15DE-2A01F2C630D1}"/>
          </ac:picMkLst>
        </pc:picChg>
        <pc:picChg chg="add del mod">
          <ac:chgData name="Romangsuriat, Nicole" userId="S::romangs_nico@bentley.edu::e19709a4-0b48-4e47-bc42-730a234feda1" providerId="AD" clId="Web-{FDE2B0A0-071B-4383-8662-72ADECB898A4}" dt="2023-04-27T00:00:04.488" v="520"/>
          <ac:picMkLst>
            <pc:docMk/>
            <pc:sldMk cId="172633712" sldId="263"/>
            <ac:picMk id="8" creationId="{A2269E71-E09E-8FE6-ACA2-39B9CA42B727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7T01:22:38.525" v="587" actId="1076"/>
          <ac:picMkLst>
            <pc:docMk/>
            <pc:sldMk cId="172633712" sldId="263"/>
            <ac:picMk id="8" creationId="{E224F94A-5261-8E32-F31B-3548F96999FF}"/>
          </ac:picMkLst>
        </pc:picChg>
        <pc:picChg chg="mod">
          <ac:chgData name="Romangsuriat, Nicole" userId="S::romangs_nico@bentley.edu::e19709a4-0b48-4e47-bc42-730a234feda1" providerId="AD" clId="Web-{FDE2B0A0-071B-4383-8662-72ADECB898A4}" dt="2023-04-27T01:26:18.821" v="660" actId="1076"/>
          <ac:picMkLst>
            <pc:docMk/>
            <pc:sldMk cId="172633712" sldId="263"/>
            <ac:picMk id="9" creationId="{2AB8295B-FAE8-7C69-42E7-577EA6476A66}"/>
          </ac:picMkLst>
        </pc:picChg>
        <pc:picChg chg="add del mod modCrop">
          <ac:chgData name="Romangsuriat, Nicole" userId="S::romangs_nico@bentley.edu::e19709a4-0b48-4e47-bc42-730a234feda1" providerId="AD" clId="Web-{FDE2B0A0-071B-4383-8662-72ADECB898A4}" dt="2023-04-27T01:25:29.865" v="643"/>
          <ac:picMkLst>
            <pc:docMk/>
            <pc:sldMk cId="172633712" sldId="263"/>
            <ac:picMk id="10" creationId="{5218CFBA-D4F6-0F37-9C6F-2EAA3A04B792}"/>
          </ac:picMkLst>
        </pc:picChg>
        <pc:picChg chg="add del mod modCrop">
          <ac:chgData name="Romangsuriat, Nicole" userId="S::romangs_nico@bentley.edu::e19709a4-0b48-4e47-bc42-730a234feda1" providerId="AD" clId="Web-{FDE2B0A0-071B-4383-8662-72ADECB898A4}" dt="2023-04-27T01:25:22.911" v="640"/>
          <ac:picMkLst>
            <pc:docMk/>
            <pc:sldMk cId="172633712" sldId="263"/>
            <ac:picMk id="12" creationId="{EC5273F6-EE3A-51F8-A7AA-049E5C242363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7T01:24:58.222" v="631" actId="1076"/>
          <ac:picMkLst>
            <pc:docMk/>
            <pc:sldMk cId="172633712" sldId="263"/>
            <ac:picMk id="13" creationId="{4E3C7ECA-AE1B-967A-1E69-ED3DCB08C781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7T00:00:11.973" v="525" actId="1076"/>
          <ac:picMkLst>
            <pc:docMk/>
            <pc:sldMk cId="172633712" sldId="263"/>
            <ac:picMk id="14" creationId="{DF61F462-1476-8E68-1276-9C246C7386DC}"/>
          </ac:picMkLst>
        </pc:picChg>
        <pc:picChg chg="add del mod">
          <ac:chgData name="Romangsuriat, Nicole" userId="S::romangs_nico@bentley.edu::e19709a4-0b48-4e47-bc42-730a234feda1" providerId="AD" clId="Web-{FDE2B0A0-071B-4383-8662-72ADECB898A4}" dt="2023-04-27T01:25:47.678" v="651"/>
          <ac:picMkLst>
            <pc:docMk/>
            <pc:sldMk cId="172633712" sldId="263"/>
            <ac:picMk id="16" creationId="{DD439124-E42A-D275-9125-E4CAE0DF8073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7T01:25:28.880" v="642" actId="1076"/>
          <ac:picMkLst>
            <pc:docMk/>
            <pc:sldMk cId="172633712" sldId="263"/>
            <ac:picMk id="17" creationId="{05CE2731-7C79-C98C-FC32-D53E389450D7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7T01:25:33.162" v="645" actId="1076"/>
          <ac:picMkLst>
            <pc:docMk/>
            <pc:sldMk cId="172633712" sldId="263"/>
            <ac:picMk id="18" creationId="{6996BC6A-4FD4-95B2-9B63-4F3E6C91F654}"/>
          </ac:picMkLst>
        </pc:picChg>
        <pc:picChg chg="add mod">
          <ac:chgData name="Romangsuriat, Nicole" userId="S::romangs_nico@bentley.edu::e19709a4-0b48-4e47-bc42-730a234feda1" providerId="AD" clId="Web-{FDE2B0A0-071B-4383-8662-72ADECB898A4}" dt="2023-04-27T01:25:57.538" v="655" actId="14100"/>
          <ac:picMkLst>
            <pc:docMk/>
            <pc:sldMk cId="172633712" sldId="263"/>
            <ac:picMk id="19" creationId="{1B7116A7-2AF9-61CC-4683-A58F32BD93F7}"/>
          </ac:picMkLst>
        </pc:picChg>
      </pc:sldChg>
      <pc:sldChg chg="modSp">
        <pc:chgData name="Romangsuriat, Nicole" userId="S::romangs_nico@bentley.edu::e19709a4-0b48-4e47-bc42-730a234feda1" providerId="AD" clId="Web-{FDE2B0A0-071B-4383-8662-72ADECB898A4}" dt="2023-04-27T01:32:38.096" v="940" actId="14100"/>
        <pc:sldMkLst>
          <pc:docMk/>
          <pc:sldMk cId="3236574046" sldId="264"/>
        </pc:sldMkLst>
        <pc:spChg chg="mod">
          <ac:chgData name="Romangsuriat, Nicole" userId="S::romangs_nico@bentley.edu::e19709a4-0b48-4e47-bc42-730a234feda1" providerId="AD" clId="Web-{FDE2B0A0-071B-4383-8662-72ADECB898A4}" dt="2023-04-27T00:00:44.833" v="541" actId="20577"/>
          <ac:spMkLst>
            <pc:docMk/>
            <pc:sldMk cId="3236574046" sldId="264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FDE2B0A0-071B-4383-8662-72ADECB898A4}" dt="2023-04-27T01:32:38.096" v="940" actId="14100"/>
          <ac:spMkLst>
            <pc:docMk/>
            <pc:sldMk cId="3236574046" sldId="264"/>
            <ac:spMk id="5" creationId="{00000000-0000-0000-0000-000000000000}"/>
          </ac:spMkLst>
        </pc:spChg>
      </pc:sldChg>
      <pc:sldChg chg="modSp">
        <pc:chgData name="Romangsuriat, Nicole" userId="S::romangs_nico@bentley.edu::e19709a4-0b48-4e47-bc42-730a234feda1" providerId="AD" clId="Web-{FDE2B0A0-071B-4383-8662-72ADECB898A4}" dt="2023-04-27T01:29:15.223" v="800" actId="14100"/>
        <pc:sldMkLst>
          <pc:docMk/>
          <pc:sldMk cId="2769752261" sldId="265"/>
        </pc:sldMkLst>
        <pc:spChg chg="mod">
          <ac:chgData name="Romangsuriat, Nicole" userId="S::romangs_nico@bentley.edu::e19709a4-0b48-4e47-bc42-730a234feda1" providerId="AD" clId="Web-{FDE2B0A0-071B-4383-8662-72ADECB898A4}" dt="2023-04-27T00:00:51.802" v="542" actId="20577"/>
          <ac:spMkLst>
            <pc:docMk/>
            <pc:sldMk cId="2769752261" sldId="265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FDE2B0A0-071B-4383-8662-72ADECB898A4}" dt="2023-04-27T01:29:15.223" v="800" actId="14100"/>
          <ac:spMkLst>
            <pc:docMk/>
            <pc:sldMk cId="2769752261" sldId="265"/>
            <ac:spMk id="5" creationId="{00000000-0000-0000-0000-000000000000}"/>
          </ac:spMkLst>
        </pc:spChg>
      </pc:sldChg>
    </pc:docChg>
  </pc:docChgLst>
  <pc:docChgLst>
    <pc:chgData name="Romangsuriat, Nicole" userId="e19709a4-0b48-4e47-bc42-730a234feda1" providerId="ADAL" clId="{4E845D3C-E03A-9148-8570-DAF58177F671}"/>
    <pc:docChg chg="custSel modSld">
      <pc:chgData name="Romangsuriat, Nicole" userId="e19709a4-0b48-4e47-bc42-730a234feda1" providerId="ADAL" clId="{4E845D3C-E03A-9148-8570-DAF58177F671}" dt="2023-04-27T00:19:10.446" v="100" actId="1076"/>
      <pc:docMkLst>
        <pc:docMk/>
      </pc:docMkLst>
      <pc:sldChg chg="addSp delSp modSp">
        <pc:chgData name="Romangsuriat, Nicole" userId="e19709a4-0b48-4e47-bc42-730a234feda1" providerId="ADAL" clId="{4E845D3C-E03A-9148-8570-DAF58177F671}" dt="2023-04-27T00:19:10.446" v="100" actId="1076"/>
        <pc:sldMkLst>
          <pc:docMk/>
          <pc:sldMk cId="172633712" sldId="263"/>
        </pc:sldMkLst>
        <pc:spChg chg="add mod">
          <ac:chgData name="Romangsuriat, Nicole" userId="e19709a4-0b48-4e47-bc42-730a234feda1" providerId="ADAL" clId="{4E845D3C-E03A-9148-8570-DAF58177F671}" dt="2023-04-27T00:18:06.772" v="75" actId="1076"/>
          <ac:spMkLst>
            <pc:docMk/>
            <pc:sldMk cId="172633712" sldId="263"/>
            <ac:spMk id="6" creationId="{CE9D5AD1-B18B-1EC0-C8D9-AF6AE8DC7201}"/>
          </ac:spMkLst>
        </pc:spChg>
        <pc:spChg chg="add mod">
          <ac:chgData name="Romangsuriat, Nicole" userId="e19709a4-0b48-4e47-bc42-730a234feda1" providerId="ADAL" clId="{4E845D3C-E03A-9148-8570-DAF58177F671}" dt="2023-04-27T00:18:58.385" v="99" actId="20577"/>
          <ac:spMkLst>
            <pc:docMk/>
            <pc:sldMk cId="172633712" sldId="263"/>
            <ac:spMk id="11" creationId="{91AE8757-CA95-8CBC-64AB-A1C85E016595}"/>
          </ac:spMkLst>
        </pc:spChg>
        <pc:picChg chg="mod">
          <ac:chgData name="Romangsuriat, Nicole" userId="e19709a4-0b48-4e47-bc42-730a234feda1" providerId="ADAL" clId="{4E845D3C-E03A-9148-8570-DAF58177F671}" dt="2023-04-27T00:18:02.998" v="74" actId="1076"/>
          <ac:picMkLst>
            <pc:docMk/>
            <pc:sldMk cId="172633712" sldId="263"/>
            <ac:picMk id="3" creationId="{16D247AA-E2A7-ED7C-5C5B-AC3AAFB382F3}"/>
          </ac:picMkLst>
        </pc:picChg>
        <pc:picChg chg="mod">
          <ac:chgData name="Romangsuriat, Nicole" userId="e19709a4-0b48-4e47-bc42-730a234feda1" providerId="ADAL" clId="{4E845D3C-E03A-9148-8570-DAF58177F671}" dt="2023-04-27T00:17:55.491" v="73" actId="1076"/>
          <ac:picMkLst>
            <pc:docMk/>
            <pc:sldMk cId="172633712" sldId="263"/>
            <ac:picMk id="4" creationId="{CC7E4564-DDBE-2430-20D0-A077806EA8CA}"/>
          </ac:picMkLst>
        </pc:picChg>
        <pc:picChg chg="mod">
          <ac:chgData name="Romangsuriat, Nicole" userId="e19709a4-0b48-4e47-bc42-730a234feda1" providerId="ADAL" clId="{4E845D3C-E03A-9148-8570-DAF58177F671}" dt="2023-04-27T00:17:47.643" v="72" actId="14100"/>
          <ac:picMkLst>
            <pc:docMk/>
            <pc:sldMk cId="172633712" sldId="263"/>
            <ac:picMk id="5" creationId="{730C8F65-D633-1922-C142-9AB4B82483AF}"/>
          </ac:picMkLst>
        </pc:picChg>
        <pc:picChg chg="add">
          <ac:chgData name="Romangsuriat, Nicole" userId="e19709a4-0b48-4e47-bc42-730a234feda1" providerId="ADAL" clId="{4E845D3C-E03A-9148-8570-DAF58177F671}" dt="2023-04-27T00:18:31.265" v="77" actId="22"/>
          <ac:picMkLst>
            <pc:docMk/>
            <pc:sldMk cId="172633712" sldId="263"/>
            <ac:picMk id="9" creationId="{2AB8295B-FAE8-7C69-42E7-577EA6476A66}"/>
          </ac:picMkLst>
        </pc:picChg>
        <pc:picChg chg="mod">
          <ac:chgData name="Romangsuriat, Nicole" userId="e19709a4-0b48-4e47-bc42-730a234feda1" providerId="ADAL" clId="{4E845D3C-E03A-9148-8570-DAF58177F671}" dt="2023-04-27T00:19:10.446" v="100" actId="1076"/>
          <ac:picMkLst>
            <pc:docMk/>
            <pc:sldMk cId="172633712" sldId="263"/>
            <ac:picMk id="12" creationId="{EC5273F6-EE3A-51F8-A7AA-049E5C242363}"/>
          </ac:picMkLst>
        </pc:picChg>
        <pc:picChg chg="del">
          <ac:chgData name="Romangsuriat, Nicole" userId="e19709a4-0b48-4e47-bc42-730a234feda1" providerId="ADAL" clId="{4E845D3C-E03A-9148-8570-DAF58177F671}" dt="2023-04-27T00:18:28.921" v="76" actId="21"/>
          <ac:picMkLst>
            <pc:docMk/>
            <pc:sldMk cId="172633712" sldId="263"/>
            <ac:picMk id="14" creationId="{DF61F462-1476-8E68-1276-9C246C7386DC}"/>
          </ac:picMkLst>
        </pc:picChg>
      </pc:sldChg>
    </pc:docChg>
  </pc:docChgLst>
  <pc:docChgLst>
    <pc:chgData name="Romangsuriat, Nicole" userId="S::romangs_nico@bentley.edu::e19709a4-0b48-4e47-bc42-730a234feda1" providerId="AD" clId="Web-{7FE6169D-DDC8-7E9E-83F8-4B69282F20B3}"/>
    <pc:docChg chg="modSld">
      <pc:chgData name="Romangsuriat, Nicole" userId="S::romangs_nico@bentley.edu::e19709a4-0b48-4e47-bc42-730a234feda1" providerId="AD" clId="Web-{7FE6169D-DDC8-7E9E-83F8-4B69282F20B3}" dt="2023-04-14T03:07:27.428" v="1" actId="14100"/>
      <pc:docMkLst>
        <pc:docMk/>
      </pc:docMkLst>
      <pc:sldChg chg="modSp">
        <pc:chgData name="Romangsuriat, Nicole" userId="S::romangs_nico@bentley.edu::e19709a4-0b48-4e47-bc42-730a234feda1" providerId="AD" clId="Web-{7FE6169D-DDC8-7E9E-83F8-4B69282F20B3}" dt="2023-04-14T03:07:27.428" v="1" actId="14100"/>
        <pc:sldMkLst>
          <pc:docMk/>
          <pc:sldMk cId="3236574046" sldId="264"/>
        </pc:sldMkLst>
        <pc:spChg chg="mod">
          <ac:chgData name="Romangsuriat, Nicole" userId="S::romangs_nico@bentley.edu::e19709a4-0b48-4e47-bc42-730a234feda1" providerId="AD" clId="Web-{7FE6169D-DDC8-7E9E-83F8-4B69282F20B3}" dt="2023-04-14T03:07:27.428" v="1" actId="14100"/>
          <ac:spMkLst>
            <pc:docMk/>
            <pc:sldMk cId="3236574046" sldId="264"/>
            <ac:spMk id="5" creationId="{00000000-0000-0000-0000-000000000000}"/>
          </ac:spMkLst>
        </pc:spChg>
      </pc:sldChg>
    </pc:docChg>
  </pc:docChgLst>
  <pc:docChgLst>
    <pc:chgData name="Romangsuriat, Nicole" userId="S::romangs_nico@bentley.edu::e19709a4-0b48-4e47-bc42-730a234feda1" providerId="AD" clId="Web-{12B33F7D-B16D-47ED-8D45-09D4B9276969}"/>
    <pc:docChg chg="addSld delSld modSld sldOrd">
      <pc:chgData name="Romangsuriat, Nicole" userId="S::romangs_nico@bentley.edu::e19709a4-0b48-4e47-bc42-730a234feda1" providerId="AD" clId="Web-{12B33F7D-B16D-47ED-8D45-09D4B9276969}" dt="2023-05-01T20:04:47.677" v="11" actId="1076"/>
      <pc:docMkLst>
        <pc:docMk/>
      </pc:docMkLst>
      <pc:sldChg chg="modNotes">
        <pc:chgData name="Romangsuriat, Nicole" userId="S::romangs_nico@bentley.edu::e19709a4-0b48-4e47-bc42-730a234feda1" providerId="AD" clId="Web-{12B33F7D-B16D-47ED-8D45-09D4B9276969}" dt="2023-05-01T19:58:59.245" v="4"/>
        <pc:sldMkLst>
          <pc:docMk/>
          <pc:sldMk cId="3236574046" sldId="264"/>
        </pc:sldMkLst>
      </pc:sldChg>
      <pc:sldChg chg="modNotes">
        <pc:chgData name="Romangsuriat, Nicole" userId="S::romangs_nico@bentley.edu::e19709a4-0b48-4e47-bc42-730a234feda1" providerId="AD" clId="Web-{12B33F7D-B16D-47ED-8D45-09D4B9276969}" dt="2023-05-01T19:58:43.463" v="2"/>
        <pc:sldMkLst>
          <pc:docMk/>
          <pc:sldMk cId="2769752261" sldId="265"/>
        </pc:sldMkLst>
      </pc:sldChg>
      <pc:sldChg chg="add del">
        <pc:chgData name="Romangsuriat, Nicole" userId="S::romangs_nico@bentley.edu::e19709a4-0b48-4e47-bc42-730a234feda1" providerId="AD" clId="Web-{12B33F7D-B16D-47ED-8D45-09D4B9276969}" dt="2023-05-01T20:03:56.738" v="6"/>
        <pc:sldMkLst>
          <pc:docMk/>
          <pc:sldMk cId="3349160931" sldId="269"/>
        </pc:sldMkLst>
      </pc:sldChg>
      <pc:sldChg chg="modSp add ord">
        <pc:chgData name="Romangsuriat, Nicole" userId="S::romangs_nico@bentley.edu::e19709a4-0b48-4e47-bc42-730a234feda1" providerId="AD" clId="Web-{12B33F7D-B16D-47ED-8D45-09D4B9276969}" dt="2023-05-01T20:04:47.677" v="11" actId="1076"/>
        <pc:sldMkLst>
          <pc:docMk/>
          <pc:sldMk cId="3602998061" sldId="269"/>
        </pc:sldMkLst>
        <pc:spChg chg="mod">
          <ac:chgData name="Romangsuriat, Nicole" userId="S::romangs_nico@bentley.edu::e19709a4-0b48-4e47-bc42-730a234feda1" providerId="AD" clId="Web-{12B33F7D-B16D-47ED-8D45-09D4B9276969}" dt="2023-05-01T20:04:47.677" v="11" actId="1076"/>
          <ac:spMkLst>
            <pc:docMk/>
            <pc:sldMk cId="3602998061" sldId="269"/>
            <ac:spMk id="10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2B33F7D-B16D-47ED-8D45-09D4B9276969}" dt="2023-05-01T20:04:38.911" v="10" actId="20577"/>
          <ac:spMkLst>
            <pc:docMk/>
            <pc:sldMk cId="3602998061" sldId="269"/>
            <ac:spMk id="11" creationId="{00000000-0000-0000-0000-000000000000}"/>
          </ac:spMkLst>
        </pc:spChg>
      </pc:sldChg>
    </pc:docChg>
  </pc:docChgLst>
  <pc:docChgLst>
    <pc:chgData name="Cummins, Jill" userId="S::jcummins@falcon.bentley.edu::17f89939-5f03-45bd-98e8-4db40a63770d" providerId="AD" clId="Web-{6E5A0D4F-BEEC-48D5-94D0-A76AB6E07BE7}"/>
    <pc:docChg chg="modSld">
      <pc:chgData name="Cummins, Jill" userId="S::jcummins@falcon.bentley.edu::17f89939-5f03-45bd-98e8-4db40a63770d" providerId="AD" clId="Web-{6E5A0D4F-BEEC-48D5-94D0-A76AB6E07BE7}" dt="2023-04-13T20:48:55.920" v="58"/>
      <pc:docMkLst>
        <pc:docMk/>
      </pc:docMkLst>
      <pc:sldChg chg="modSp">
        <pc:chgData name="Cummins, Jill" userId="S::jcummins@falcon.bentley.edu::17f89939-5f03-45bd-98e8-4db40a63770d" providerId="AD" clId="Web-{6E5A0D4F-BEEC-48D5-94D0-A76AB6E07BE7}" dt="2023-04-13T20:45:59.290" v="41" actId="20577"/>
        <pc:sldMkLst>
          <pc:docMk/>
          <pc:sldMk cId="2129541965" sldId="258"/>
        </pc:sldMkLst>
        <pc:spChg chg="mod">
          <ac:chgData name="Cummins, Jill" userId="S::jcummins@falcon.bentley.edu::17f89939-5f03-45bd-98e8-4db40a63770d" providerId="AD" clId="Web-{6E5A0D4F-BEEC-48D5-94D0-A76AB6E07BE7}" dt="2023-04-13T20:45:59.290" v="41" actId="20577"/>
          <ac:spMkLst>
            <pc:docMk/>
            <pc:sldMk cId="2129541965" sldId="258"/>
            <ac:spMk id="5" creationId="{00000000-0000-0000-0000-000000000000}"/>
          </ac:spMkLst>
        </pc:spChg>
      </pc:sldChg>
      <pc:sldChg chg="modSp">
        <pc:chgData name="Cummins, Jill" userId="S::jcummins@falcon.bentley.edu::17f89939-5f03-45bd-98e8-4db40a63770d" providerId="AD" clId="Web-{6E5A0D4F-BEEC-48D5-94D0-A76AB6E07BE7}" dt="2023-04-13T20:48:55.920" v="58"/>
        <pc:sldMkLst>
          <pc:docMk/>
          <pc:sldMk cId="596791070" sldId="262"/>
        </pc:sldMkLst>
        <pc:picChg chg="mod modCrop">
          <ac:chgData name="Cummins, Jill" userId="S::jcummins@falcon.bentley.edu::17f89939-5f03-45bd-98e8-4db40a63770d" providerId="AD" clId="Web-{6E5A0D4F-BEEC-48D5-94D0-A76AB6E07BE7}" dt="2023-04-13T20:48:55.920" v="58"/>
          <ac:picMkLst>
            <pc:docMk/>
            <pc:sldMk cId="596791070" sldId="262"/>
            <ac:picMk id="8" creationId="{00000000-0000-0000-0000-000000000000}"/>
          </ac:picMkLst>
        </pc:picChg>
      </pc:sldChg>
      <pc:sldChg chg="modSp">
        <pc:chgData name="Cummins, Jill" userId="S::jcummins@falcon.bentley.edu::17f89939-5f03-45bd-98e8-4db40a63770d" providerId="AD" clId="Web-{6E5A0D4F-BEEC-48D5-94D0-A76AB6E07BE7}" dt="2023-04-13T20:47:18.792" v="52" actId="20577"/>
        <pc:sldMkLst>
          <pc:docMk/>
          <pc:sldMk cId="3236574046" sldId="264"/>
        </pc:sldMkLst>
        <pc:spChg chg="mod">
          <ac:chgData name="Cummins, Jill" userId="S::jcummins@falcon.bentley.edu::17f89939-5f03-45bd-98e8-4db40a63770d" providerId="AD" clId="Web-{6E5A0D4F-BEEC-48D5-94D0-A76AB6E07BE7}" dt="2023-04-13T20:47:18.792" v="52" actId="20577"/>
          <ac:spMkLst>
            <pc:docMk/>
            <pc:sldMk cId="3236574046" sldId="264"/>
            <ac:spMk id="5" creationId="{00000000-0000-0000-0000-000000000000}"/>
          </ac:spMkLst>
        </pc:spChg>
      </pc:sldChg>
      <pc:sldChg chg="modSp">
        <pc:chgData name="Cummins, Jill" userId="S::jcummins@falcon.bentley.edu::17f89939-5f03-45bd-98e8-4db40a63770d" providerId="AD" clId="Web-{6E5A0D4F-BEEC-48D5-94D0-A76AB6E07BE7}" dt="2023-04-13T20:47:58.684" v="56" actId="20577"/>
        <pc:sldMkLst>
          <pc:docMk/>
          <pc:sldMk cId="2769752261" sldId="265"/>
        </pc:sldMkLst>
        <pc:spChg chg="mod">
          <ac:chgData name="Cummins, Jill" userId="S::jcummins@falcon.bentley.edu::17f89939-5f03-45bd-98e8-4db40a63770d" providerId="AD" clId="Web-{6E5A0D4F-BEEC-48D5-94D0-A76AB6E07BE7}" dt="2023-04-13T20:47:58.684" v="56" actId="20577"/>
          <ac:spMkLst>
            <pc:docMk/>
            <pc:sldMk cId="2769752261" sldId="265"/>
            <ac:spMk id="5" creationId="{00000000-0000-0000-0000-000000000000}"/>
          </ac:spMkLst>
        </pc:spChg>
      </pc:sldChg>
    </pc:docChg>
  </pc:docChgLst>
  <pc:docChgLst>
    <pc:chgData name="Cummins, Jill" userId="S::jcummins@falcon.bentley.edu::17f89939-5f03-45bd-98e8-4db40a63770d" providerId="AD" clId="Web-{B6473EDD-6B64-414E-B834-2164F9967594}"/>
    <pc:docChg chg="modSld">
      <pc:chgData name="Cummins, Jill" userId="S::jcummins@falcon.bentley.edu::17f89939-5f03-45bd-98e8-4db40a63770d" providerId="AD" clId="Web-{B6473EDD-6B64-414E-B834-2164F9967594}" dt="2023-05-01T19:24:40.224" v="45" actId="1076"/>
      <pc:docMkLst>
        <pc:docMk/>
      </pc:docMkLst>
      <pc:sldChg chg="modNotes">
        <pc:chgData name="Cummins, Jill" userId="S::jcummins@falcon.bentley.edu::17f89939-5f03-45bd-98e8-4db40a63770d" providerId="AD" clId="Web-{B6473EDD-6B64-414E-B834-2164F9967594}" dt="2023-05-01T19:20:46.719" v="5"/>
        <pc:sldMkLst>
          <pc:docMk/>
          <pc:sldMk cId="963731004" sldId="256"/>
        </pc:sldMkLst>
      </pc:sldChg>
      <pc:sldChg chg="modNotes">
        <pc:chgData name="Cummins, Jill" userId="S::jcummins@falcon.bentley.edu::17f89939-5f03-45bd-98e8-4db40a63770d" providerId="AD" clId="Web-{B6473EDD-6B64-414E-B834-2164F9967594}" dt="2023-05-01T19:20:50.641" v="6"/>
        <pc:sldMkLst>
          <pc:docMk/>
          <pc:sldMk cId="641060042" sldId="257"/>
        </pc:sldMkLst>
      </pc:sldChg>
      <pc:sldChg chg="modNotes">
        <pc:chgData name="Cummins, Jill" userId="S::jcummins@falcon.bentley.edu::17f89939-5f03-45bd-98e8-4db40a63770d" providerId="AD" clId="Web-{B6473EDD-6B64-414E-B834-2164F9967594}" dt="2023-05-01T19:21:29.157" v="10"/>
        <pc:sldMkLst>
          <pc:docMk/>
          <pc:sldMk cId="2129541965" sldId="258"/>
        </pc:sldMkLst>
      </pc:sldChg>
      <pc:sldChg chg="modSp">
        <pc:chgData name="Cummins, Jill" userId="S::jcummins@falcon.bentley.edu::17f89939-5f03-45bd-98e8-4db40a63770d" providerId="AD" clId="Web-{B6473EDD-6B64-414E-B834-2164F9967594}" dt="2023-05-01T19:23:00.316" v="21" actId="20577"/>
        <pc:sldMkLst>
          <pc:docMk/>
          <pc:sldMk cId="2769752261" sldId="265"/>
        </pc:sldMkLst>
        <pc:spChg chg="mod">
          <ac:chgData name="Cummins, Jill" userId="S::jcummins@falcon.bentley.edu::17f89939-5f03-45bd-98e8-4db40a63770d" providerId="AD" clId="Web-{B6473EDD-6B64-414E-B834-2164F9967594}" dt="2023-05-01T19:23:00.316" v="21" actId="20577"/>
          <ac:spMkLst>
            <pc:docMk/>
            <pc:sldMk cId="2769752261" sldId="265"/>
            <ac:spMk id="5" creationId="{00000000-0000-0000-0000-000000000000}"/>
          </ac:spMkLst>
        </pc:spChg>
      </pc:sldChg>
      <pc:sldChg chg="addSp modSp">
        <pc:chgData name="Cummins, Jill" userId="S::jcummins@falcon.bentley.edu::17f89939-5f03-45bd-98e8-4db40a63770d" providerId="AD" clId="Web-{B6473EDD-6B64-414E-B834-2164F9967594}" dt="2023-05-01T19:24:40.224" v="45" actId="1076"/>
        <pc:sldMkLst>
          <pc:docMk/>
          <pc:sldMk cId="1002007186" sldId="267"/>
        </pc:sldMkLst>
        <pc:spChg chg="add mod">
          <ac:chgData name="Cummins, Jill" userId="S::jcummins@falcon.bentley.edu::17f89939-5f03-45bd-98e8-4db40a63770d" providerId="AD" clId="Web-{B6473EDD-6B64-414E-B834-2164F9967594}" dt="2023-05-01T19:24:40.224" v="45" actId="1076"/>
          <ac:spMkLst>
            <pc:docMk/>
            <pc:sldMk cId="1002007186" sldId="267"/>
            <ac:spMk id="2" creationId="{36A8781E-1462-77BB-2F98-D71A7879875C}"/>
          </ac:spMkLst>
        </pc:spChg>
        <pc:spChg chg="mod">
          <ac:chgData name="Cummins, Jill" userId="S::jcummins@falcon.bentley.edu::17f89939-5f03-45bd-98e8-4db40a63770d" providerId="AD" clId="Web-{B6473EDD-6B64-414E-B834-2164F9967594}" dt="2023-05-01T19:24:35.818" v="44" actId="20577"/>
          <ac:spMkLst>
            <pc:docMk/>
            <pc:sldMk cId="1002007186" sldId="267"/>
            <ac:spMk id="5" creationId="{00000000-0000-0000-0000-000000000000}"/>
          </ac:spMkLst>
        </pc:spChg>
      </pc:sldChg>
    </pc:docChg>
  </pc:docChgLst>
  <pc:docChgLst>
    <pc:chgData name="Romangsuriat, Nicole" userId="S::romangs_nico@bentley.edu::e19709a4-0b48-4e47-bc42-730a234feda1" providerId="AD" clId="Web-{6E92B294-7C0A-495C-976E-0FAE4F52C8D9}"/>
    <pc:docChg chg="modSld">
      <pc:chgData name="Romangsuriat, Nicole" userId="S::romangs_nico@bentley.edu::e19709a4-0b48-4e47-bc42-730a234feda1" providerId="AD" clId="Web-{6E92B294-7C0A-495C-976E-0FAE4F52C8D9}" dt="2023-04-15T00:37:49.795" v="38" actId="20577"/>
      <pc:docMkLst>
        <pc:docMk/>
      </pc:docMkLst>
      <pc:sldChg chg="modSp">
        <pc:chgData name="Romangsuriat, Nicole" userId="S::romangs_nico@bentley.edu::e19709a4-0b48-4e47-bc42-730a234feda1" providerId="AD" clId="Web-{6E92B294-7C0A-495C-976E-0FAE4F52C8D9}" dt="2023-04-15T00:37:49.795" v="38" actId="20577"/>
        <pc:sldMkLst>
          <pc:docMk/>
          <pc:sldMk cId="2769752261" sldId="265"/>
        </pc:sldMkLst>
        <pc:spChg chg="mod">
          <ac:chgData name="Romangsuriat, Nicole" userId="S::romangs_nico@bentley.edu::e19709a4-0b48-4e47-bc42-730a234feda1" providerId="AD" clId="Web-{6E92B294-7C0A-495C-976E-0FAE4F52C8D9}" dt="2023-04-15T00:37:49.795" v="38" actId="20577"/>
          <ac:spMkLst>
            <pc:docMk/>
            <pc:sldMk cId="2769752261" sldId="265"/>
            <ac:spMk id="5" creationId="{00000000-0000-0000-0000-000000000000}"/>
          </ac:spMkLst>
        </pc:spChg>
      </pc:sldChg>
    </pc:docChg>
  </pc:docChgLst>
  <pc:docChgLst>
    <pc:chgData name="Cummins, Jill" userId="S::jcummins@falcon.bentley.edu::17f89939-5f03-45bd-98e8-4db40a63770d" providerId="AD" clId="Web-{A176A4B7-43B4-4D68-95E1-952E11B0EA26}"/>
    <pc:docChg chg="modSld">
      <pc:chgData name="Cummins, Jill" userId="S::jcummins@falcon.bentley.edu::17f89939-5f03-45bd-98e8-4db40a63770d" providerId="AD" clId="Web-{A176A4B7-43B4-4D68-95E1-952E11B0EA26}" dt="2023-04-15T15:42:26.394" v="180" actId="20577"/>
      <pc:docMkLst>
        <pc:docMk/>
      </pc:docMkLst>
      <pc:sldChg chg="modSp">
        <pc:chgData name="Cummins, Jill" userId="S::jcummins@falcon.bentley.edu::17f89939-5f03-45bd-98e8-4db40a63770d" providerId="AD" clId="Web-{A176A4B7-43B4-4D68-95E1-952E11B0EA26}" dt="2023-04-15T15:42:26.394" v="180" actId="20577"/>
        <pc:sldMkLst>
          <pc:docMk/>
          <pc:sldMk cId="2129541965" sldId="258"/>
        </pc:sldMkLst>
        <pc:spChg chg="mod">
          <ac:chgData name="Cummins, Jill" userId="S::jcummins@falcon.bentley.edu::17f89939-5f03-45bd-98e8-4db40a63770d" providerId="AD" clId="Web-{A176A4B7-43B4-4D68-95E1-952E11B0EA26}" dt="2023-04-15T15:42:26.394" v="180" actId="20577"/>
          <ac:spMkLst>
            <pc:docMk/>
            <pc:sldMk cId="2129541965" sldId="258"/>
            <ac:spMk id="5" creationId="{00000000-0000-0000-0000-000000000000}"/>
          </ac:spMkLst>
        </pc:spChg>
      </pc:sldChg>
    </pc:docChg>
  </pc:docChgLst>
  <pc:docChgLst>
    <pc:chgData name="Nisar, Ria" userId="S::rnisar@falcon.bentley.edu::3067ff28-7723-4213-b624-530e5d22380d" providerId="AD" clId="Web-{E981883D-E5A0-437B-975C-4983E27CDD8D}"/>
    <pc:docChg chg="modSld">
      <pc:chgData name="Nisar, Ria" userId="S::rnisar@falcon.bentley.edu::3067ff28-7723-4213-b624-530e5d22380d" providerId="AD" clId="Web-{E981883D-E5A0-437B-975C-4983E27CDD8D}" dt="2023-05-01T17:49:02.745" v="2" actId="20577"/>
      <pc:docMkLst>
        <pc:docMk/>
      </pc:docMkLst>
      <pc:sldChg chg="modSp">
        <pc:chgData name="Nisar, Ria" userId="S::rnisar@falcon.bentley.edu::3067ff28-7723-4213-b624-530e5d22380d" providerId="AD" clId="Web-{E981883D-E5A0-437B-975C-4983E27CDD8D}" dt="2023-05-01T17:49:02.745" v="2" actId="20577"/>
        <pc:sldMkLst>
          <pc:docMk/>
          <pc:sldMk cId="172633712" sldId="263"/>
        </pc:sldMkLst>
        <pc:spChg chg="mod">
          <ac:chgData name="Nisar, Ria" userId="S::rnisar@falcon.bentley.edu::3067ff28-7723-4213-b624-530e5d22380d" providerId="AD" clId="Web-{E981883D-E5A0-437B-975C-4983E27CDD8D}" dt="2023-05-01T17:49:02.745" v="2" actId="20577"/>
          <ac:spMkLst>
            <pc:docMk/>
            <pc:sldMk cId="172633712" sldId="263"/>
            <ac:spMk id="6" creationId="{CE9D5AD1-B18B-1EC0-C8D9-AF6AE8DC7201}"/>
          </ac:spMkLst>
        </pc:spChg>
      </pc:sldChg>
    </pc:docChg>
  </pc:docChgLst>
  <pc:docChgLst>
    <pc:chgData name="Nisar, Ria" userId="S::rnisar@falcon.bentley.edu::3067ff28-7723-4213-b624-530e5d22380d" providerId="AD" clId="Web-{E00A3F01-7C3A-4961-B427-E67C515FE2C9}"/>
    <pc:docChg chg="modSld">
      <pc:chgData name="Nisar, Ria" userId="S::rnisar@falcon.bentley.edu::3067ff28-7723-4213-b624-530e5d22380d" providerId="AD" clId="Web-{E00A3F01-7C3A-4961-B427-E67C515FE2C9}" dt="2023-04-13T21:01:56.544" v="0" actId="20577"/>
      <pc:docMkLst>
        <pc:docMk/>
      </pc:docMkLst>
      <pc:sldChg chg="modSp">
        <pc:chgData name="Nisar, Ria" userId="S::rnisar@falcon.bentley.edu::3067ff28-7723-4213-b624-530e5d22380d" providerId="AD" clId="Web-{E00A3F01-7C3A-4961-B427-E67C515FE2C9}" dt="2023-04-13T21:01:56.544" v="0" actId="20577"/>
        <pc:sldMkLst>
          <pc:docMk/>
          <pc:sldMk cId="963731004" sldId="256"/>
        </pc:sldMkLst>
        <pc:spChg chg="mod">
          <ac:chgData name="Nisar, Ria" userId="S::rnisar@falcon.bentley.edu::3067ff28-7723-4213-b624-530e5d22380d" providerId="AD" clId="Web-{E00A3F01-7C3A-4961-B427-E67C515FE2C9}" dt="2023-04-13T21:01:56.544" v="0" actId="20577"/>
          <ac:spMkLst>
            <pc:docMk/>
            <pc:sldMk cId="963731004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91E3E-1A7D-9F49-8C3B-92780D19AA2F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84F5F-9291-134B-9F55-711B3FBC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84F5F-9291-134B-9F55-711B3FBCD6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5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84F5F-9291-134B-9F55-711B3FBCD6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84F5F-9291-134B-9F55-711B3FBCD6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9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84F5F-9291-134B-9F55-711B3FBCD6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84F5F-9291-134B-9F55-711B3FBCD6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Nicole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84F5F-9291-134B-9F55-711B3FBCD6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pn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"/>
              </a:rPr>
              <a:t>A/B </a:t>
            </a:r>
            <a:r>
              <a:rPr lang="en-US" dirty="0" smtClean="0">
                <a:solidFill>
                  <a:schemeClr val="tx1"/>
                </a:solidFill>
                <a:latin typeface="Gill Sans"/>
              </a:rPr>
              <a:t>Testing Analysis</a:t>
            </a:r>
            <a:br>
              <a:rPr lang="en-US" dirty="0" smtClean="0">
                <a:solidFill>
                  <a:schemeClr val="tx1"/>
                </a:solidFill>
                <a:latin typeface="Gill Sans"/>
              </a:rPr>
            </a:br>
            <a:r>
              <a:rPr lang="en-US" sz="3200" i="1" dirty="0" smtClean="0"/>
              <a:t>Revising </a:t>
            </a:r>
            <a:r>
              <a:rPr lang="en-US" sz="3200" i="1" dirty="0"/>
              <a:t>Sephora’s Mobile app page to Optimize Engagement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MK726 Group </a:t>
            </a:r>
            <a:r>
              <a:rPr lang="en-US" sz="1200">
                <a:solidFill>
                  <a:schemeClr val="tx1"/>
                </a:solidFill>
              </a:rPr>
              <a:t>2: </a:t>
            </a:r>
            <a:r>
              <a:rPr lang="en-US" sz="1200" dirty="0" err="1">
                <a:solidFill>
                  <a:schemeClr val="tx1"/>
                </a:solidFill>
              </a:rPr>
              <a:t>kate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bradford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jill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cummins</a:t>
            </a:r>
            <a:r>
              <a:rPr lang="en-US" sz="1200" dirty="0">
                <a:solidFill>
                  <a:schemeClr val="tx1"/>
                </a:solidFill>
              </a:rPr>
              <a:t>, ria </a:t>
            </a:r>
            <a:r>
              <a:rPr lang="en-US" sz="1200" dirty="0" err="1">
                <a:solidFill>
                  <a:schemeClr val="tx1"/>
                </a:solidFill>
              </a:rPr>
              <a:t>nisar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nicole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romangsuriat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lauren</a:t>
            </a:r>
            <a:r>
              <a:rPr lang="en-US" sz="1200" dirty="0">
                <a:solidFill>
                  <a:schemeClr val="tx1"/>
                </a:solidFill>
              </a:rPr>
              <a:t> thin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25" y="3580305"/>
            <a:ext cx="4134679" cy="23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290826" y="1924122"/>
            <a:ext cx="3816593" cy="5651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Gill Sans"/>
              </a:rPr>
              <a:t>Manipulation checks post hoc analysis 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xmlns="" id="{E1272DE5-0B1F-FB17-5503-9F89A1D5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6" y="607627"/>
            <a:ext cx="5532407" cy="3270481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xmlns="" id="{791F4714-6A16-C2CB-8746-D93E7BD5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" y="3931013"/>
            <a:ext cx="3462067" cy="2805974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83FCE45A-F2A6-6215-FC11-EB1C16BDA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117" y="3892741"/>
            <a:ext cx="3275162" cy="2825009"/>
          </a:xfrm>
          <a:prstGeom prst="rect">
            <a:avLst/>
          </a:prstGeom>
        </p:spPr>
      </p:pic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xmlns="" id="{75C4D12A-2E1C-3AF2-212F-FAD462387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739" y="4026754"/>
            <a:ext cx="3275162" cy="27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7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xmlns="" id="{730C8F65-D633-1922-C142-9AB4B824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8" y="3509050"/>
            <a:ext cx="1924050" cy="981075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xmlns="" id="{4E3C7ECA-AE1B-967A-1E69-ED3DCB08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967" y="4089949"/>
            <a:ext cx="2743200" cy="27659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E9D5AD1-B18B-1EC0-C8D9-AF6AE8DC7201}"/>
              </a:ext>
            </a:extLst>
          </p:cNvPr>
          <p:cNvSpPr txBox="1">
            <a:spLocks/>
          </p:cNvSpPr>
          <p:nvPr/>
        </p:nvSpPr>
        <p:spPr>
          <a:xfrm>
            <a:off x="334296" y="814485"/>
            <a:ext cx="3368220" cy="63504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>
                <a:solidFill>
                  <a:schemeClr val="tx1"/>
                </a:solidFill>
                <a:latin typeface="Gill Sans"/>
              </a:rPr>
              <a:t>Reliability Tests: </a:t>
            </a:r>
          </a:p>
          <a:p>
            <a:r>
              <a:rPr lang="en-US" sz="1600">
                <a:solidFill>
                  <a:schemeClr val="tx1"/>
                </a:solidFill>
                <a:latin typeface="Gill Sans"/>
              </a:rPr>
              <a:t>Offers evaluation</a:t>
            </a:r>
          </a:p>
          <a:p>
            <a:r>
              <a:rPr lang="en-US" sz="1600">
                <a:solidFill>
                  <a:schemeClr val="tx1"/>
                </a:solidFill>
                <a:latin typeface="Gill Sans"/>
              </a:rPr>
              <a:t>Engagement</a:t>
            </a:r>
          </a:p>
          <a:p>
            <a:r>
              <a:rPr lang="en-US" sz="1600">
                <a:solidFill>
                  <a:schemeClr val="tx1"/>
                </a:solidFill>
                <a:latin typeface="Gill Sans"/>
              </a:rPr>
              <a:t>Loyalty</a:t>
            </a:r>
            <a:endParaRPr lang="en-US" sz="1600"/>
          </a:p>
        </p:txBody>
      </p:sp>
      <p:pic>
        <p:nvPicPr>
          <p:cNvPr id="9" name="Picture 14" descr="Table&#10;&#10;Description automatically generated">
            <a:extLst>
              <a:ext uri="{FF2B5EF4-FFF2-40B4-BE49-F238E27FC236}">
                <a16:creationId xmlns:a16="http://schemas.microsoft.com/office/drawing/2014/main" xmlns="" id="{2AB8295B-FAE8-7C69-42E7-577EA6476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1" y="4537084"/>
            <a:ext cx="4494662" cy="222321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1AE8757-CA95-8CBC-64AB-A1C85E016595}"/>
              </a:ext>
            </a:extLst>
          </p:cNvPr>
          <p:cNvSpPr txBox="1">
            <a:spLocks/>
          </p:cNvSpPr>
          <p:nvPr/>
        </p:nvSpPr>
        <p:spPr>
          <a:xfrm>
            <a:off x="4901407" y="3064104"/>
            <a:ext cx="3368220" cy="63504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>
                <a:solidFill>
                  <a:schemeClr val="tx1"/>
                </a:solidFill>
                <a:latin typeface="Gill Sans"/>
              </a:rPr>
              <a:t>Dependent measures </a:t>
            </a:r>
            <a:endParaRPr lang="en-US" sz="1600">
              <a:solidFill>
                <a:schemeClr val="tx1"/>
              </a:solidFill>
              <a:latin typeface="Gill Sans MT" panose="020B0502020104020203"/>
            </a:endParaRPr>
          </a:p>
          <a:p>
            <a:r>
              <a:rPr lang="en-US" sz="1600">
                <a:solidFill>
                  <a:schemeClr val="tx1"/>
                </a:solidFill>
                <a:latin typeface="Gill Sans"/>
              </a:rPr>
              <a:t>Post Hoc Analysis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" name="Picture 7" descr="Table&#10;&#10;Description automatically generated">
            <a:extLst>
              <a:ext uri="{FF2B5EF4-FFF2-40B4-BE49-F238E27FC236}">
                <a16:creationId xmlns:a16="http://schemas.microsoft.com/office/drawing/2014/main" xmlns="" id="{92BE7711-B844-76FE-10C7-1A48279A9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08" y="2794307"/>
            <a:ext cx="2038350" cy="1019175"/>
          </a:xfrm>
          <a:prstGeom prst="rect">
            <a:avLst/>
          </a:prstGeom>
        </p:spPr>
      </p:pic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xmlns="" id="{E224F94A-5261-8E32-F31B-3548F9699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96" y="1997904"/>
            <a:ext cx="1962150" cy="11334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7F5D0A3-B7DD-D142-E25F-5CD7F8D6938B}"/>
              </a:ext>
            </a:extLst>
          </p:cNvPr>
          <p:cNvSpPr txBox="1">
            <a:spLocks/>
          </p:cNvSpPr>
          <p:nvPr/>
        </p:nvSpPr>
        <p:spPr>
          <a:xfrm>
            <a:off x="5117496" y="5554820"/>
            <a:ext cx="3368220" cy="63504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>
                <a:solidFill>
                  <a:schemeClr val="tx1"/>
                </a:solidFill>
                <a:latin typeface="Gill Sans"/>
              </a:rPr>
              <a:t>Linear Regression </a:t>
            </a:r>
            <a:endParaRPr lang="en-US">
              <a:solidFill>
                <a:schemeClr val="tx1"/>
              </a:solidFill>
              <a:latin typeface="Gill Sans MT" panose="020B0502020104020203"/>
            </a:endParaRPr>
          </a:p>
          <a:p>
            <a:r>
              <a:rPr lang="en-US" sz="1600">
                <a:solidFill>
                  <a:schemeClr val="tx1"/>
                </a:solidFill>
                <a:latin typeface="Gill Sans"/>
              </a:rPr>
              <a:t>Engagement – Loyalty </a:t>
            </a:r>
          </a:p>
        </p:txBody>
      </p:sp>
      <p:pic>
        <p:nvPicPr>
          <p:cNvPr id="17" name="Picture 17" descr="Table&#10;&#10;Description automatically generated">
            <a:extLst>
              <a:ext uri="{FF2B5EF4-FFF2-40B4-BE49-F238E27FC236}">
                <a16:creationId xmlns:a16="http://schemas.microsoft.com/office/drawing/2014/main" xmlns="" id="{05CE2731-7C79-C98C-FC32-D53E38945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460" y="2760604"/>
            <a:ext cx="2743200" cy="2087418"/>
          </a:xfrm>
          <a:prstGeom prst="rect">
            <a:avLst/>
          </a:prstGeom>
        </p:spPr>
      </p:pic>
      <p:pic>
        <p:nvPicPr>
          <p:cNvPr id="18" name="Picture 18" descr="Table&#10;&#10;Description automatically generated">
            <a:extLst>
              <a:ext uri="{FF2B5EF4-FFF2-40B4-BE49-F238E27FC236}">
                <a16:creationId xmlns:a16="http://schemas.microsoft.com/office/drawing/2014/main" xmlns="" id="{6996BC6A-4FD4-95B2-9B63-4F3E6C91F6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6012" y="711717"/>
            <a:ext cx="2743200" cy="2318327"/>
          </a:xfrm>
          <a:prstGeom prst="rect">
            <a:avLst/>
          </a:prstGeom>
        </p:spPr>
      </p:pic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xmlns="" id="{1B7116A7-2AF9-61CC-4683-A58F32BD9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1384" y="816032"/>
            <a:ext cx="5051947" cy="21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Sephora brand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271481"/>
            <a:ext cx="5127721" cy="3655557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/>
              <a:t>Sephora is a French multinational retailer of beauty and personal care products. They are owned by  LVFM and have brick and mortar stores worldwide as well as a global online presence with its website. </a:t>
            </a:r>
          </a:p>
          <a:p>
            <a:pPr marL="305435" indent="-305435"/>
            <a:r>
              <a:rPr lang="en-US"/>
              <a:t>They have a loyalty program </a:t>
            </a:r>
            <a:r>
              <a:rPr lang="en-US">
                <a:ea typeface="+mn-lt"/>
                <a:cs typeface="+mn-lt"/>
              </a:rPr>
              <a:t>which </a:t>
            </a:r>
            <a:r>
              <a:rPr lang="en-US"/>
              <a:t>is called Beauty Insider. Customers can create membership accounts by simply giving out an email and creating a password. </a:t>
            </a:r>
          </a:p>
          <a:p>
            <a:pPr marL="305435" indent="-305435"/>
            <a:r>
              <a:rPr lang="en-US"/>
              <a:t>Members can access their accounts through the Sephora website on their computers by clicking on "sale &amp; offers" and "beauty offers", or the website or app on their phones by clicking on the "offers" icon at the bottom of their screen.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89" y="2451554"/>
            <a:ext cx="5060319" cy="33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6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1191" y="5260709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Experiment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116" y="856528"/>
            <a:ext cx="7480027" cy="4121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Our experiment design involved adding 2 elements onto Sephora's existing offers page:</a:t>
            </a:r>
          </a:p>
          <a:p>
            <a:pPr marL="629920" lvl="1" indent="-305435"/>
            <a:r>
              <a:rPr lang="en-US"/>
              <a:t>Independent variable of the "last chance" category</a:t>
            </a:r>
          </a:p>
          <a:p>
            <a:pPr marL="629920" lvl="1" indent="-305435"/>
            <a:r>
              <a:rPr lang="en-US"/>
              <a:t>Moderator variable of category descriptions</a:t>
            </a:r>
          </a:p>
          <a:p>
            <a:pPr marL="305435" indent="-305435"/>
            <a:r>
              <a:rPr lang="en-US"/>
              <a:t>We decided to investigate the impacts of these changes onto the dependent variable of customer engagement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19420"/>
          <a:stretch/>
        </p:blipFill>
        <p:spPr>
          <a:xfrm>
            <a:off x="8408503" y="1601707"/>
            <a:ext cx="2842591" cy="24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1191" y="5260709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Sample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0429" y="913393"/>
            <a:ext cx="478652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/>
            </a:pPr>
            <a:r>
              <a:rPr lang="en-US" sz="1600">
                <a:latin typeface="Gill Sans"/>
                <a:cs typeface="Arial"/>
              </a:rPr>
              <a:t>10 respondents failed the attention checks, which caused us to remove their data from the 250 total responses</a:t>
            </a:r>
          </a:p>
          <a:p>
            <a:pPr marL="305435" indent="-305435">
              <a:buFont typeface="Wingdings 2"/>
            </a:pPr>
            <a:endParaRPr lang="en-US" sz="1600">
              <a:latin typeface="Gill Sans"/>
              <a:cs typeface="Arial"/>
            </a:endParaRPr>
          </a:p>
          <a:p>
            <a:pPr marL="305435" indent="-305435">
              <a:buFont typeface="Wingdings 2"/>
            </a:pPr>
            <a:r>
              <a:rPr lang="en-US" sz="1600">
                <a:latin typeface="Gill Sans"/>
                <a:cs typeface="Arial"/>
              </a:rPr>
              <a:t>From the 240 responses that passed, there were slightly more male respondents and a majority that is white, between 18-29 years old, has a bachelor's degree, and has an annual income of &lt;$10,000 illustrating that they could be students or have just entered the workforce </a:t>
            </a:r>
          </a:p>
        </p:txBody>
      </p:sp>
      <p:pic>
        <p:nvPicPr>
          <p:cNvPr id="2" name="Picture 2" descr="A picture containing text, indoor, floor&#10;&#10;Description automatically generated">
            <a:extLst>
              <a:ext uri="{FF2B5EF4-FFF2-40B4-BE49-F238E27FC236}">
                <a16:creationId xmlns:a16="http://schemas.microsoft.com/office/drawing/2014/main" xmlns="" id="{1089E2D5-D135-C3F9-D424-DF9923FF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65" y="1421877"/>
            <a:ext cx="4335438" cy="26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7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1191" y="5260709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Manipulation checks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5326" y="1335272"/>
            <a:ext cx="5894011" cy="3402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Two manipulation checks testing the "last chance" category and a created sense of urgency had passed (sig value &lt; 5%)</a:t>
            </a:r>
          </a:p>
          <a:p>
            <a:pPr marL="305435" indent="-305435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One manipulation check testing the presence of category descriptions failed (sig value &gt; 5%)</a:t>
            </a:r>
          </a:p>
          <a:p>
            <a:pPr marL="629920" lvl="1" indent="-305435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People's views on the offers page are not affected by category descriptions</a:t>
            </a:r>
          </a:p>
          <a:p>
            <a:pPr marL="305435" indent="-305435"/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Arial"/>
            </a:endParaRPr>
          </a:p>
          <a:p>
            <a:pPr marL="305435" indent="-305435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We tried to filter out the extreme responses in the manipulation check failure, but that influenced other results</a:t>
            </a:r>
          </a:p>
          <a:p>
            <a:pPr marL="629920" lvl="1" indent="-305435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cannot disentangle category descriptions with "last chance" category</a:t>
            </a:r>
          </a:p>
          <a:p>
            <a:pPr marL="629920" lvl="1" indent="-305435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new focus on just the "last chance" category</a:t>
            </a:r>
          </a:p>
          <a:p>
            <a:pPr marL="629920" lvl="1" indent="-305435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Arial"/>
            </a:endParaRPr>
          </a:p>
        </p:txBody>
      </p:sp>
      <p:pic>
        <p:nvPicPr>
          <p:cNvPr id="6" name="Picture 6" descr="Shape, arrow&#10;&#10;Description automatically generated">
            <a:extLst>
              <a:ext uri="{FF2B5EF4-FFF2-40B4-BE49-F238E27FC236}">
                <a16:creationId xmlns:a16="http://schemas.microsoft.com/office/drawing/2014/main" xmlns="" id="{11528A27-DDEB-59D7-5606-9284643C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7" y="1248825"/>
            <a:ext cx="5101086" cy="3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1191" y="5260709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Main analysis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8164" y="899016"/>
            <a:ext cx="3938262" cy="3692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No Manifest Dependent Measures</a:t>
            </a:r>
          </a:p>
          <a:p>
            <a:pPr marL="305435" indent="-305435">
              <a:buFont typeface="Wingdings 2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3 Construct Dependent Measures </a:t>
            </a:r>
          </a:p>
          <a:p>
            <a:pPr marL="629920" lvl="1" indent="-305435">
              <a:buFont typeface="Wingdings 2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Offers Evaluation</a:t>
            </a:r>
          </a:p>
          <a:p>
            <a:pPr marL="629920" lvl="1" indent="-305435">
              <a:buFont typeface="Wingdings 2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Engagement</a:t>
            </a:r>
          </a:p>
          <a:p>
            <a:pPr marL="629920" lvl="1" indent="-305435">
              <a:buFont typeface="Wingdings 2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Loyalty</a:t>
            </a:r>
          </a:p>
          <a:p>
            <a:pPr marL="629920" lvl="1" indent="-305435">
              <a:buFont typeface="Wingdings 2"/>
            </a:pPr>
            <a:endParaRPr lang="en-US" sz="1400">
              <a:solidFill>
                <a:srgbClr val="404040"/>
              </a:solidFill>
              <a:latin typeface="Gill Sans"/>
              <a:cs typeface="Arial"/>
            </a:endParaRPr>
          </a:p>
          <a:p>
            <a:pPr marL="305435" indent="-305435">
              <a:buFont typeface="Wingdings 2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Only the Engagement measure differed across design conditions (sig value &lt; 5%)</a:t>
            </a:r>
          </a:p>
          <a:p>
            <a:pPr marL="305435" indent="-305435">
              <a:buFont typeface="Wingdings 2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2-Step Conceptual Model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/>
              <a:cs typeface="Arial"/>
            </a:endParaRPr>
          </a:p>
          <a:p>
            <a:pPr marL="629920" lvl="1" indent="-305435">
              <a:buFont typeface="Wingdings 2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Engagement      Loyalty 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picture containing text, vector graphics, clipart, businesscard&#10;&#10;Description automatically generated">
            <a:extLst>
              <a:ext uri="{FF2B5EF4-FFF2-40B4-BE49-F238E27FC236}">
                <a16:creationId xmlns:a16="http://schemas.microsoft.com/office/drawing/2014/main" xmlns="" id="{95EAF7FF-3CE4-51E1-E5BD-697BCD9A4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" y="1069832"/>
            <a:ext cx="2889764" cy="3559563"/>
          </a:xfrm>
          <a:prstGeom prst="rect">
            <a:avLst/>
          </a:prstGeom>
        </p:spPr>
      </p:pic>
      <p:pic>
        <p:nvPicPr>
          <p:cNvPr id="8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3EE74777-ED9D-2974-C72B-B0B0040C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021" y="1069110"/>
            <a:ext cx="3503913" cy="356100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36A8781E-1462-77BB-2F98-D71A7879875C}"/>
              </a:ext>
            </a:extLst>
          </p:cNvPr>
          <p:cNvSpPr/>
          <p:nvPr/>
        </p:nvSpPr>
        <p:spPr>
          <a:xfrm>
            <a:off x="9355666" y="4201583"/>
            <a:ext cx="116416" cy="105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96" y="681730"/>
            <a:ext cx="10158903" cy="57115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05100" y="2921000"/>
            <a:ext cx="6908800" cy="1168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20047" y="3106624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2985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5660" y="1139162"/>
            <a:ext cx="4600040" cy="14750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Last Chance Category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0" y="1876668"/>
            <a:ext cx="3757223" cy="44704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652131" y="4102999"/>
            <a:ext cx="4600040" cy="6769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Category descriptions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6610" y="1351259"/>
            <a:ext cx="539229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2200"/>
              <a:t>Check out these products before they run out of stock!</a:t>
            </a:r>
          </a:p>
        </p:txBody>
      </p:sp>
    </p:spTree>
    <p:extLst>
      <p:ext uri="{BB962C8B-B14F-4D97-AF65-F5344CB8AC3E}">
        <p14:creationId xmlns:p14="http://schemas.microsoft.com/office/powerpoint/2010/main" val="360299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4675" y="6222952"/>
            <a:ext cx="3557801" cy="5651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Gill Sans"/>
              </a:rPr>
              <a:t>Demographics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9" descr="Chart, bar chart&#10;&#10;Description automatically generated">
            <a:extLst>
              <a:ext uri="{FF2B5EF4-FFF2-40B4-BE49-F238E27FC236}">
                <a16:creationId xmlns:a16="http://schemas.microsoft.com/office/drawing/2014/main" xmlns="" id="{52100D71-057E-56BB-08B9-D3988A38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7" y="1021028"/>
            <a:ext cx="3948751" cy="2408058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xmlns="" id="{E1425BC4-5413-69E1-C64F-BA778715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936" y="1064596"/>
            <a:ext cx="4142095" cy="2414911"/>
          </a:xfrm>
          <a:prstGeom prst="rect">
            <a:avLst/>
          </a:prstGeom>
        </p:spPr>
      </p:pic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xmlns="" id="{4F2C9E71-1DA4-17FE-D5D4-12BE66A7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353" y="1016480"/>
            <a:ext cx="4528782" cy="2621655"/>
          </a:xfrm>
          <a:prstGeom prst="rect">
            <a:avLst/>
          </a:prstGeom>
        </p:spPr>
      </p:pic>
      <p:pic>
        <p:nvPicPr>
          <p:cNvPr id="13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DA72DF9C-864B-0C6C-AC8B-7C5524EBA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983" y="3825618"/>
            <a:ext cx="4346810" cy="2517846"/>
          </a:xfrm>
          <a:prstGeom prst="rect">
            <a:avLst/>
          </a:prstGeom>
        </p:spPr>
      </p:pic>
      <p:pic>
        <p:nvPicPr>
          <p:cNvPr id="14" name="Picture 14" descr="Chart, histogram&#10;&#10;Description automatically generated">
            <a:extLst>
              <a:ext uri="{FF2B5EF4-FFF2-40B4-BE49-F238E27FC236}">
                <a16:creationId xmlns:a16="http://schemas.microsoft.com/office/drawing/2014/main" xmlns="" id="{F8C59945-FC48-2BE2-AF4E-41BADB6BC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906" y="3667992"/>
            <a:ext cx="4892722" cy="2847261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xmlns="" id="{EC63562E-7E11-F54B-25AF-D7032775C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0" y="3821879"/>
            <a:ext cx="3380095" cy="20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910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FD527F"/>
      </a:accent1>
      <a:accent2>
        <a:srgbClr val="FF89BF"/>
      </a:accent2>
      <a:accent3>
        <a:srgbClr val="B2324B"/>
      </a:accent3>
      <a:accent4>
        <a:srgbClr val="FFBACA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F981D397431429E71E49192CBCB82" ma:contentTypeVersion="9" ma:contentTypeDescription="Create a new document." ma:contentTypeScope="" ma:versionID="24b7eb0ae788da355b9dce9a3b32cfe9">
  <xsd:schema xmlns:xsd="http://www.w3.org/2001/XMLSchema" xmlns:xs="http://www.w3.org/2001/XMLSchema" xmlns:p="http://schemas.microsoft.com/office/2006/metadata/properties" xmlns:ns2="ed5cc7db-e8ab-40a3-9764-fc912cdfd508" xmlns:ns3="7df5793d-0387-409d-b02e-0068a1336646" targetNamespace="http://schemas.microsoft.com/office/2006/metadata/properties" ma:root="true" ma:fieldsID="e2fb5e5c7a6f6b1ae28919ebebbf57fc" ns2:_="" ns3:_="">
    <xsd:import namespace="ed5cc7db-e8ab-40a3-9764-fc912cdfd508"/>
    <xsd:import namespace="7df5793d-0387-409d-b02e-0068a1336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c7db-e8ab-40a3-9764-fc912cdfd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4caf9c2-bc60-4c6f-afd4-0de5c46d82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f5793d-0387-409d-b02e-0068a133664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a2d6081-34d5-465e-a3c5-9c1399f10c36}" ma:internalName="TaxCatchAll" ma:showField="CatchAllData" ma:web="7df5793d-0387-409d-b02e-0068a13366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f5793d-0387-409d-b02e-0068a1336646" xsi:nil="true"/>
    <lcf76f155ced4ddcb4097134ff3c332f xmlns="ed5cc7db-e8ab-40a3-9764-fc912cdfd5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29567B-8376-4BED-8839-C15C1048E7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EB666C-A0B2-4C27-975E-2BEA4A866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5cc7db-e8ab-40a3-9764-fc912cdfd508"/>
    <ds:schemaRef ds:uri="7df5793d-0387-409d-b02e-0068a13366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E0AB2-E2B1-4155-9E2B-72A98AA24CD0}">
  <ds:schemaRefs>
    <ds:schemaRef ds:uri="7df5793d-0387-409d-b02e-0068a1336646"/>
    <ds:schemaRef ds:uri="ed5cc7db-e8ab-40a3-9764-fc912cdfd508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248</Words>
  <Application>Microsoft Macintosh PowerPoint</Application>
  <PresentationFormat>Widescreen</PresentationFormat>
  <Paragraphs>59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</vt:lpstr>
      <vt:lpstr>Gill Sans MT</vt:lpstr>
      <vt:lpstr>Wingdings 2</vt:lpstr>
      <vt:lpstr>Dividend</vt:lpstr>
      <vt:lpstr>A/B Testing Analysis Revising Sephora’s Mobile app page to Optimize Engagement</vt:lpstr>
      <vt:lpstr>Sephora brand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4: loyalt</dc:title>
  <dc:creator>Romangsuriat, Nicole</dc:creator>
  <cp:lastModifiedBy>Romangsuriat, Nicole</cp:lastModifiedBy>
  <cp:revision>4</cp:revision>
  <dcterms:created xsi:type="dcterms:W3CDTF">2023-04-13T15:41:16Z</dcterms:created>
  <dcterms:modified xsi:type="dcterms:W3CDTF">2024-06-04T18:59:40Z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0x0101009EFF981D397431429E71E49192CBCB82</vt:lpwstr>
  </property>
  <property fmtid="{D5CDD505-2E9C-101B-9397-08002B2CF9AE}" pid="3" name="MediaServiceImageTags">
    <vt:lpwstr/>
  </property>
</Properties>
</file>