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A0D4F-BEEC-48D5-94D0-A76AB6E07BE7}" v="59" dt="2023-04-13T20:48:55.920"/>
    <p1510:client id="{6E92B294-7C0A-495C-976E-0FAE4F52C8D9}" v="40" dt="2023-04-15T00:37:50.232"/>
    <p1510:client id="{762F3318-9DB7-4068-A157-D1437DC527E2}" v="1927" dt="2023-04-13T20:44:33.333"/>
    <p1510:client id="{7FE6169D-DDC8-7E9E-83F8-4B69282F20B3}" v="3" dt="2023-04-14T03:07:27.959"/>
    <p1510:client id="{A176A4B7-43B4-4D68-95E1-952E11B0EA26}" v="181" dt="2023-04-15T15:42:26.394"/>
    <p1510:client id="{E00A3F01-7C3A-4961-B427-E67C515FE2C9}" v="2" dt="2023-04-13T21:02:0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15"/>
  </p:normalViewPr>
  <p:slideViewPr>
    <p:cSldViewPr snapToGrid="0">
      <p:cViewPr>
        <p:scale>
          <a:sx n="87" d="100"/>
          <a:sy n="87" d="100"/>
        </p:scale>
        <p:origin x="5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gsuriat, Nicole" userId="S::romangs_nico@bentley.edu::e19709a4-0b48-4e47-bc42-730a234feda1" providerId="AD" clId="Web-{6E92B294-7C0A-495C-976E-0FAE4F52C8D9}"/>
    <pc:docChg chg="modSld">
      <pc:chgData name="Romangsuriat, Nicole" userId="S::romangs_nico@bentley.edu::e19709a4-0b48-4e47-bc42-730a234feda1" providerId="AD" clId="Web-{6E92B294-7C0A-495C-976E-0FAE4F52C8D9}" dt="2023-04-15T00:37:49.795" v="38" actId="20577"/>
      <pc:docMkLst>
        <pc:docMk/>
      </pc:docMkLst>
      <pc:sldChg chg="modSp">
        <pc:chgData name="Romangsuriat, Nicole" userId="S::romangs_nico@bentley.edu::e19709a4-0b48-4e47-bc42-730a234feda1" providerId="AD" clId="Web-{6E92B294-7C0A-495C-976E-0FAE4F52C8D9}" dt="2023-04-15T00:37:49.795" v="38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6E92B294-7C0A-495C-976E-0FAE4F52C8D9}" dt="2023-04-15T00:37:49.795" v="38" actId="20577"/>
          <ac:spMkLst>
            <pc:docMk/>
            <pc:sldMk cId="2769752261" sldId="265"/>
            <ac:spMk id="5" creationId="{00000000-0000-0000-0000-000000000000}"/>
          </ac:spMkLst>
        </pc:spChg>
      </pc:sldChg>
    </pc:docChg>
  </pc:docChgLst>
  <pc:docChgLst>
    <pc:chgData name="Nisar, Ria" userId="S::rnisar@falcon.bentley.edu::3067ff28-7723-4213-b624-530e5d22380d" providerId="AD" clId="Web-{E00A3F01-7C3A-4961-B427-E67C515FE2C9}"/>
    <pc:docChg chg="modSld">
      <pc:chgData name="Nisar, Ria" userId="S::rnisar@falcon.bentley.edu::3067ff28-7723-4213-b624-530e5d22380d" providerId="AD" clId="Web-{E00A3F01-7C3A-4961-B427-E67C515FE2C9}" dt="2023-04-13T21:01:56.544" v="0" actId="20577"/>
      <pc:docMkLst>
        <pc:docMk/>
      </pc:docMkLst>
      <pc:sldChg chg="modSp">
        <pc:chgData name="Nisar, Ria" userId="S::rnisar@falcon.bentley.edu::3067ff28-7723-4213-b624-530e5d22380d" providerId="AD" clId="Web-{E00A3F01-7C3A-4961-B427-E67C515FE2C9}" dt="2023-04-13T21:01:56.544" v="0" actId="20577"/>
        <pc:sldMkLst>
          <pc:docMk/>
          <pc:sldMk cId="963731004" sldId="256"/>
        </pc:sldMkLst>
        <pc:spChg chg="mod">
          <ac:chgData name="Nisar, Ria" userId="S::rnisar@falcon.bentley.edu::3067ff28-7723-4213-b624-530e5d22380d" providerId="AD" clId="Web-{E00A3F01-7C3A-4961-B427-E67C515FE2C9}" dt="2023-04-13T21:01:56.544" v="0" actId="20577"/>
          <ac:spMkLst>
            <pc:docMk/>
            <pc:sldMk cId="963731004" sldId="256"/>
            <ac:spMk id="3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762F3318-9DB7-4068-A157-D1437DC527E2}"/>
    <pc:docChg chg="addSld modSld sldOrd">
      <pc:chgData name="Romangsuriat, Nicole" userId="S::romangs_nico@bentley.edu::e19709a4-0b48-4e47-bc42-730a234feda1" providerId="AD" clId="Web-{762F3318-9DB7-4068-A157-D1437DC527E2}" dt="2023-04-13T20:44:33.333" v="1956" actId="20577"/>
      <pc:docMkLst>
        <pc:docMk/>
      </pc:docMkLst>
      <pc:sldChg chg="delSp modSp">
        <pc:chgData name="Romangsuriat, Nicole" userId="S::romangs_nico@bentley.edu::e19709a4-0b48-4e47-bc42-730a234feda1" providerId="AD" clId="Web-{762F3318-9DB7-4068-A157-D1437DC527E2}" dt="2023-04-13T20:29:28.541" v="1747" actId="1076"/>
        <pc:sldMkLst>
          <pc:docMk/>
          <pc:sldMk cId="641060042" sldId="257"/>
        </pc:sldMkLst>
        <pc:spChg chg="mod">
          <ac:chgData name="Romangsuriat, Nicole" userId="S::romangs_nico@bentley.edu::e19709a4-0b48-4e47-bc42-730a234feda1" providerId="AD" clId="Web-{762F3318-9DB7-4068-A157-D1437DC527E2}" dt="2023-04-13T20:29:28.541" v="1747" actId="1076"/>
          <ac:spMkLst>
            <pc:docMk/>
            <pc:sldMk cId="641060042" sldId="257"/>
            <ac:spMk id="3" creationId="{00000000-0000-0000-0000-000000000000}"/>
          </ac:spMkLst>
        </pc:spChg>
        <pc:picChg chg="del mod">
          <ac:chgData name="Romangsuriat, Nicole" userId="S::romangs_nico@bentley.edu::e19709a4-0b48-4e47-bc42-730a234feda1" providerId="AD" clId="Web-{762F3318-9DB7-4068-A157-D1437DC527E2}" dt="2023-04-13T19:43:17.425" v="1"/>
          <ac:picMkLst>
            <pc:docMk/>
            <pc:sldMk cId="641060042" sldId="257"/>
            <ac:picMk id="7" creationId="{00000000-0000-0000-0000-000000000000}"/>
          </ac:picMkLst>
        </pc:picChg>
      </pc:sldChg>
      <pc:sldChg chg="modSp">
        <pc:chgData name="Romangsuriat, Nicole" userId="S::romangs_nico@bentley.edu::e19709a4-0b48-4e47-bc42-730a234feda1" providerId="AD" clId="Web-{762F3318-9DB7-4068-A157-D1437DC527E2}" dt="2023-04-13T20:29:47.370" v="1750" actId="14100"/>
        <pc:sldMkLst>
          <pc:docMk/>
          <pc:sldMk cId="2129541965" sldId="258"/>
        </pc:sldMkLst>
        <pc:spChg chg="mod">
          <ac:chgData name="Romangsuriat, Nicole" userId="S::romangs_nico@bentley.edu::e19709a4-0b48-4e47-bc42-730a234feda1" providerId="AD" clId="Web-{762F3318-9DB7-4068-A157-D1437DC527E2}" dt="2023-04-13T20:29:47.370" v="1750" actId="14100"/>
          <ac:spMkLst>
            <pc:docMk/>
            <pc:sldMk cId="2129541965" sldId="258"/>
            <ac:spMk id="5" creationId="{00000000-0000-0000-0000-000000000000}"/>
          </ac:spMkLst>
        </pc:spChg>
      </pc:sldChg>
      <pc:sldChg chg="addSp delSp modSp add replId">
        <pc:chgData name="Romangsuriat, Nicole" userId="S::romangs_nico@bentley.edu::e19709a4-0b48-4e47-bc42-730a234feda1" providerId="AD" clId="Web-{762F3318-9DB7-4068-A157-D1437DC527E2}" dt="2023-04-13T20:30:10.200" v="1754" actId="20577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762F3318-9DB7-4068-A157-D1437DC527E2}" dt="2023-04-13T20:30:10.200" v="1754" actId="20577"/>
          <ac:spMkLst>
            <pc:docMk/>
            <pc:sldMk cId="3236574046" sldId="264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762F3318-9DB7-4068-A157-D1437DC527E2}" dt="2023-04-13T20:24:21.193" v="1481" actId="1076"/>
          <ac:spMkLst>
            <pc:docMk/>
            <pc:sldMk cId="3236574046" sldId="264"/>
            <ac:spMk id="5" creationId="{00000000-0000-0000-0000-000000000000}"/>
          </ac:spMkLst>
        </pc:spChg>
        <pc:picChg chg="add mod">
          <ac:chgData name="Romangsuriat, Nicole" userId="S::romangs_nico@bentley.edu::e19709a4-0b48-4e47-bc42-730a234feda1" providerId="AD" clId="Web-{762F3318-9DB7-4068-A157-D1437DC527E2}" dt="2023-04-13T20:24:11.942" v="1479" actId="1076"/>
          <ac:picMkLst>
            <pc:docMk/>
            <pc:sldMk cId="3236574046" sldId="264"/>
            <ac:picMk id="2" creationId="{1089E2D5-D135-C3F9-D424-DF9923FF9158}"/>
          </ac:picMkLst>
        </pc:picChg>
        <pc:picChg chg="del mod">
          <ac:chgData name="Romangsuriat, Nicole" userId="S::romangs_nico@bentley.edu::e19709a4-0b48-4e47-bc42-730a234feda1" providerId="AD" clId="Web-{762F3318-9DB7-4068-A157-D1437DC527E2}" dt="2023-04-13T20:12:19.318" v="1348"/>
          <ac:picMkLst>
            <pc:docMk/>
            <pc:sldMk cId="3236574046" sldId="264"/>
            <ac:picMk id="14" creationId="{00000000-0000-0000-0000-000000000000}"/>
          </ac:picMkLst>
        </pc:picChg>
      </pc:sldChg>
      <pc:sldChg chg="addSp delSp modSp add ord replId">
        <pc:chgData name="Romangsuriat, Nicole" userId="S::romangs_nico@bentley.edu::e19709a4-0b48-4e47-bc42-730a234feda1" providerId="AD" clId="Web-{762F3318-9DB7-4068-A157-D1437DC527E2}" dt="2023-04-13T20:44:33.333" v="1956" actId="20577"/>
        <pc:sldMkLst>
          <pc:docMk/>
          <pc:sldMk cId="2769752261" sldId="265"/>
        </pc:sldMkLst>
        <pc:spChg chg="mod">
          <ac:chgData name="Romangsuriat, Nicole" userId="S::romangs_nico@bentley.edu::e19709a4-0b48-4e47-bc42-730a234feda1" providerId="AD" clId="Web-{762F3318-9DB7-4068-A157-D1437DC527E2}" dt="2023-04-13T20:30:16.622" v="1755" actId="20577"/>
          <ac:spMkLst>
            <pc:docMk/>
            <pc:sldMk cId="2769752261" sldId="265"/>
            <ac:spMk id="4" creationId="{00000000-0000-0000-0000-000000000000}"/>
          </ac:spMkLst>
        </pc:spChg>
        <pc:spChg chg="mod">
          <ac:chgData name="Romangsuriat, Nicole" userId="S::romangs_nico@bentley.edu::e19709a4-0b48-4e47-bc42-730a234feda1" providerId="AD" clId="Web-{762F3318-9DB7-4068-A157-D1437DC527E2}" dt="2023-04-13T20:44:33.333" v="1956" actId="20577"/>
          <ac:spMkLst>
            <pc:docMk/>
            <pc:sldMk cId="2769752261" sldId="265"/>
            <ac:spMk id="5" creationId="{00000000-0000-0000-0000-000000000000}"/>
          </ac:spMkLst>
        </pc:spChg>
        <pc:picChg chg="add mod">
          <ac:chgData name="Romangsuriat, Nicole" userId="S::romangs_nico@bentley.edu::e19709a4-0b48-4e47-bc42-730a234feda1" providerId="AD" clId="Web-{762F3318-9DB7-4068-A157-D1437DC527E2}" dt="2023-04-13T20:32:31.646" v="1761" actId="1076"/>
          <ac:picMkLst>
            <pc:docMk/>
            <pc:sldMk cId="2769752261" sldId="265"/>
            <ac:picMk id="2" creationId="{620BD35D-7528-4D07-7705-483D78E88F3C}"/>
          </ac:picMkLst>
        </pc:picChg>
        <pc:picChg chg="add mod">
          <ac:chgData name="Romangsuriat, Nicole" userId="S::romangs_nico@bentley.edu::e19709a4-0b48-4e47-bc42-730a234feda1" providerId="AD" clId="Web-{762F3318-9DB7-4068-A157-D1437DC527E2}" dt="2023-04-13T20:33:06.492" v="1765" actId="1076"/>
          <ac:picMkLst>
            <pc:docMk/>
            <pc:sldMk cId="2769752261" sldId="265"/>
            <ac:picMk id="3" creationId="{4E12E7CB-66D6-AEAF-A3C1-91D1803043EB}"/>
          </ac:picMkLst>
        </pc:picChg>
        <pc:picChg chg="del">
          <ac:chgData name="Romangsuriat, Nicole" userId="S::romangs_nico@bentley.edu::e19709a4-0b48-4e47-bc42-730a234feda1" providerId="AD" clId="Web-{762F3318-9DB7-4068-A157-D1437DC527E2}" dt="2023-04-13T20:22:29.186" v="1461"/>
          <ac:picMkLst>
            <pc:docMk/>
            <pc:sldMk cId="2769752261" sldId="265"/>
            <ac:picMk id="14" creationId="{00000000-0000-0000-0000-000000000000}"/>
          </ac:picMkLst>
        </pc:picChg>
      </pc:sldChg>
    </pc:docChg>
  </pc:docChgLst>
  <pc:docChgLst>
    <pc:chgData name="Cummins, Jill" userId="S::jcummins@falcon.bentley.edu::17f89939-5f03-45bd-98e8-4db40a63770d" providerId="AD" clId="Web-{A176A4B7-43B4-4D68-95E1-952E11B0EA26}"/>
    <pc:docChg chg="modSld">
      <pc:chgData name="Cummins, Jill" userId="S::jcummins@falcon.bentley.edu::17f89939-5f03-45bd-98e8-4db40a63770d" providerId="AD" clId="Web-{A176A4B7-43B4-4D68-95E1-952E11B0EA26}" dt="2023-04-15T15:42:26.394" v="180" actId="20577"/>
      <pc:docMkLst>
        <pc:docMk/>
      </pc:docMkLst>
      <pc:sldChg chg="modSp">
        <pc:chgData name="Cummins, Jill" userId="S::jcummins@falcon.bentley.edu::17f89939-5f03-45bd-98e8-4db40a63770d" providerId="AD" clId="Web-{A176A4B7-43B4-4D68-95E1-952E11B0EA26}" dt="2023-04-15T15:42:26.394" v="180" actId="20577"/>
        <pc:sldMkLst>
          <pc:docMk/>
          <pc:sldMk cId="2129541965" sldId="258"/>
        </pc:sldMkLst>
        <pc:spChg chg="mod">
          <ac:chgData name="Cummins, Jill" userId="S::jcummins@falcon.bentley.edu::17f89939-5f03-45bd-98e8-4db40a63770d" providerId="AD" clId="Web-{A176A4B7-43B4-4D68-95E1-952E11B0EA26}" dt="2023-04-15T15:42:26.394" v="180" actId="20577"/>
          <ac:spMkLst>
            <pc:docMk/>
            <pc:sldMk cId="2129541965" sldId="258"/>
            <ac:spMk id="5" creationId="{00000000-0000-0000-0000-000000000000}"/>
          </ac:spMkLst>
        </pc:spChg>
      </pc:sldChg>
    </pc:docChg>
  </pc:docChgLst>
  <pc:docChgLst>
    <pc:chgData name="Romangsuriat, Nicole" userId="S::romangs_nico@bentley.edu::e19709a4-0b48-4e47-bc42-730a234feda1" providerId="AD" clId="Web-{7FE6169D-DDC8-7E9E-83F8-4B69282F20B3}"/>
    <pc:docChg chg="modSld">
      <pc:chgData name="Romangsuriat, Nicole" userId="S::romangs_nico@bentley.edu::e19709a4-0b48-4e47-bc42-730a234feda1" providerId="AD" clId="Web-{7FE6169D-DDC8-7E9E-83F8-4B69282F20B3}" dt="2023-04-14T03:07:27.428" v="1" actId="14100"/>
      <pc:docMkLst>
        <pc:docMk/>
      </pc:docMkLst>
      <pc:sldChg chg="modSp">
        <pc:chgData name="Romangsuriat, Nicole" userId="S::romangs_nico@bentley.edu::e19709a4-0b48-4e47-bc42-730a234feda1" providerId="AD" clId="Web-{7FE6169D-DDC8-7E9E-83F8-4B69282F20B3}" dt="2023-04-14T03:07:27.428" v="1" actId="14100"/>
        <pc:sldMkLst>
          <pc:docMk/>
          <pc:sldMk cId="3236574046" sldId="264"/>
        </pc:sldMkLst>
        <pc:spChg chg="mod">
          <ac:chgData name="Romangsuriat, Nicole" userId="S::romangs_nico@bentley.edu::e19709a4-0b48-4e47-bc42-730a234feda1" providerId="AD" clId="Web-{7FE6169D-DDC8-7E9E-83F8-4B69282F20B3}" dt="2023-04-14T03:07:27.428" v="1" actId="14100"/>
          <ac:spMkLst>
            <pc:docMk/>
            <pc:sldMk cId="3236574046" sldId="264"/>
            <ac:spMk id="5" creationId="{00000000-0000-0000-0000-000000000000}"/>
          </ac:spMkLst>
        </pc:spChg>
      </pc:sldChg>
    </pc:docChg>
  </pc:docChgLst>
  <pc:docChgLst>
    <pc:chgData name="Cummins, Jill" userId="S::jcummins@falcon.bentley.edu::17f89939-5f03-45bd-98e8-4db40a63770d" providerId="AD" clId="Web-{6E5A0D4F-BEEC-48D5-94D0-A76AB6E07BE7}"/>
    <pc:docChg chg="modSld">
      <pc:chgData name="Cummins, Jill" userId="S::jcummins@falcon.bentley.edu::17f89939-5f03-45bd-98e8-4db40a63770d" providerId="AD" clId="Web-{6E5A0D4F-BEEC-48D5-94D0-A76AB6E07BE7}" dt="2023-04-13T20:48:55.920" v="58"/>
      <pc:docMkLst>
        <pc:docMk/>
      </pc:docMkLst>
      <pc:sldChg chg="modSp">
        <pc:chgData name="Cummins, Jill" userId="S::jcummins@falcon.bentley.edu::17f89939-5f03-45bd-98e8-4db40a63770d" providerId="AD" clId="Web-{6E5A0D4F-BEEC-48D5-94D0-A76AB6E07BE7}" dt="2023-04-13T20:45:59.290" v="41" actId="20577"/>
        <pc:sldMkLst>
          <pc:docMk/>
          <pc:sldMk cId="2129541965" sldId="258"/>
        </pc:sldMkLst>
        <pc:spChg chg="mod">
          <ac:chgData name="Cummins, Jill" userId="S::jcummins@falcon.bentley.edu::17f89939-5f03-45bd-98e8-4db40a63770d" providerId="AD" clId="Web-{6E5A0D4F-BEEC-48D5-94D0-A76AB6E07BE7}" dt="2023-04-13T20:45:59.290" v="41" actId="20577"/>
          <ac:spMkLst>
            <pc:docMk/>
            <pc:sldMk cId="2129541965" sldId="258"/>
            <ac:spMk id="5" creationId="{00000000-0000-0000-0000-000000000000}"/>
          </ac:spMkLst>
        </pc:spChg>
      </pc:sldChg>
      <pc:sldChg chg="modSp">
        <pc:chgData name="Cummins, Jill" userId="S::jcummins@falcon.bentley.edu::17f89939-5f03-45bd-98e8-4db40a63770d" providerId="AD" clId="Web-{6E5A0D4F-BEEC-48D5-94D0-A76AB6E07BE7}" dt="2023-04-13T20:48:55.920" v="58"/>
        <pc:sldMkLst>
          <pc:docMk/>
          <pc:sldMk cId="596791070" sldId="262"/>
        </pc:sldMkLst>
        <pc:picChg chg="mod modCrop">
          <ac:chgData name="Cummins, Jill" userId="S::jcummins@falcon.bentley.edu::17f89939-5f03-45bd-98e8-4db40a63770d" providerId="AD" clId="Web-{6E5A0D4F-BEEC-48D5-94D0-A76AB6E07BE7}" dt="2023-04-13T20:48:55.920" v="58"/>
          <ac:picMkLst>
            <pc:docMk/>
            <pc:sldMk cId="596791070" sldId="262"/>
            <ac:picMk id="8" creationId="{00000000-0000-0000-0000-000000000000}"/>
          </ac:picMkLst>
        </pc:picChg>
      </pc:sldChg>
      <pc:sldChg chg="modSp">
        <pc:chgData name="Cummins, Jill" userId="S::jcummins@falcon.bentley.edu::17f89939-5f03-45bd-98e8-4db40a63770d" providerId="AD" clId="Web-{6E5A0D4F-BEEC-48D5-94D0-A76AB6E07BE7}" dt="2023-04-13T20:47:18.792" v="52" actId="20577"/>
        <pc:sldMkLst>
          <pc:docMk/>
          <pc:sldMk cId="3236574046" sldId="264"/>
        </pc:sldMkLst>
        <pc:spChg chg="mod">
          <ac:chgData name="Cummins, Jill" userId="S::jcummins@falcon.bentley.edu::17f89939-5f03-45bd-98e8-4db40a63770d" providerId="AD" clId="Web-{6E5A0D4F-BEEC-48D5-94D0-A76AB6E07BE7}" dt="2023-04-13T20:47:18.792" v="52" actId="20577"/>
          <ac:spMkLst>
            <pc:docMk/>
            <pc:sldMk cId="3236574046" sldId="264"/>
            <ac:spMk id="5" creationId="{00000000-0000-0000-0000-000000000000}"/>
          </ac:spMkLst>
        </pc:spChg>
      </pc:sldChg>
      <pc:sldChg chg="modSp">
        <pc:chgData name="Cummins, Jill" userId="S::jcummins@falcon.bentley.edu::17f89939-5f03-45bd-98e8-4db40a63770d" providerId="AD" clId="Web-{6E5A0D4F-BEEC-48D5-94D0-A76AB6E07BE7}" dt="2023-04-13T20:47:58.684" v="56" actId="20577"/>
        <pc:sldMkLst>
          <pc:docMk/>
          <pc:sldMk cId="2769752261" sldId="265"/>
        </pc:sldMkLst>
        <pc:spChg chg="mod">
          <ac:chgData name="Cummins, Jill" userId="S::jcummins@falcon.bentley.edu::17f89939-5f03-45bd-98e8-4db40a63770d" providerId="AD" clId="Web-{6E5A0D4F-BEEC-48D5-94D0-A76AB6E07BE7}" dt="2023-04-13T20:47:58.684" v="56" actId="20577"/>
          <ac:spMkLst>
            <pc:docMk/>
            <pc:sldMk cId="2769752261" sldId="26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91E3E-1A7D-9F49-8C3B-92780D19AA2F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4F5F-9291-134B-9F55-711B3FBC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Experimental </a:t>
            </a:r>
            <a:r>
              <a:rPr lang="en-US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Design</a:t>
            </a:r>
            <a:br>
              <a:rPr lang="en-US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900" i="1" dirty="0"/>
              <a:t>Revising </a:t>
            </a:r>
            <a:r>
              <a:rPr lang="en-US" sz="2900" i="1" dirty="0" smtClean="0"/>
              <a:t>Sephora’s </a:t>
            </a:r>
            <a:r>
              <a:rPr lang="en-US" sz="2900" i="1" dirty="0"/>
              <a:t>Mobile </a:t>
            </a:r>
            <a:r>
              <a:rPr lang="en-US" sz="2900" i="1" dirty="0" smtClean="0"/>
              <a:t>app page to </a:t>
            </a:r>
            <a:r>
              <a:rPr lang="en-US" sz="2900" i="1" dirty="0"/>
              <a:t>Optimize Engagement</a:t>
            </a:r>
            <a:r>
              <a:rPr lang="en-ID" sz="2900" dirty="0"/>
              <a:t> </a:t>
            </a:r>
            <a:endParaRPr lang="en-US" sz="29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MK 726 Group </a:t>
            </a:r>
            <a:r>
              <a:rPr lang="en-US" sz="1200" dirty="0" smtClean="0">
                <a:solidFill>
                  <a:schemeClr val="tx1"/>
                </a:solidFill>
              </a:rPr>
              <a:t>2: </a:t>
            </a:r>
            <a:r>
              <a:rPr lang="en-US" sz="1200" dirty="0" err="1" smtClean="0">
                <a:solidFill>
                  <a:schemeClr val="tx1"/>
                </a:solidFill>
              </a:rPr>
              <a:t>kate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bradford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jill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cummins</a:t>
            </a:r>
            <a:r>
              <a:rPr lang="en-US" sz="1200" dirty="0" smtClean="0">
                <a:solidFill>
                  <a:schemeClr val="tx1"/>
                </a:solidFill>
              </a:rPr>
              <a:t>, ria </a:t>
            </a:r>
            <a:r>
              <a:rPr lang="en-US" sz="1200" dirty="0" err="1" smtClean="0">
                <a:solidFill>
                  <a:schemeClr val="tx1"/>
                </a:solidFill>
              </a:rPr>
              <a:t>nisar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nicole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romangsuriat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lauren</a:t>
            </a:r>
            <a:r>
              <a:rPr lang="en-US" sz="1200" dirty="0" smtClean="0">
                <a:solidFill>
                  <a:schemeClr val="tx1"/>
                </a:solidFill>
              </a:rPr>
              <a:t> thin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25" y="3580305"/>
            <a:ext cx="4134679" cy="23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Sephora brand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71481"/>
            <a:ext cx="5127721" cy="3655557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Sephora is a French multinational retailer of beauty and personal care products. They are owned by  LVFM and have brick and mortar stores worldwide as well as a global online presence with its website. </a:t>
            </a:r>
          </a:p>
          <a:p>
            <a:pPr marL="305435" indent="-305435"/>
            <a:r>
              <a:rPr lang="en-US"/>
              <a:t>They have a loyalty program </a:t>
            </a:r>
            <a:r>
              <a:rPr lang="en-US">
                <a:ea typeface="+mn-lt"/>
                <a:cs typeface="+mn-lt"/>
              </a:rPr>
              <a:t>which </a:t>
            </a:r>
            <a:r>
              <a:rPr lang="en-US"/>
              <a:t>is called Beauty Insider. Customers can create membership accounts by simply giving out an email and creating a password. </a:t>
            </a:r>
          </a:p>
          <a:p>
            <a:pPr marL="305435" indent="-305435"/>
            <a:r>
              <a:rPr lang="en-US"/>
              <a:t>Members can access their accounts through the Sephora website on their computers by clicking on "sale &amp; offers" and "beauty offers", or the website or app on their phones by clicking on the "offers" icon at the bottom of their screen.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89" y="2451554"/>
            <a:ext cx="5060319" cy="33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Experiment design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588" y="856528"/>
            <a:ext cx="7652555" cy="4121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700" dirty="0"/>
              <a:t>Our experiment design focuses on </a:t>
            </a:r>
            <a:r>
              <a:rPr lang="en-US" sz="1700" b="1" u="sng" dirty="0"/>
              <a:t>slight changes to the Offers Page on Sephora's loyalty program</a:t>
            </a:r>
            <a:r>
              <a:rPr lang="en-US" sz="1700" dirty="0"/>
              <a:t>. </a:t>
            </a:r>
            <a:endParaRPr lang="en-US"/>
          </a:p>
          <a:p>
            <a:pPr marL="629920" lvl="1" indent="-305435"/>
            <a:r>
              <a:rPr lang="en-US" sz="1500" dirty="0"/>
              <a:t>The page currently has 7 categories, and only 4 have a permanent presence and have more than one product selection. These 4 categories are all sample sizes of existing products. We believed that adding a product/offer category would create variety and greater appeal, increase customer traffic to the offers page and increase the likelihood of offer redemptions that are often related to greater sales.</a:t>
            </a:r>
            <a:endParaRPr lang="en-US"/>
          </a:p>
          <a:p>
            <a:pPr marL="305435" indent="-305435"/>
            <a:r>
              <a:rPr lang="en-US" sz="1700" dirty="0"/>
              <a:t>The layout of the Offers Page varies slightly when members are logging in through a browser on their computer compared to the mobile app experience.</a:t>
            </a:r>
          </a:p>
          <a:p>
            <a:pPr marL="629920" lvl="1" indent="-305435"/>
            <a:r>
              <a:rPr lang="en-US" sz="1500" dirty="0"/>
              <a:t>The visual experience when viewing the website in a browser on their phones is the same as when using the app.</a:t>
            </a:r>
          </a:p>
          <a:p>
            <a:pPr marL="305435" indent="-305435"/>
            <a:r>
              <a:rPr lang="en-US" sz="1700" dirty="0"/>
              <a:t>For the scope of this experiment, we utilize pictures of the offers page that were derived from the mobile app version.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19420"/>
          <a:stretch/>
        </p:blipFill>
        <p:spPr>
          <a:xfrm>
            <a:off x="8408503" y="1601707"/>
            <a:ext cx="2842591" cy="24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Chosen variables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05900" y="913393"/>
            <a:ext cx="620816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400" b="1">
                <a:latin typeface="Gill Sans"/>
                <a:cs typeface="Arial"/>
              </a:rPr>
              <a:t>Independent</a:t>
            </a:r>
            <a:r>
              <a:rPr lang="en-US" sz="1400">
                <a:latin typeface="Gill Sans"/>
                <a:cs typeface="Arial"/>
              </a:rPr>
              <a:t> </a:t>
            </a:r>
            <a:r>
              <a:rPr lang="en-US" sz="1400" b="1">
                <a:latin typeface="Gill Sans"/>
                <a:cs typeface="Arial"/>
              </a:rPr>
              <a:t>Variable</a:t>
            </a:r>
            <a:r>
              <a:rPr lang="en-US" sz="1400">
                <a:latin typeface="Gill Sans"/>
                <a:cs typeface="Arial"/>
              </a:rPr>
              <a:t>: During brainstorming, we thought of 2 new potential categories ("last chance," "top sellers") and considered moving one category ("savings") to the bottom of the page to highlight other categories. We chose to add the</a:t>
            </a:r>
            <a:r>
              <a:rPr lang="en-US" sz="1400" b="1">
                <a:latin typeface="Gill Sans"/>
                <a:cs typeface="Arial"/>
              </a:rPr>
              <a:t> </a:t>
            </a:r>
            <a:r>
              <a:rPr lang="en-US" sz="1400" b="1" u="sng">
                <a:latin typeface="Gill Sans"/>
                <a:cs typeface="Arial"/>
              </a:rPr>
              <a:t>"last chance" category</a:t>
            </a:r>
            <a:r>
              <a:rPr lang="en-US" sz="1400">
                <a:latin typeface="Gill Sans"/>
                <a:cs typeface="Arial"/>
              </a:rPr>
              <a:t>. Due to its low inventory that Sephora would want to pass off quickly and consumers might not want to miss out on, we believed that this would be most relevant.</a:t>
            </a:r>
          </a:p>
          <a:p>
            <a:pPr marL="305435" indent="-305435"/>
            <a:r>
              <a:rPr lang="en-US" sz="1400" b="1" dirty="0">
                <a:latin typeface="Gill Sans"/>
                <a:cs typeface="Arial"/>
              </a:rPr>
              <a:t>Dependent</a:t>
            </a:r>
            <a:r>
              <a:rPr lang="en-US" sz="1400" dirty="0">
                <a:latin typeface="Gill Sans"/>
                <a:cs typeface="Arial"/>
              </a:rPr>
              <a:t> </a:t>
            </a:r>
            <a:r>
              <a:rPr lang="en-US" sz="1400" b="1" dirty="0">
                <a:latin typeface="Gill Sans"/>
                <a:cs typeface="Arial"/>
              </a:rPr>
              <a:t>Variable</a:t>
            </a:r>
            <a:r>
              <a:rPr lang="en-US" sz="1400" dirty="0">
                <a:latin typeface="Gill Sans"/>
                <a:cs typeface="Arial"/>
              </a:rPr>
              <a:t>: In creating this new category, we believe that this would make the offers page more appealing to members, increasing </a:t>
            </a:r>
            <a:r>
              <a:rPr lang="en-US" sz="1400" b="1" u="sng" dirty="0">
                <a:latin typeface="Gill Sans"/>
                <a:cs typeface="Arial"/>
              </a:rPr>
              <a:t>click through rates and offer redemption rates</a:t>
            </a:r>
            <a:r>
              <a:rPr lang="en-US" sz="1400" dirty="0">
                <a:latin typeface="Gill Sans"/>
                <a:cs typeface="Arial"/>
              </a:rPr>
              <a:t>.</a:t>
            </a:r>
          </a:p>
          <a:p>
            <a:pPr marL="305435" indent="-305435"/>
            <a:r>
              <a:rPr lang="en-US" sz="1400" b="1">
                <a:latin typeface="Gill Sans"/>
                <a:cs typeface="Arial"/>
              </a:rPr>
              <a:t>Moderator</a:t>
            </a:r>
            <a:r>
              <a:rPr lang="en-US" sz="1400">
                <a:latin typeface="Gill Sans"/>
                <a:cs typeface="Arial"/>
              </a:rPr>
              <a:t> </a:t>
            </a:r>
            <a:r>
              <a:rPr lang="en-US" sz="1400" b="1">
                <a:latin typeface="Gill Sans"/>
                <a:cs typeface="Arial"/>
              </a:rPr>
              <a:t>Variable</a:t>
            </a:r>
            <a:r>
              <a:rPr lang="en-US" sz="1400">
                <a:latin typeface="Gill Sans"/>
                <a:cs typeface="Arial"/>
              </a:rPr>
              <a:t>:  We believe that </a:t>
            </a:r>
            <a:r>
              <a:rPr lang="en-US" sz="1400" b="1" u="sng">
                <a:latin typeface="Gill Sans"/>
                <a:cs typeface="Arial"/>
              </a:rPr>
              <a:t>category descriptions</a:t>
            </a:r>
            <a:r>
              <a:rPr lang="en-US" sz="1400">
                <a:latin typeface="Gill Sans"/>
                <a:cs typeface="Arial"/>
              </a:rPr>
              <a:t> would work well as a moderator variable. By adding a sentence that describes each offer category and highlights its temporary nature, especially the "last chance" category, we would create a sense of urgency within consumers as we are underlining that products in the offers would run out. As a result, we believe that this could enhance the effect of the independent variable to increase offers page visits and cause members to utilize more offers</a:t>
            </a:r>
          </a:p>
        </p:txBody>
      </p:sp>
      <p:pic>
        <p:nvPicPr>
          <p:cNvPr id="2" name="Picture 2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xmlns="" id="{1089E2D5-D135-C3F9-D424-DF9923FF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1" y="1421877"/>
            <a:ext cx="4335438" cy="26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1191" y="5260709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Experiment checks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081" y="731424"/>
            <a:ext cx="3899422" cy="4121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US" sz="1300">
              <a:solidFill>
                <a:schemeClr val="tx1">
                  <a:lumMod val="75000"/>
                  <a:lumOff val="25000"/>
                </a:schemeClr>
              </a:solidFill>
              <a:latin typeface="Gill San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Manipulation Checks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 (Likert Scale Responses)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Gill Sans"/>
                <a:cs typeface="Times New Roman"/>
              </a:rPr>
              <a:t>"The loyalty program provides customers with a lot of choices and options in the offers page."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Gill Sans"/>
                <a:cs typeface="Times New Roman"/>
              </a:rPr>
              <a:t>"The offers page creates a sense of urgency to buy."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Gill Sans"/>
                <a:cs typeface="Times New Roman"/>
              </a:rPr>
              <a:t>"It is clear what deals are being offered."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Gill Sans"/>
                <a:cs typeface="Times New Roman"/>
              </a:rPr>
              <a:t>"It is clear what products are included in the offerings."</a:t>
            </a:r>
          </a:p>
          <a:p>
            <a:pPr marL="305435" indent="-305435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Gill Sans"/>
              <a:cs typeface="Times New Roman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Attention Checks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"Please select 'disagree' to this question" within questions about the offers page image</a:t>
            </a:r>
          </a:p>
          <a:p>
            <a:pPr marL="305435" indent="-305435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Arial"/>
              </a:rPr>
              <a:t>"Please select 'strongly agree' to this question" within questions about consumer reaction</a:t>
            </a:r>
          </a:p>
          <a:p>
            <a:pPr marL="305435" indent="-305435"/>
            <a:endParaRPr lang="en-US" sz="1300">
              <a:solidFill>
                <a:schemeClr val="tx1">
                  <a:lumMod val="75000"/>
                  <a:lumOff val="25000"/>
                </a:schemeClr>
              </a:solidFill>
              <a:latin typeface="Gill San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20BD35D-7528-4D07-7705-483D78E8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475" y="954092"/>
            <a:ext cx="3618931" cy="3676024"/>
          </a:xfrm>
          <a:prstGeom prst="rect">
            <a:avLst/>
          </a:prstGeom>
        </p:spPr>
      </p:pic>
      <p:pic>
        <p:nvPicPr>
          <p:cNvPr id="3" name="Picture 5" descr="A picture containing text, vector graphics, clipart, businesscard&#10;&#10;Description automatically generated">
            <a:extLst>
              <a:ext uri="{FF2B5EF4-FFF2-40B4-BE49-F238E27FC236}">
                <a16:creationId xmlns:a16="http://schemas.microsoft.com/office/drawing/2014/main" xmlns="" id="{4E12E7CB-66D6-AEAF-A3C1-91D18030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22" y="954814"/>
            <a:ext cx="3004782" cy="36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6" y="681730"/>
            <a:ext cx="10158903" cy="5711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5100" y="2921000"/>
            <a:ext cx="6908800" cy="116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0047" y="3106624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2985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08" y="587676"/>
            <a:ext cx="3121137" cy="265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214838"/>
            <a:ext cx="2953915" cy="3643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81" y="3214838"/>
            <a:ext cx="2939655" cy="364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84" y="3214838"/>
            <a:ext cx="2913533" cy="3643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17" y="3219938"/>
            <a:ext cx="2955925" cy="3638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1929" r="-364" b="70"/>
          <a:stretch/>
        </p:blipFill>
        <p:spPr>
          <a:xfrm>
            <a:off x="8792173" y="587676"/>
            <a:ext cx="2544571" cy="262781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65660" y="1139162"/>
            <a:ext cx="3557801" cy="14750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Original </a:t>
            </a:r>
            <a:r>
              <a:rPr lang="en-US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sephora</a:t>
            </a:r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offers page</a:t>
            </a:r>
          </a:p>
        </p:txBody>
      </p:sp>
    </p:spTree>
    <p:extLst>
      <p:ext uri="{BB962C8B-B14F-4D97-AF65-F5344CB8AC3E}">
        <p14:creationId xmlns:p14="http://schemas.microsoft.com/office/powerpoint/2010/main" val="5967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5660" y="1139162"/>
            <a:ext cx="4600040" cy="14750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Last Chance Category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0" y="1876668"/>
            <a:ext cx="3757223" cy="4470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522735" y="5670131"/>
            <a:ext cx="4600040" cy="6769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Category descriptions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610" y="1351259"/>
            <a:ext cx="539229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Savings: Don't miss out on our great discounts and points deals!</a:t>
            </a:r>
          </a:p>
          <a:p>
            <a:r>
              <a:rPr lang="en-US" sz="2200"/>
              <a:t>Last Chance: Check out these products before they run out of stock!</a:t>
            </a:r>
          </a:p>
          <a:p>
            <a:r>
              <a:rPr lang="en-US" sz="2200"/>
              <a:t>Makeup Samples: Grab some sample sizes of our most popular cosmetics! </a:t>
            </a:r>
          </a:p>
          <a:p>
            <a:r>
              <a:rPr lang="en-US" sz="2200"/>
              <a:t>Skincare Samples: Take a look at these samples of our top skincare products!</a:t>
            </a:r>
          </a:p>
          <a:p>
            <a:r>
              <a:rPr lang="en-US" sz="2200"/>
              <a:t>Hair Samples: Don't forget to look at these samples of our best hair care products!</a:t>
            </a:r>
          </a:p>
        </p:txBody>
      </p:sp>
    </p:spTree>
    <p:extLst>
      <p:ext uri="{BB962C8B-B14F-4D97-AF65-F5344CB8AC3E}">
        <p14:creationId xmlns:p14="http://schemas.microsoft.com/office/powerpoint/2010/main" val="172633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FD527F"/>
      </a:accent1>
      <a:accent2>
        <a:srgbClr val="FF89BF"/>
      </a:accent2>
      <a:accent3>
        <a:srgbClr val="B2324B"/>
      </a:accent3>
      <a:accent4>
        <a:srgbClr val="FFBACA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F981D397431429E71E49192CBCB82" ma:contentTypeVersion="9" ma:contentTypeDescription="Create a new document." ma:contentTypeScope="" ma:versionID="24b7eb0ae788da355b9dce9a3b32cfe9">
  <xsd:schema xmlns:xsd="http://www.w3.org/2001/XMLSchema" xmlns:xs="http://www.w3.org/2001/XMLSchema" xmlns:p="http://schemas.microsoft.com/office/2006/metadata/properties" xmlns:ns2="ed5cc7db-e8ab-40a3-9764-fc912cdfd508" xmlns:ns3="7df5793d-0387-409d-b02e-0068a1336646" targetNamespace="http://schemas.microsoft.com/office/2006/metadata/properties" ma:root="true" ma:fieldsID="e2fb5e5c7a6f6b1ae28919ebebbf57fc" ns2:_="" ns3:_="">
    <xsd:import namespace="ed5cc7db-e8ab-40a3-9764-fc912cdfd508"/>
    <xsd:import namespace="7df5793d-0387-409d-b02e-0068a1336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c7db-e8ab-40a3-9764-fc912cdfd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4caf9c2-bc60-4c6f-afd4-0de5c46d8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5793d-0387-409d-b02e-0068a13366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a2d6081-34d5-465e-a3c5-9c1399f10c36}" ma:internalName="TaxCatchAll" ma:showField="CatchAllData" ma:web="7df5793d-0387-409d-b02e-0068a1336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f5793d-0387-409d-b02e-0068a1336646" xsi:nil="true"/>
    <lcf76f155ced4ddcb4097134ff3c332f xmlns="ed5cc7db-e8ab-40a3-9764-fc912cdfd50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6EDC9-A079-49AC-8C4F-71DEEEE6A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5cc7db-e8ab-40a3-9764-fc912cdfd508"/>
    <ds:schemaRef ds:uri="7df5793d-0387-409d-b02e-0068a1336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E0AB2-E2B1-4155-9E2B-72A98AA24CD0}">
  <ds:schemaRefs>
    <ds:schemaRef ds:uri="7df5793d-0387-409d-b02e-0068a1336646"/>
    <ds:schemaRef ds:uri="ed5cc7db-e8ab-40a3-9764-fc912cdfd50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9567B-8376-4BED-8839-C15C1048E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</TotalTime>
  <Words>223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</vt:lpstr>
      <vt:lpstr>Gill Sans MT</vt:lpstr>
      <vt:lpstr>Times New Roman</vt:lpstr>
      <vt:lpstr>Wingdings 2</vt:lpstr>
      <vt:lpstr>Dividend</vt:lpstr>
      <vt:lpstr>Experimental Design Revising Sephora’s Mobile app page to Optimize Engagement </vt:lpstr>
      <vt:lpstr>Sephora brand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loyalt</dc:title>
  <dc:creator>Romangsuriat, Nicole</dc:creator>
  <cp:lastModifiedBy>Romangsuriat, Nicole</cp:lastModifiedBy>
  <cp:revision>44</cp:revision>
  <dcterms:created xsi:type="dcterms:W3CDTF">2023-04-13T15:41:16Z</dcterms:created>
  <dcterms:modified xsi:type="dcterms:W3CDTF">2024-06-04T18:59:58Z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0x0101009EFF981D397431429E71E49192CBCB82</vt:lpwstr>
  </property>
  <property fmtid="{D5CDD505-2E9C-101B-9397-08002B2CF9AE}" pid="3" name="MediaServiceImageTags">
    <vt:lpwstr/>
  </property>
</Properties>
</file>