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7" r:id="rId15"/>
    <p:sldId id="278" r:id="rId16"/>
    <p:sldId id="280" r:id="rId17"/>
    <p:sldId id="271" r:id="rId18"/>
    <p:sldId id="272" r:id="rId19"/>
    <p:sldId id="273" r:id="rId20"/>
    <p:sldId id="274" r:id="rId21"/>
    <p:sldId id="275" r:id="rId22"/>
    <p:sldId id="276" r:id="rId23"/>
    <p:sldId id="267" r:id="rId24"/>
    <p:sldId id="281" r:id="rId25"/>
    <p:sldId id="282" r:id="rId26"/>
    <p:sldId id="268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jSyfTF8fUOEkoNmEPSC9N00r6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58986-99F2-D7CF-24FB-ED8450B7FB68}" v="1" dt="2024-05-28T20:18:36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4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gsuriat, Nicole" userId="S::romangs_nico@bentley.edu::e19709a4-0b48-4e47-bc42-730a234feda1" providerId="AD" clId="Web-{1C1AD6FF-15EE-4B1D-A08E-4C96859E6510}"/>
    <pc:docChg chg="addSld delSld modSld sldOrd">
      <pc:chgData name="Romangsuriat, Nicole" userId="S::romangs_nico@bentley.edu::e19709a4-0b48-4e47-bc42-730a234feda1" providerId="AD" clId="Web-{1C1AD6FF-15EE-4B1D-A08E-4C96859E6510}" dt="2023-04-27T03:11:05.394" v="841"/>
      <pc:docMkLst>
        <pc:docMk/>
      </pc:docMkLst>
      <pc:sldChg chg="modSp">
        <pc:chgData name="Romangsuriat, Nicole" userId="S::romangs_nico@bentley.edu::e19709a4-0b48-4e47-bc42-730a234feda1" providerId="AD" clId="Web-{1C1AD6FF-15EE-4B1D-A08E-4C96859E6510}" dt="2023-04-27T03:10:44.877" v="839" actId="20577"/>
        <pc:sldMkLst>
          <pc:docMk/>
          <pc:sldMk cId="0" sldId="257"/>
        </pc:sldMkLst>
        <pc:spChg chg="mod">
          <ac:chgData name="Romangsuriat, Nicole" userId="S::romangs_nico@bentley.edu::e19709a4-0b48-4e47-bc42-730a234feda1" providerId="AD" clId="Web-{1C1AD6FF-15EE-4B1D-A08E-4C96859E6510}" dt="2023-04-27T03:10:44.877" v="839" actId="20577"/>
          <ac:spMkLst>
            <pc:docMk/>
            <pc:sldMk cId="0" sldId="257"/>
            <ac:spMk id="399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2:49:57.416" v="409" actId="14100"/>
          <ac:spMkLst>
            <pc:docMk/>
            <pc:sldMk cId="0" sldId="257"/>
            <ac:spMk id="402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2:50:16.495" v="413" actId="20577"/>
          <ac:spMkLst>
            <pc:docMk/>
            <pc:sldMk cId="0" sldId="257"/>
            <ac:spMk id="497" creationId="{00000000-0000-0000-0000-000000000000}"/>
          </ac:spMkLst>
        </pc:spChg>
      </pc:sldChg>
      <pc:sldChg chg="addSp delSp modSp">
        <pc:chgData name="Romangsuriat, Nicole" userId="S::romangs_nico@bentley.edu::e19709a4-0b48-4e47-bc42-730a234feda1" providerId="AD" clId="Web-{1C1AD6FF-15EE-4B1D-A08E-4C96859E6510}" dt="2023-04-27T02:56:47.683" v="517"/>
        <pc:sldMkLst>
          <pc:docMk/>
          <pc:sldMk cId="0" sldId="258"/>
        </pc:sldMkLst>
        <pc:grpChg chg="add del">
          <ac:chgData name="Romangsuriat, Nicole" userId="S::romangs_nico@bentley.edu::e19709a4-0b48-4e47-bc42-730a234feda1" providerId="AD" clId="Web-{1C1AD6FF-15EE-4B1D-A08E-4C96859E6510}" dt="2023-04-27T02:56:43.949" v="515"/>
          <ac:grpSpMkLst>
            <pc:docMk/>
            <pc:sldMk cId="0" sldId="258"/>
            <ac:grpSpMk id="506" creationId="{00000000-0000-0000-0000-000000000000}"/>
          </ac:grpSpMkLst>
        </pc:grpChg>
        <pc:picChg chg="add del mod">
          <ac:chgData name="Romangsuriat, Nicole" userId="S::romangs_nico@bentley.edu::e19709a4-0b48-4e47-bc42-730a234feda1" providerId="AD" clId="Web-{1C1AD6FF-15EE-4B1D-A08E-4C96859E6510}" dt="2023-04-27T02:56:47.683" v="517"/>
          <ac:picMkLst>
            <pc:docMk/>
            <pc:sldMk cId="0" sldId="258"/>
            <ac:picMk id="2" creationId="{8A05F28B-4BBD-B2D5-0488-F0E311AD9670}"/>
          </ac:picMkLst>
        </pc:picChg>
      </pc:sldChg>
      <pc:sldChg chg="addSp delSp modSp">
        <pc:chgData name="Romangsuriat, Nicole" userId="S::romangs_nico@bentley.edu::e19709a4-0b48-4e47-bc42-730a234feda1" providerId="AD" clId="Web-{1C1AD6FF-15EE-4B1D-A08E-4C96859E6510}" dt="2023-04-27T02:57:36.514" v="524" actId="14100"/>
        <pc:sldMkLst>
          <pc:docMk/>
          <pc:sldMk cId="0" sldId="259"/>
        </pc:sldMkLst>
        <pc:grpChg chg="del">
          <ac:chgData name="Romangsuriat, Nicole" userId="S::romangs_nico@bentley.edu::e19709a4-0b48-4e47-bc42-730a234feda1" providerId="AD" clId="Web-{1C1AD6FF-15EE-4B1D-A08E-4C96859E6510}" dt="2023-04-27T02:57:22.279" v="520"/>
          <ac:grpSpMkLst>
            <pc:docMk/>
            <pc:sldMk cId="0" sldId="259"/>
            <ac:grpSpMk id="551" creationId="{00000000-0000-0000-0000-000000000000}"/>
          </ac:grpSpMkLst>
        </pc:grpChg>
        <pc:picChg chg="add mod">
          <ac:chgData name="Romangsuriat, Nicole" userId="S::romangs_nico@bentley.edu::e19709a4-0b48-4e47-bc42-730a234feda1" providerId="AD" clId="Web-{1C1AD6FF-15EE-4B1D-A08E-4C96859E6510}" dt="2023-04-27T02:57:29.656" v="522" actId="1076"/>
          <ac:picMkLst>
            <pc:docMk/>
            <pc:sldMk cId="0" sldId="259"/>
            <ac:picMk id="2" creationId="{D7C152FF-C0CE-E197-20D9-053A2AB14EEB}"/>
          </ac:picMkLst>
        </pc:picChg>
        <pc:cxnChg chg="mod">
          <ac:chgData name="Romangsuriat, Nicole" userId="S::romangs_nico@bentley.edu::e19709a4-0b48-4e47-bc42-730a234feda1" providerId="AD" clId="Web-{1C1AD6FF-15EE-4B1D-A08E-4C96859E6510}" dt="2023-04-27T02:57:36.514" v="524" actId="14100"/>
          <ac:cxnSpMkLst>
            <pc:docMk/>
            <pc:sldMk cId="0" sldId="259"/>
            <ac:cxnSpMk id="591" creationId="{00000000-0000-0000-0000-000000000000}"/>
          </ac:cxnSpMkLst>
        </pc:cxnChg>
      </pc:sldChg>
      <pc:sldChg chg="addSp modSp">
        <pc:chgData name="Romangsuriat, Nicole" userId="S::romangs_nico@bentley.edu::e19709a4-0b48-4e47-bc42-730a234feda1" providerId="AD" clId="Web-{1C1AD6FF-15EE-4B1D-A08E-4C96859E6510}" dt="2023-04-27T03:06:24.272" v="777" actId="1076"/>
        <pc:sldMkLst>
          <pc:docMk/>
          <pc:sldMk cId="0" sldId="263"/>
        </pc:sldMkLst>
        <pc:spChg chg="add mod">
          <ac:chgData name="Romangsuriat, Nicole" userId="S::romangs_nico@bentley.edu::e19709a4-0b48-4e47-bc42-730a234feda1" providerId="AD" clId="Web-{1C1AD6FF-15EE-4B1D-A08E-4C96859E6510}" dt="2023-04-27T03:06:13.756" v="775" actId="20577"/>
          <ac:spMkLst>
            <pc:docMk/>
            <pc:sldMk cId="0" sldId="263"/>
            <ac:spMk id="3" creationId="{B3B4857E-E040-7762-A524-1410CBCB05CD}"/>
          </ac:spMkLst>
        </pc:spChg>
        <pc:spChg chg="add mod">
          <ac:chgData name="Romangsuriat, Nicole" userId="S::romangs_nico@bentley.edu::e19709a4-0b48-4e47-bc42-730a234feda1" providerId="AD" clId="Web-{1C1AD6FF-15EE-4B1D-A08E-4C96859E6510}" dt="2023-04-27T03:06:24.272" v="777" actId="1076"/>
          <ac:spMkLst>
            <pc:docMk/>
            <pc:sldMk cId="0" sldId="263"/>
            <ac:spMk id="5" creationId="{BCD28FEF-282A-ACEF-B439-8B7ACB373912}"/>
          </ac:spMkLst>
        </pc:spChg>
        <pc:picChg chg="mod">
          <ac:chgData name="Romangsuriat, Nicole" userId="S::romangs_nico@bentley.edu::e19709a4-0b48-4e47-bc42-730a234feda1" providerId="AD" clId="Web-{1C1AD6FF-15EE-4B1D-A08E-4C96859E6510}" dt="2023-04-27T02:59:01.111" v="541" actId="1076"/>
          <ac:picMkLst>
            <pc:docMk/>
            <pc:sldMk cId="0" sldId="263"/>
            <ac:picMk id="682" creationId="{00000000-0000-0000-0000-000000000000}"/>
          </ac:picMkLst>
        </pc:picChg>
      </pc:sldChg>
      <pc:sldChg chg="addSp modSp">
        <pc:chgData name="Romangsuriat, Nicole" userId="S::romangs_nico@bentley.edu::e19709a4-0b48-4e47-bc42-730a234feda1" providerId="AD" clId="Web-{1C1AD6FF-15EE-4B1D-A08E-4C96859E6510}" dt="2023-04-27T03:07:32.650" v="806" actId="1076"/>
        <pc:sldMkLst>
          <pc:docMk/>
          <pc:sldMk cId="0" sldId="264"/>
        </pc:sldMkLst>
        <pc:spChg chg="add mod">
          <ac:chgData name="Romangsuriat, Nicole" userId="S::romangs_nico@bentley.edu::e19709a4-0b48-4e47-bc42-730a234feda1" providerId="AD" clId="Web-{1C1AD6FF-15EE-4B1D-A08E-4C96859E6510}" dt="2023-04-27T03:07:26.822" v="805" actId="20577"/>
          <ac:spMkLst>
            <pc:docMk/>
            <pc:sldMk cId="0" sldId="264"/>
            <ac:spMk id="3" creationId="{FE9EB9D1-5CFB-C051-421B-0F362770E326}"/>
          </ac:spMkLst>
        </pc:spChg>
        <pc:spChg chg="add mod">
          <ac:chgData name="Romangsuriat, Nicole" userId="S::romangs_nico@bentley.edu::e19709a4-0b48-4e47-bc42-730a234feda1" providerId="AD" clId="Web-{1C1AD6FF-15EE-4B1D-A08E-4C96859E6510}" dt="2023-04-27T03:06:57.930" v="794" actId="1076"/>
          <ac:spMkLst>
            <pc:docMk/>
            <pc:sldMk cId="0" sldId="264"/>
            <ac:spMk id="5" creationId="{6B799A7E-B801-7F9F-3957-9B2BD5172B58}"/>
          </ac:spMkLst>
        </pc:spChg>
        <pc:picChg chg="mod">
          <ac:chgData name="Romangsuriat, Nicole" userId="S::romangs_nico@bentley.edu::e19709a4-0b48-4e47-bc42-730a234feda1" providerId="AD" clId="Web-{1C1AD6FF-15EE-4B1D-A08E-4C96859E6510}" dt="2023-04-27T03:07:32.650" v="806" actId="1076"/>
          <ac:picMkLst>
            <pc:docMk/>
            <pc:sldMk cId="0" sldId="264"/>
            <ac:picMk id="687" creationId="{00000000-0000-0000-0000-000000000000}"/>
          </ac:picMkLst>
        </pc:picChg>
      </pc:sldChg>
      <pc:sldChg chg="modSp">
        <pc:chgData name="Romangsuriat, Nicole" userId="S::romangs_nico@bentley.edu::e19709a4-0b48-4e47-bc42-730a234feda1" providerId="AD" clId="Web-{1C1AD6FF-15EE-4B1D-A08E-4C96859E6510}" dt="2023-04-27T02:49:45.791" v="399" actId="1076"/>
        <pc:sldMkLst>
          <pc:docMk/>
          <pc:sldMk cId="0" sldId="265"/>
        </pc:sldMkLst>
        <pc:spChg chg="mod">
          <ac:chgData name="Romangsuriat, Nicole" userId="S::romangs_nico@bentley.edu::e19709a4-0b48-4e47-bc42-730a234feda1" providerId="AD" clId="Web-{1C1AD6FF-15EE-4B1D-A08E-4C96859E6510}" dt="2023-04-27T02:49:45.791" v="399" actId="1076"/>
          <ac:spMkLst>
            <pc:docMk/>
            <pc:sldMk cId="0" sldId="265"/>
            <ac:spMk id="751" creationId="{00000000-0000-0000-0000-000000000000}"/>
          </ac:spMkLst>
        </pc:spChg>
      </pc:sldChg>
      <pc:sldChg chg="modSp">
        <pc:chgData name="Romangsuriat, Nicole" userId="S::romangs_nico@bentley.edu::e19709a4-0b48-4e47-bc42-730a234feda1" providerId="AD" clId="Web-{1C1AD6FF-15EE-4B1D-A08E-4C96859E6510}" dt="2023-04-27T02:27:49.501" v="12" actId="20577"/>
        <pc:sldMkLst>
          <pc:docMk/>
          <pc:sldMk cId="0" sldId="266"/>
        </pc:sldMkLst>
        <pc:spChg chg="mod">
          <ac:chgData name="Romangsuriat, Nicole" userId="S::romangs_nico@bentley.edu::e19709a4-0b48-4e47-bc42-730a234feda1" providerId="AD" clId="Web-{1C1AD6FF-15EE-4B1D-A08E-4C96859E6510}" dt="2023-04-27T02:27:49.501" v="12" actId="20577"/>
          <ac:spMkLst>
            <pc:docMk/>
            <pc:sldMk cId="0" sldId="266"/>
            <ac:spMk id="886" creationId="{00000000-0000-0000-0000-000000000000}"/>
          </ac:spMkLst>
        </pc:spChg>
      </pc:sldChg>
      <pc:sldChg chg="modSp ord">
        <pc:chgData name="Romangsuriat, Nicole" userId="S::romangs_nico@bentley.edu::e19709a4-0b48-4e47-bc42-730a234feda1" providerId="AD" clId="Web-{1C1AD6FF-15EE-4B1D-A08E-4C96859E6510}" dt="2023-04-27T02:58:17.500" v="534" actId="20577"/>
        <pc:sldMkLst>
          <pc:docMk/>
          <pc:sldMk cId="0" sldId="267"/>
        </pc:sldMkLst>
        <pc:spChg chg="mod">
          <ac:chgData name="Romangsuriat, Nicole" userId="S::romangs_nico@bentley.edu::e19709a4-0b48-4e47-bc42-730a234feda1" providerId="AD" clId="Web-{1C1AD6FF-15EE-4B1D-A08E-4C96859E6510}" dt="2023-04-27T02:58:17.500" v="534" actId="20577"/>
          <ac:spMkLst>
            <pc:docMk/>
            <pc:sldMk cId="0" sldId="267"/>
            <ac:spMk id="990" creationId="{00000000-0000-0000-0000-000000000000}"/>
          </ac:spMkLst>
        </pc:spChg>
      </pc:sldChg>
      <pc:sldChg chg="addSp delSp modSp">
        <pc:chgData name="Romangsuriat, Nicole" userId="S::romangs_nico@bentley.edu::e19709a4-0b48-4e47-bc42-730a234feda1" providerId="AD" clId="Web-{1C1AD6FF-15EE-4B1D-A08E-4C96859E6510}" dt="2023-04-27T02:53:07.956" v="477"/>
        <pc:sldMkLst>
          <pc:docMk/>
          <pc:sldMk cId="0" sldId="268"/>
        </pc:sldMkLst>
        <pc:picChg chg="add del mod">
          <ac:chgData name="Romangsuriat, Nicole" userId="S::romangs_nico@bentley.edu::e19709a4-0b48-4e47-bc42-730a234feda1" providerId="AD" clId="Web-{1C1AD6FF-15EE-4B1D-A08E-4C96859E6510}" dt="2023-04-27T02:52:41.423" v="473"/>
          <ac:picMkLst>
            <pc:docMk/>
            <pc:sldMk cId="0" sldId="268"/>
            <ac:picMk id="2" creationId="{C6B9B60A-5532-4206-BA9C-AF97834FB6A3}"/>
          </ac:picMkLst>
        </pc:picChg>
        <pc:picChg chg="add del mod">
          <ac:chgData name="Romangsuriat, Nicole" userId="S::romangs_nico@bentley.edu::e19709a4-0b48-4e47-bc42-730a234feda1" providerId="AD" clId="Web-{1C1AD6FF-15EE-4B1D-A08E-4C96859E6510}" dt="2023-04-27T02:52:44.314" v="475"/>
          <ac:picMkLst>
            <pc:docMk/>
            <pc:sldMk cId="0" sldId="268"/>
            <ac:picMk id="3" creationId="{2E1AB17C-202A-1EC9-8AB9-D4D74B0F7410}"/>
          </ac:picMkLst>
        </pc:picChg>
        <pc:picChg chg="add del mod">
          <ac:chgData name="Romangsuriat, Nicole" userId="S::romangs_nico@bentley.edu::e19709a4-0b48-4e47-bc42-730a234feda1" providerId="AD" clId="Web-{1C1AD6FF-15EE-4B1D-A08E-4C96859E6510}" dt="2023-04-27T02:53:07.956" v="477"/>
          <ac:picMkLst>
            <pc:docMk/>
            <pc:sldMk cId="0" sldId="268"/>
            <ac:picMk id="4" creationId="{7C4379B0-2964-CDF8-5AB4-100390533ABE}"/>
          </ac:picMkLst>
        </pc:picChg>
      </pc:sldChg>
      <pc:sldChg chg="del">
        <pc:chgData name="Romangsuriat, Nicole" userId="S::romangs_nico@bentley.edu::e19709a4-0b48-4e47-bc42-730a234feda1" providerId="AD" clId="Web-{1C1AD6FF-15EE-4B1D-A08E-4C96859E6510}" dt="2023-04-27T02:53:23.972" v="478"/>
        <pc:sldMkLst>
          <pc:docMk/>
          <pc:sldMk cId="0" sldId="269"/>
        </pc:sldMkLst>
      </pc:sldChg>
      <pc:sldChg chg="del">
        <pc:chgData name="Romangsuriat, Nicole" userId="S::romangs_nico@bentley.edu::e19709a4-0b48-4e47-bc42-730a234feda1" providerId="AD" clId="Web-{1C1AD6FF-15EE-4B1D-A08E-4C96859E6510}" dt="2023-04-27T02:53:25.003" v="479"/>
        <pc:sldMkLst>
          <pc:docMk/>
          <pc:sldMk cId="0" sldId="270"/>
        </pc:sldMkLst>
      </pc:sldChg>
      <pc:sldChg chg="modSp">
        <pc:chgData name="Romangsuriat, Nicole" userId="S::romangs_nico@bentley.edu::e19709a4-0b48-4e47-bc42-730a234feda1" providerId="AD" clId="Web-{1C1AD6FF-15EE-4B1D-A08E-4C96859E6510}" dt="2023-04-27T02:46:10.766" v="320" actId="20577"/>
        <pc:sldMkLst>
          <pc:docMk/>
          <pc:sldMk cId="200248258" sldId="273"/>
        </pc:sldMkLst>
        <pc:spChg chg="mod">
          <ac:chgData name="Romangsuriat, Nicole" userId="S::romangs_nico@bentley.edu::e19709a4-0b48-4e47-bc42-730a234feda1" providerId="AD" clId="Web-{1C1AD6FF-15EE-4B1D-A08E-4C96859E6510}" dt="2023-04-27T02:46:10.766" v="320" actId="20577"/>
          <ac:spMkLst>
            <pc:docMk/>
            <pc:sldMk cId="200248258" sldId="273"/>
            <ac:spMk id="2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2:37:01.696" v="108" actId="1076"/>
          <ac:spMkLst>
            <pc:docMk/>
            <pc:sldMk cId="200248258" sldId="273"/>
            <ac:spMk id="6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2:37:31.604" v="114" actId="1076"/>
          <ac:spMkLst>
            <pc:docMk/>
            <pc:sldMk cId="200248258" sldId="273"/>
            <ac:spMk id="9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2:37:04.181" v="109" actId="1076"/>
          <ac:spMkLst>
            <pc:docMk/>
            <pc:sldMk cId="200248258" sldId="273"/>
            <ac:spMk id="12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2:37:28.275" v="113" actId="1076"/>
          <ac:spMkLst>
            <pc:docMk/>
            <pc:sldMk cId="200248258" sldId="273"/>
            <ac:spMk id="13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2:37:34.557" v="115" actId="1076"/>
          <ac:spMkLst>
            <pc:docMk/>
            <pc:sldMk cId="200248258" sldId="273"/>
            <ac:spMk id="14" creationId="{00000000-0000-0000-0000-000000000000}"/>
          </ac:spMkLst>
        </pc:spChg>
        <pc:picChg chg="mod">
          <ac:chgData name="Romangsuriat, Nicole" userId="S::romangs_nico@bentley.edu::e19709a4-0b48-4e47-bc42-730a234feda1" providerId="AD" clId="Web-{1C1AD6FF-15EE-4B1D-A08E-4C96859E6510}" dt="2023-04-27T02:37:46.635" v="117" actId="1076"/>
          <ac:picMkLst>
            <pc:docMk/>
            <pc:sldMk cId="200248258" sldId="273"/>
            <ac:picMk id="4" creationId="{00000000-0000-0000-0000-000000000000}"/>
          </ac:picMkLst>
        </pc:picChg>
      </pc:sldChg>
      <pc:sldChg chg="modSp">
        <pc:chgData name="Romangsuriat, Nicole" userId="S::romangs_nico@bentley.edu::e19709a4-0b48-4e47-bc42-730a234feda1" providerId="AD" clId="Web-{1C1AD6FF-15EE-4B1D-A08E-4C96859E6510}" dt="2023-04-27T03:10:14.016" v="834" actId="20577"/>
        <pc:sldMkLst>
          <pc:docMk/>
          <pc:sldMk cId="2092505593" sldId="274"/>
        </pc:sldMkLst>
        <pc:spChg chg="mod">
          <ac:chgData name="Romangsuriat, Nicole" userId="S::romangs_nico@bentley.edu::e19709a4-0b48-4e47-bc42-730a234feda1" providerId="AD" clId="Web-{1C1AD6FF-15EE-4B1D-A08E-4C96859E6510}" dt="2023-04-27T02:45:38.468" v="313" actId="20577"/>
          <ac:spMkLst>
            <pc:docMk/>
            <pc:sldMk cId="2092505593" sldId="274"/>
            <ac:spMk id="2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3:10:14.016" v="834" actId="20577"/>
          <ac:spMkLst>
            <pc:docMk/>
            <pc:sldMk cId="2092505593" sldId="274"/>
            <ac:spMk id="3" creationId="{00000000-0000-0000-0000-000000000000}"/>
          </ac:spMkLst>
        </pc:spChg>
        <pc:picChg chg="mod">
          <ac:chgData name="Romangsuriat, Nicole" userId="S::romangs_nico@bentley.edu::e19709a4-0b48-4e47-bc42-730a234feda1" providerId="AD" clId="Web-{1C1AD6FF-15EE-4B1D-A08E-4C96859E6510}" dt="2023-04-27T02:48:51.538" v="382" actId="1076"/>
          <ac:picMkLst>
            <pc:docMk/>
            <pc:sldMk cId="2092505593" sldId="274"/>
            <ac:picMk id="5" creationId="{00000000-0000-0000-0000-000000000000}"/>
          </ac:picMkLst>
        </pc:picChg>
      </pc:sldChg>
      <pc:sldChg chg="modSp">
        <pc:chgData name="Romangsuriat, Nicole" userId="S::romangs_nico@bentley.edu::e19709a4-0b48-4e47-bc42-730a234feda1" providerId="AD" clId="Web-{1C1AD6FF-15EE-4B1D-A08E-4C96859E6510}" dt="2023-04-27T03:10:00.485" v="832" actId="14100"/>
        <pc:sldMkLst>
          <pc:docMk/>
          <pc:sldMk cId="3630556991" sldId="275"/>
        </pc:sldMkLst>
        <pc:spChg chg="mod">
          <ac:chgData name="Romangsuriat, Nicole" userId="S::romangs_nico@bentley.edu::e19709a4-0b48-4e47-bc42-730a234feda1" providerId="AD" clId="Web-{1C1AD6FF-15EE-4B1D-A08E-4C96859E6510}" dt="2023-04-27T02:48:45.819" v="381" actId="20577"/>
          <ac:spMkLst>
            <pc:docMk/>
            <pc:sldMk cId="3630556991" sldId="275"/>
            <ac:spMk id="2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3:10:00.485" v="832" actId="14100"/>
          <ac:spMkLst>
            <pc:docMk/>
            <pc:sldMk cId="3630556991" sldId="275"/>
            <ac:spMk id="3" creationId="{00000000-0000-0000-0000-000000000000}"/>
          </ac:spMkLst>
        </pc:spChg>
      </pc:sldChg>
      <pc:sldChg chg="modSp">
        <pc:chgData name="Romangsuriat, Nicole" userId="S::romangs_nico@bentley.edu::e19709a4-0b48-4e47-bc42-730a234feda1" providerId="AD" clId="Web-{1C1AD6FF-15EE-4B1D-A08E-4C96859E6510}" dt="2023-04-27T03:11:05.394" v="841"/>
        <pc:sldMkLst>
          <pc:docMk/>
          <pc:sldMk cId="441626764" sldId="276"/>
        </pc:sldMkLst>
        <pc:spChg chg="mod">
          <ac:chgData name="Romangsuriat, Nicole" userId="S::romangs_nico@bentley.edu::e19709a4-0b48-4e47-bc42-730a234feda1" providerId="AD" clId="Web-{1C1AD6FF-15EE-4B1D-A08E-4C96859E6510}" dt="2023-04-27T02:48:42.679" v="379" actId="20577"/>
          <ac:spMkLst>
            <pc:docMk/>
            <pc:sldMk cId="441626764" sldId="276"/>
            <ac:spMk id="2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3:11:05.394" v="841"/>
          <ac:spMkLst>
            <pc:docMk/>
            <pc:sldMk cId="441626764" sldId="276"/>
            <ac:spMk id="3" creationId="{00000000-0000-0000-0000-000000000000}"/>
          </ac:spMkLst>
        </pc:spChg>
        <pc:picChg chg="mod">
          <ac:chgData name="Romangsuriat, Nicole" userId="S::romangs_nico@bentley.edu::e19709a4-0b48-4e47-bc42-730a234feda1" providerId="AD" clId="Web-{1C1AD6FF-15EE-4B1D-A08E-4C96859E6510}" dt="2023-04-27T03:10:21.470" v="836" actId="1076"/>
          <ac:picMkLst>
            <pc:docMk/>
            <pc:sldMk cId="441626764" sldId="276"/>
            <ac:picMk id="5" creationId="{00000000-0000-0000-0000-000000000000}"/>
          </ac:picMkLst>
        </pc:picChg>
      </pc:sldChg>
      <pc:sldChg chg="addSp delSp modSp add replId">
        <pc:chgData name="Romangsuriat, Nicole" userId="S::romangs_nico@bentley.edu::e19709a4-0b48-4e47-bc42-730a234feda1" providerId="AD" clId="Web-{1C1AD6FF-15EE-4B1D-A08E-4C96859E6510}" dt="2023-04-27T02:43:59.057" v="298" actId="1076"/>
        <pc:sldMkLst>
          <pc:docMk/>
          <pc:sldMk cId="948168966" sldId="277"/>
        </pc:sldMkLst>
        <pc:spChg chg="mod">
          <ac:chgData name="Romangsuriat, Nicole" userId="S::romangs_nico@bentley.edu::e19709a4-0b48-4e47-bc42-730a234feda1" providerId="AD" clId="Web-{1C1AD6FF-15EE-4B1D-A08E-4C96859E6510}" dt="2023-04-27T02:39:50.531" v="122" actId="20577"/>
          <ac:spMkLst>
            <pc:docMk/>
            <pc:sldMk cId="948168966" sldId="277"/>
            <ac:spMk id="2" creationId="{00000000-0000-0000-0000-000000000000}"/>
          </ac:spMkLst>
        </pc:spChg>
        <pc:spChg chg="add mod">
          <ac:chgData name="Romangsuriat, Nicole" userId="S::romangs_nico@bentley.edu::e19709a4-0b48-4e47-bc42-730a234feda1" providerId="AD" clId="Web-{1C1AD6FF-15EE-4B1D-A08E-4C96859E6510}" dt="2023-04-27T02:43:59.057" v="298" actId="1076"/>
          <ac:spMkLst>
            <pc:docMk/>
            <pc:sldMk cId="948168966" sldId="277"/>
            <ac:spMk id="9" creationId="{8D7E6668-AA18-9513-7C61-D12A4ED76C2A}"/>
          </ac:spMkLst>
        </pc:spChg>
        <pc:spChg chg="add mod">
          <ac:chgData name="Romangsuriat, Nicole" userId="S::romangs_nico@bentley.edu::e19709a4-0b48-4e47-bc42-730a234feda1" providerId="AD" clId="Web-{1C1AD6FF-15EE-4B1D-A08E-4C96859E6510}" dt="2023-04-27T02:43:20.118" v="283" actId="20577"/>
          <ac:spMkLst>
            <pc:docMk/>
            <pc:sldMk cId="948168966" sldId="277"/>
            <ac:spMk id="10" creationId="{28A384C6-67A8-0FFE-7FDD-ED34440B8CC0}"/>
          </ac:spMkLst>
        </pc:spChg>
        <pc:picChg chg="add mod">
          <ac:chgData name="Romangsuriat, Nicole" userId="S::romangs_nico@bentley.edu::e19709a4-0b48-4e47-bc42-730a234feda1" providerId="AD" clId="Web-{1C1AD6FF-15EE-4B1D-A08E-4C96859E6510}" dt="2023-04-27T02:30:31.914" v="27" actId="1076"/>
          <ac:picMkLst>
            <pc:docMk/>
            <pc:sldMk cId="948168966" sldId="277"/>
            <ac:picMk id="3" creationId="{0DA35C97-12EE-78ED-571C-AB4FDFA7BFC9}"/>
          </ac:picMkLst>
        </pc:picChg>
        <pc:picChg chg="add mod">
          <ac:chgData name="Romangsuriat, Nicole" userId="S::romangs_nico@bentley.edu::e19709a4-0b48-4e47-bc42-730a234feda1" providerId="AD" clId="Web-{1C1AD6FF-15EE-4B1D-A08E-4C96859E6510}" dt="2023-04-27T02:30:47.868" v="31" actId="1076"/>
          <ac:picMkLst>
            <pc:docMk/>
            <pc:sldMk cId="948168966" sldId="277"/>
            <ac:picMk id="4" creationId="{8AAE8CAE-152B-39FB-B15B-928536DB35C4}"/>
          </ac:picMkLst>
        </pc:picChg>
        <pc:picChg chg="del">
          <ac:chgData name="Romangsuriat, Nicole" userId="S::romangs_nico@bentley.edu::e19709a4-0b48-4e47-bc42-730a234feda1" providerId="AD" clId="Web-{1C1AD6FF-15EE-4B1D-A08E-4C96859E6510}" dt="2023-04-27T02:30:10.101" v="20"/>
          <ac:picMkLst>
            <pc:docMk/>
            <pc:sldMk cId="948168966" sldId="277"/>
            <ac:picMk id="5" creationId="{00000000-0000-0000-0000-000000000000}"/>
          </ac:picMkLst>
        </pc:picChg>
        <pc:picChg chg="del">
          <ac:chgData name="Romangsuriat, Nicole" userId="S::romangs_nico@bentley.edu::e19709a4-0b48-4e47-bc42-730a234feda1" providerId="AD" clId="Web-{1C1AD6FF-15EE-4B1D-A08E-4C96859E6510}" dt="2023-04-27T02:30:10.788" v="21"/>
          <ac:picMkLst>
            <pc:docMk/>
            <pc:sldMk cId="948168966" sldId="277"/>
            <ac:picMk id="6" creationId="{00000000-0000-0000-0000-000000000000}"/>
          </ac:picMkLst>
        </pc:picChg>
        <pc:picChg chg="del">
          <ac:chgData name="Romangsuriat, Nicole" userId="S::romangs_nico@bentley.edu::e19709a4-0b48-4e47-bc42-730a234feda1" providerId="AD" clId="Web-{1C1AD6FF-15EE-4B1D-A08E-4C96859E6510}" dt="2023-04-27T02:30:12.257" v="22"/>
          <ac:picMkLst>
            <pc:docMk/>
            <pc:sldMk cId="948168966" sldId="277"/>
            <ac:picMk id="7" creationId="{00000000-0000-0000-0000-000000000000}"/>
          </ac:picMkLst>
        </pc:picChg>
      </pc:sldChg>
      <pc:sldChg chg="addSp delSp modSp add replId">
        <pc:chgData name="Romangsuriat, Nicole" userId="S::romangs_nico@bentley.edu::e19709a4-0b48-4e47-bc42-730a234feda1" providerId="AD" clId="Web-{1C1AD6FF-15EE-4B1D-A08E-4C96859E6510}" dt="2023-04-27T02:58:48.251" v="537" actId="20577"/>
        <pc:sldMkLst>
          <pc:docMk/>
          <pc:sldMk cId="21070833" sldId="278"/>
        </pc:sldMkLst>
        <pc:spChg chg="mod">
          <ac:chgData name="Romangsuriat, Nicole" userId="S::romangs_nico@bentley.edu::e19709a4-0b48-4e47-bc42-730a234feda1" providerId="AD" clId="Web-{1C1AD6FF-15EE-4B1D-A08E-4C96859E6510}" dt="2023-04-27T02:44:19.777" v="302" actId="14100"/>
          <ac:spMkLst>
            <pc:docMk/>
            <pc:sldMk cId="21070833" sldId="278"/>
            <ac:spMk id="2" creationId="{00000000-0000-0000-0000-000000000000}"/>
          </ac:spMkLst>
        </pc:spChg>
        <pc:spChg chg="del">
          <ac:chgData name="Romangsuriat, Nicole" userId="S::romangs_nico@bentley.edu::e19709a4-0b48-4e47-bc42-730a234feda1" providerId="AD" clId="Web-{1C1AD6FF-15EE-4B1D-A08E-4C96859E6510}" dt="2023-04-27T02:33:12.515" v="60"/>
          <ac:spMkLst>
            <pc:docMk/>
            <pc:sldMk cId="21070833" sldId="278"/>
            <ac:spMk id="9" creationId="{8D7E6668-AA18-9513-7C61-D12A4ED76C2A}"/>
          </ac:spMkLst>
        </pc:spChg>
        <pc:spChg chg="del">
          <ac:chgData name="Romangsuriat, Nicole" userId="S::romangs_nico@bentley.edu::e19709a4-0b48-4e47-bc42-730a234feda1" providerId="AD" clId="Web-{1C1AD6FF-15EE-4B1D-A08E-4C96859E6510}" dt="2023-04-27T02:33:19.390" v="63"/>
          <ac:spMkLst>
            <pc:docMk/>
            <pc:sldMk cId="21070833" sldId="278"/>
            <ac:spMk id="10" creationId="{28A384C6-67A8-0FFE-7FDD-ED34440B8CC0}"/>
          </ac:spMkLst>
        </pc:spChg>
        <pc:spChg chg="add del mod">
          <ac:chgData name="Romangsuriat, Nicole" userId="S::romangs_nico@bentley.edu::e19709a4-0b48-4e47-bc42-730a234feda1" providerId="AD" clId="Web-{1C1AD6FF-15EE-4B1D-A08E-4C96859E6510}" dt="2023-04-27T02:41:43.645" v="203"/>
          <ac:spMkLst>
            <pc:docMk/>
            <pc:sldMk cId="21070833" sldId="278"/>
            <ac:spMk id="11" creationId="{9B700B4E-B71A-5614-0785-17F597894B49}"/>
          </ac:spMkLst>
        </pc:spChg>
        <pc:spChg chg="add del mod">
          <ac:chgData name="Romangsuriat, Nicole" userId="S::romangs_nico@bentley.edu::e19709a4-0b48-4e47-bc42-730a234feda1" providerId="AD" clId="Web-{1C1AD6FF-15EE-4B1D-A08E-4C96859E6510}" dt="2023-04-27T02:41:56.896" v="207"/>
          <ac:spMkLst>
            <pc:docMk/>
            <pc:sldMk cId="21070833" sldId="278"/>
            <ac:spMk id="13" creationId="{BFCCBBF3-BBF5-BA92-FC88-CBB4C6F09FB3}"/>
          </ac:spMkLst>
        </pc:spChg>
        <pc:spChg chg="add mod">
          <ac:chgData name="Romangsuriat, Nicole" userId="S::romangs_nico@bentley.edu::e19709a4-0b48-4e47-bc42-730a234feda1" providerId="AD" clId="Web-{1C1AD6FF-15EE-4B1D-A08E-4C96859E6510}" dt="2023-04-27T02:58:48.251" v="537" actId="20577"/>
          <ac:spMkLst>
            <pc:docMk/>
            <pc:sldMk cId="21070833" sldId="278"/>
            <ac:spMk id="15" creationId="{8E0BBF50-378B-ABEC-9CA2-534D16628D86}"/>
          </ac:spMkLst>
        </pc:spChg>
        <pc:picChg chg="del">
          <ac:chgData name="Romangsuriat, Nicole" userId="S::romangs_nico@bentley.edu::e19709a4-0b48-4e47-bc42-730a234feda1" providerId="AD" clId="Web-{1C1AD6FF-15EE-4B1D-A08E-4C96859E6510}" dt="2023-04-27T02:32:47.951" v="56"/>
          <ac:picMkLst>
            <pc:docMk/>
            <pc:sldMk cId="21070833" sldId="278"/>
            <ac:picMk id="3" creationId="{0DA35C97-12EE-78ED-571C-AB4FDFA7BFC9}"/>
          </ac:picMkLst>
        </pc:picChg>
        <pc:picChg chg="del">
          <ac:chgData name="Romangsuriat, Nicole" userId="S::romangs_nico@bentley.edu::e19709a4-0b48-4e47-bc42-730a234feda1" providerId="AD" clId="Web-{1C1AD6FF-15EE-4B1D-A08E-4C96859E6510}" dt="2023-04-27T02:33:20.265" v="64"/>
          <ac:picMkLst>
            <pc:docMk/>
            <pc:sldMk cId="21070833" sldId="278"/>
            <ac:picMk id="4" creationId="{8AAE8CAE-152B-39FB-B15B-928536DB35C4}"/>
          </ac:picMkLst>
        </pc:picChg>
        <pc:picChg chg="add mod">
          <ac:chgData name="Romangsuriat, Nicole" userId="S::romangs_nico@bentley.edu::e19709a4-0b48-4e47-bc42-730a234feda1" providerId="AD" clId="Web-{1C1AD6FF-15EE-4B1D-A08E-4C96859E6510}" dt="2023-04-27T02:44:22.746" v="303" actId="1076"/>
          <ac:picMkLst>
            <pc:docMk/>
            <pc:sldMk cId="21070833" sldId="278"/>
            <ac:picMk id="5" creationId="{0E812D44-1E5C-2450-4C43-42AF90DAA9C7}"/>
          </ac:picMkLst>
        </pc:picChg>
        <pc:picChg chg="add del mod">
          <ac:chgData name="Romangsuriat, Nicole" userId="S::romangs_nico@bentley.edu::e19709a4-0b48-4e47-bc42-730a234feda1" providerId="AD" clId="Web-{1C1AD6FF-15EE-4B1D-A08E-4C96859E6510}" dt="2023-04-27T02:33:39.641" v="70"/>
          <ac:picMkLst>
            <pc:docMk/>
            <pc:sldMk cId="21070833" sldId="278"/>
            <ac:picMk id="6" creationId="{0501ED92-8E82-6F7C-F253-595E595AB19F}"/>
          </ac:picMkLst>
        </pc:picChg>
        <pc:picChg chg="add mod">
          <ac:chgData name="Romangsuriat, Nicole" userId="S::romangs_nico@bentley.edu::e19709a4-0b48-4e47-bc42-730a234feda1" providerId="AD" clId="Web-{1C1AD6FF-15EE-4B1D-A08E-4C96859E6510}" dt="2023-04-27T02:44:16.058" v="301" actId="1076"/>
          <ac:picMkLst>
            <pc:docMk/>
            <pc:sldMk cId="21070833" sldId="278"/>
            <ac:picMk id="7" creationId="{71E0A323-846C-4719-2367-70D7C4A3F834}"/>
          </ac:picMkLst>
        </pc:picChg>
      </pc:sldChg>
      <pc:sldChg chg="addSp delSp modSp add ord replId">
        <pc:chgData name="Romangsuriat, Nicole" userId="S::romangs_nico@bentley.edu::e19709a4-0b48-4e47-bc42-730a234feda1" providerId="AD" clId="Web-{1C1AD6FF-15EE-4B1D-A08E-4C96859E6510}" dt="2023-04-27T02:58:36.094" v="535" actId="20577"/>
        <pc:sldMkLst>
          <pc:docMk/>
          <pc:sldMk cId="1111296016" sldId="279"/>
        </pc:sldMkLst>
        <pc:spChg chg="add del mod">
          <ac:chgData name="Romangsuriat, Nicole" userId="S::romangs_nico@bentley.edu::e19709a4-0b48-4e47-bc42-730a234feda1" providerId="AD" clId="Web-{1C1AD6FF-15EE-4B1D-A08E-4C96859E6510}" dt="2023-04-27T02:35:24.223" v="91"/>
          <ac:spMkLst>
            <pc:docMk/>
            <pc:sldMk cId="1111296016" sldId="279"/>
            <ac:spMk id="4" creationId="{13C87919-1135-B5DD-F253-199D79AA9975}"/>
          </ac:spMkLst>
        </pc:spChg>
        <pc:spChg chg="add mod">
          <ac:chgData name="Romangsuriat, Nicole" userId="S::romangs_nico@bentley.edu::e19709a4-0b48-4e47-bc42-730a234feda1" providerId="AD" clId="Web-{1C1AD6FF-15EE-4B1D-A08E-4C96859E6510}" dt="2023-04-27T02:46:15.954" v="321" actId="20577"/>
          <ac:spMkLst>
            <pc:docMk/>
            <pc:sldMk cId="1111296016" sldId="279"/>
            <ac:spMk id="6" creationId="{0B82AEB4-1BBE-3902-D5B0-1C0B7CA6E3AA}"/>
          </ac:spMkLst>
        </pc:spChg>
        <pc:spChg chg="add mod">
          <ac:chgData name="Romangsuriat, Nicole" userId="S::romangs_nico@bentley.edu::e19709a4-0b48-4e47-bc42-730a234feda1" providerId="AD" clId="Web-{1C1AD6FF-15EE-4B1D-A08E-4C96859E6510}" dt="2023-04-27T02:58:36.094" v="535" actId="20577"/>
          <ac:spMkLst>
            <pc:docMk/>
            <pc:sldMk cId="1111296016" sldId="279"/>
            <ac:spMk id="8" creationId="{7EF8D16C-C723-F5CA-0208-19E16978D1BF}"/>
          </ac:spMkLst>
        </pc:spChg>
        <pc:picChg chg="add mod">
          <ac:chgData name="Romangsuriat, Nicole" userId="S::romangs_nico@bentley.edu::e19709a4-0b48-4e47-bc42-730a234feda1" providerId="AD" clId="Web-{1C1AD6FF-15EE-4B1D-A08E-4C96859E6510}" dt="2023-04-27T02:46:24.563" v="322" actId="1076"/>
          <ac:picMkLst>
            <pc:docMk/>
            <pc:sldMk cId="1111296016" sldId="279"/>
            <ac:picMk id="2" creationId="{64F23CFD-A81E-9267-6EE0-2C0BAC824574}"/>
          </ac:picMkLst>
        </pc:picChg>
        <pc:picChg chg="del">
          <ac:chgData name="Romangsuriat, Nicole" userId="S::romangs_nico@bentley.edu::e19709a4-0b48-4e47-bc42-730a234feda1" providerId="AD" clId="Web-{1C1AD6FF-15EE-4B1D-A08E-4C96859E6510}" dt="2023-04-27T02:33:58.907" v="75"/>
          <ac:picMkLst>
            <pc:docMk/>
            <pc:sldMk cId="1111296016" sldId="279"/>
            <ac:picMk id="682" creationId="{00000000-0000-0000-0000-000000000000}"/>
          </ac:picMkLst>
        </pc:picChg>
      </pc:sldChg>
      <pc:sldChg chg="addSp delSp modSp add replId">
        <pc:chgData name="Romangsuriat, Nicole" userId="S::romangs_nico@bentley.edu::e19709a4-0b48-4e47-bc42-730a234feda1" providerId="AD" clId="Web-{1C1AD6FF-15EE-4B1D-A08E-4C96859E6510}" dt="2023-04-27T03:08:09.105" v="810" actId="20577"/>
        <pc:sldMkLst>
          <pc:docMk/>
          <pc:sldMk cId="2080207442" sldId="280"/>
        </pc:sldMkLst>
        <pc:spChg chg="mod">
          <ac:chgData name="Romangsuriat, Nicole" userId="S::romangs_nico@bentley.edu::e19709a4-0b48-4e47-bc42-730a234feda1" providerId="AD" clId="Web-{1C1AD6FF-15EE-4B1D-A08E-4C96859E6510}" dt="2023-04-27T02:39:38.468" v="120" actId="20577"/>
          <ac:spMkLst>
            <pc:docMk/>
            <pc:sldMk cId="2080207442" sldId="280"/>
            <ac:spMk id="2" creationId="{00000000-0000-0000-0000-000000000000}"/>
          </ac:spMkLst>
        </pc:spChg>
        <pc:spChg chg="add mod">
          <ac:chgData name="Romangsuriat, Nicole" userId="S::romangs_nico@bentley.edu::e19709a4-0b48-4e47-bc42-730a234feda1" providerId="AD" clId="Web-{1C1AD6FF-15EE-4B1D-A08E-4C96859E6510}" dt="2023-04-27T03:08:09.105" v="810" actId="20577"/>
          <ac:spMkLst>
            <pc:docMk/>
            <pc:sldMk cId="2080207442" sldId="280"/>
            <ac:spMk id="8" creationId="{94A63819-01E7-B1AB-0833-293274B2EB76}"/>
          </ac:spMkLst>
        </pc:spChg>
        <pc:spChg chg="add mod">
          <ac:chgData name="Romangsuriat, Nicole" userId="S::romangs_nico@bentley.edu::e19709a4-0b48-4e47-bc42-730a234feda1" providerId="AD" clId="Web-{1C1AD6FF-15EE-4B1D-A08E-4C96859E6510}" dt="2023-04-27T03:08:06.167" v="809" actId="20577"/>
          <ac:spMkLst>
            <pc:docMk/>
            <pc:sldMk cId="2080207442" sldId="280"/>
            <ac:spMk id="9" creationId="{FE3B6080-A7D1-0D93-B48A-621059C28EFF}"/>
          </ac:spMkLst>
        </pc:spChg>
        <pc:picChg chg="add mod">
          <ac:chgData name="Romangsuriat, Nicole" userId="S::romangs_nico@bentley.edu::e19709a4-0b48-4e47-bc42-730a234feda1" providerId="AD" clId="Web-{1C1AD6FF-15EE-4B1D-A08E-4C96859E6510}" dt="2023-04-27T02:34:17.455" v="83" actId="14100"/>
          <ac:picMkLst>
            <pc:docMk/>
            <pc:sldMk cId="2080207442" sldId="280"/>
            <ac:picMk id="3" creationId="{251E8384-38C9-0A9F-9512-EE5F27D54BE0}"/>
          </ac:picMkLst>
        </pc:picChg>
        <pc:picChg chg="add mod">
          <ac:chgData name="Romangsuriat, Nicole" userId="S::romangs_nico@bentley.edu::e19709a4-0b48-4e47-bc42-730a234feda1" providerId="AD" clId="Web-{1C1AD6FF-15EE-4B1D-A08E-4C96859E6510}" dt="2023-04-27T02:34:38.393" v="88" actId="14100"/>
          <ac:picMkLst>
            <pc:docMk/>
            <pc:sldMk cId="2080207442" sldId="280"/>
            <ac:picMk id="4" creationId="{5CEB335C-8C71-F04A-A396-2BC700E7444D}"/>
          </ac:picMkLst>
        </pc:picChg>
        <pc:picChg chg="del">
          <ac:chgData name="Romangsuriat, Nicole" userId="S::romangs_nico@bentley.edu::e19709a4-0b48-4e47-bc42-730a234feda1" providerId="AD" clId="Web-{1C1AD6FF-15EE-4B1D-A08E-4C96859E6510}" dt="2023-04-27T02:34:02.189" v="78"/>
          <ac:picMkLst>
            <pc:docMk/>
            <pc:sldMk cId="2080207442" sldId="280"/>
            <ac:picMk id="5" creationId="{0E812D44-1E5C-2450-4C43-42AF90DAA9C7}"/>
          </ac:picMkLst>
        </pc:picChg>
        <pc:picChg chg="del">
          <ac:chgData name="Romangsuriat, Nicole" userId="S::romangs_nico@bentley.edu::e19709a4-0b48-4e47-bc42-730a234feda1" providerId="AD" clId="Web-{1C1AD6FF-15EE-4B1D-A08E-4C96859E6510}" dt="2023-04-27T02:34:01.282" v="77"/>
          <ac:picMkLst>
            <pc:docMk/>
            <pc:sldMk cId="2080207442" sldId="280"/>
            <ac:picMk id="7" creationId="{71E0A323-846C-4719-2367-70D7C4A3F834}"/>
          </ac:picMkLst>
        </pc:picChg>
      </pc:sldChg>
      <pc:sldChg chg="addSp delSp modSp add replId">
        <pc:chgData name="Romangsuriat, Nicole" userId="S::romangs_nico@bentley.edu::e19709a4-0b48-4e47-bc42-730a234feda1" providerId="AD" clId="Web-{1C1AD6FF-15EE-4B1D-A08E-4C96859E6510}" dt="2023-04-27T02:51:04.778" v="452" actId="20577"/>
        <pc:sldMkLst>
          <pc:docMk/>
          <pc:sldMk cId="910003675" sldId="281"/>
        </pc:sldMkLst>
        <pc:spChg chg="add mod">
          <ac:chgData name="Romangsuriat, Nicole" userId="S::romangs_nico@bentley.edu::e19709a4-0b48-4e47-bc42-730a234feda1" providerId="AD" clId="Web-{1C1AD6FF-15EE-4B1D-A08E-4C96859E6510}" dt="2023-04-27T02:51:04.778" v="452" actId="20577"/>
          <ac:spMkLst>
            <pc:docMk/>
            <pc:sldMk cId="910003675" sldId="281"/>
            <ac:spMk id="3" creationId="{070B4CBF-1B49-5545-3E2C-ED8DA283105B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2:50:54.215" v="434" actId="20577"/>
          <ac:spMkLst>
            <pc:docMk/>
            <pc:sldMk cId="910003675" sldId="281"/>
            <ac:spMk id="549" creationId="{00000000-0000-0000-0000-000000000000}"/>
          </ac:spMkLst>
        </pc:spChg>
        <pc:spChg chg="del">
          <ac:chgData name="Romangsuriat, Nicole" userId="S::romangs_nico@bentley.edu::e19709a4-0b48-4e47-bc42-730a234feda1" providerId="AD" clId="Web-{1C1AD6FF-15EE-4B1D-A08E-4C96859E6510}" dt="2023-04-27T02:51:01.138" v="438"/>
          <ac:spMkLst>
            <pc:docMk/>
            <pc:sldMk cId="910003675" sldId="281"/>
            <ac:spMk id="550" creationId="{00000000-0000-0000-0000-000000000000}"/>
          </ac:spMkLst>
        </pc:spChg>
        <pc:grpChg chg="del">
          <ac:chgData name="Romangsuriat, Nicole" userId="S::romangs_nico@bentley.edu::e19709a4-0b48-4e47-bc42-730a234feda1" providerId="AD" clId="Web-{1C1AD6FF-15EE-4B1D-A08E-4C96859E6510}" dt="2023-04-27T02:50:56.372" v="435"/>
          <ac:grpSpMkLst>
            <pc:docMk/>
            <pc:sldMk cId="910003675" sldId="281"/>
            <ac:grpSpMk id="551" creationId="{00000000-0000-0000-0000-000000000000}"/>
          </ac:grpSpMkLst>
        </pc:grpChg>
        <pc:picChg chg="del">
          <ac:chgData name="Romangsuriat, Nicole" userId="S::romangs_nico@bentley.edu::e19709a4-0b48-4e47-bc42-730a234feda1" providerId="AD" clId="Web-{1C1AD6FF-15EE-4B1D-A08E-4C96859E6510}" dt="2023-04-27T02:50:57.872" v="436"/>
          <ac:picMkLst>
            <pc:docMk/>
            <pc:sldMk cId="910003675" sldId="281"/>
            <ac:picMk id="590" creationId="{00000000-0000-0000-0000-000000000000}"/>
          </ac:picMkLst>
        </pc:picChg>
        <pc:cxnChg chg="del">
          <ac:chgData name="Romangsuriat, Nicole" userId="S::romangs_nico@bentley.edu::e19709a4-0b48-4e47-bc42-730a234feda1" providerId="AD" clId="Web-{1C1AD6FF-15EE-4B1D-A08E-4C96859E6510}" dt="2023-04-27T02:50:59.075" v="437"/>
          <ac:cxnSpMkLst>
            <pc:docMk/>
            <pc:sldMk cId="910003675" sldId="281"/>
            <ac:cxnSpMk id="591" creationId="{00000000-0000-0000-0000-000000000000}"/>
          </ac:cxnSpMkLst>
        </pc:cxnChg>
      </pc:sldChg>
      <pc:sldChg chg="addSp delSp modSp add replId">
        <pc:chgData name="Romangsuriat, Nicole" userId="S::romangs_nico@bentley.edu::e19709a4-0b48-4e47-bc42-730a234feda1" providerId="AD" clId="Web-{1C1AD6FF-15EE-4B1D-A08E-4C96859E6510}" dt="2023-04-27T02:55:59.556" v="510" actId="1076"/>
        <pc:sldMkLst>
          <pc:docMk/>
          <pc:sldMk cId="2056215892" sldId="282"/>
        </pc:sldMkLst>
        <pc:spChg chg="mod">
          <ac:chgData name="Romangsuriat, Nicole" userId="S::romangs_nico@bentley.edu::e19709a4-0b48-4e47-bc42-730a234feda1" providerId="AD" clId="Web-{1C1AD6FF-15EE-4B1D-A08E-4C96859E6510}" dt="2023-04-27T02:55:59.556" v="510" actId="1076"/>
          <ac:spMkLst>
            <pc:docMk/>
            <pc:sldMk cId="2056215892" sldId="282"/>
            <ac:spMk id="549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1C1AD6FF-15EE-4B1D-A08E-4C96859E6510}" dt="2023-04-27T02:51:27.998" v="464" actId="20577"/>
          <ac:spMkLst>
            <pc:docMk/>
            <pc:sldMk cId="2056215892" sldId="282"/>
            <ac:spMk id="550" creationId="{00000000-0000-0000-0000-000000000000}"/>
          </ac:spMkLst>
        </pc:spChg>
        <pc:grpChg chg="del">
          <ac:chgData name="Romangsuriat, Nicole" userId="S::romangs_nico@bentley.edu::e19709a4-0b48-4e47-bc42-730a234feda1" providerId="AD" clId="Web-{1C1AD6FF-15EE-4B1D-A08E-4C96859E6510}" dt="2023-04-27T02:51:20.451" v="459"/>
          <ac:grpSpMkLst>
            <pc:docMk/>
            <pc:sldMk cId="2056215892" sldId="282"/>
            <ac:grpSpMk id="551" creationId="{00000000-0000-0000-0000-000000000000}"/>
          </ac:grpSpMkLst>
        </pc:grpChg>
        <pc:picChg chg="add del mod">
          <ac:chgData name="Romangsuriat, Nicole" userId="S::romangs_nico@bentley.edu::e19709a4-0b48-4e47-bc42-730a234feda1" providerId="AD" clId="Web-{1C1AD6FF-15EE-4B1D-A08E-4C96859E6510}" dt="2023-04-27T02:52:31.470" v="471"/>
          <ac:picMkLst>
            <pc:docMk/>
            <pc:sldMk cId="2056215892" sldId="282"/>
            <ac:picMk id="2" creationId="{06DB40A0-FF7E-36C0-6EC7-E26E7DA7E3DD}"/>
          </ac:picMkLst>
        </pc:picChg>
        <pc:picChg chg="add del mod">
          <ac:chgData name="Romangsuriat, Nicole" userId="S::romangs_nico@bentley.edu::e19709a4-0b48-4e47-bc42-730a234feda1" providerId="AD" clId="Web-{1C1AD6FF-15EE-4B1D-A08E-4C96859E6510}" dt="2023-04-27T02:53:49.207" v="482"/>
          <ac:picMkLst>
            <pc:docMk/>
            <pc:sldMk cId="2056215892" sldId="282"/>
            <ac:picMk id="3" creationId="{E0EE7E93-C46B-284D-2689-E7D1105D313B}"/>
          </ac:picMkLst>
        </pc:picChg>
        <pc:picChg chg="add del mod">
          <ac:chgData name="Romangsuriat, Nicole" userId="S::romangs_nico@bentley.edu::e19709a4-0b48-4e47-bc42-730a234feda1" providerId="AD" clId="Web-{1C1AD6FF-15EE-4B1D-A08E-4C96859E6510}" dt="2023-04-27T02:53:54.504" v="485"/>
          <ac:picMkLst>
            <pc:docMk/>
            <pc:sldMk cId="2056215892" sldId="282"/>
            <ac:picMk id="4" creationId="{0BC3EEC5-BC9C-EAAA-C557-3624350E8357}"/>
          </ac:picMkLst>
        </pc:picChg>
        <pc:picChg chg="add del mod">
          <ac:chgData name="Romangsuriat, Nicole" userId="S::romangs_nico@bentley.edu::e19709a4-0b48-4e47-bc42-730a234feda1" providerId="AD" clId="Web-{1C1AD6FF-15EE-4B1D-A08E-4C96859E6510}" dt="2023-04-27T02:54:07.161" v="487"/>
          <ac:picMkLst>
            <pc:docMk/>
            <pc:sldMk cId="2056215892" sldId="282"/>
            <ac:picMk id="5" creationId="{A6157527-FCD8-BDB0-1E12-DA007C659D7E}"/>
          </ac:picMkLst>
        </pc:picChg>
        <pc:picChg chg="add del mod">
          <ac:chgData name="Romangsuriat, Nicole" userId="S::romangs_nico@bentley.edu::e19709a4-0b48-4e47-bc42-730a234feda1" providerId="AD" clId="Web-{1C1AD6FF-15EE-4B1D-A08E-4C96859E6510}" dt="2023-04-27T02:55:23.742" v="501"/>
          <ac:picMkLst>
            <pc:docMk/>
            <pc:sldMk cId="2056215892" sldId="282"/>
            <ac:picMk id="6" creationId="{CE16E3D8-8A9A-AEBF-D837-855924F4069F}"/>
          </ac:picMkLst>
        </pc:picChg>
        <pc:picChg chg="add del mod">
          <ac:chgData name="Romangsuriat, Nicole" userId="S::romangs_nico@bentley.edu::e19709a4-0b48-4e47-bc42-730a234feda1" providerId="AD" clId="Web-{1C1AD6FF-15EE-4B1D-A08E-4C96859E6510}" dt="2023-04-27T02:55:02.351" v="497"/>
          <ac:picMkLst>
            <pc:docMk/>
            <pc:sldMk cId="2056215892" sldId="282"/>
            <ac:picMk id="7" creationId="{1905D7BC-3AE4-1B05-7DB4-7330BBFCB356}"/>
          </ac:picMkLst>
        </pc:picChg>
        <pc:picChg chg="add mod">
          <ac:chgData name="Romangsuriat, Nicole" userId="S::romangs_nico@bentley.edu::e19709a4-0b48-4e47-bc42-730a234feda1" providerId="AD" clId="Web-{1C1AD6FF-15EE-4B1D-A08E-4C96859E6510}" dt="2023-04-27T02:55:55.463" v="509" actId="1076"/>
          <ac:picMkLst>
            <pc:docMk/>
            <pc:sldMk cId="2056215892" sldId="282"/>
            <ac:picMk id="8" creationId="{2DB27CDD-3001-E0A6-4497-485FBF5F6543}"/>
          </ac:picMkLst>
        </pc:picChg>
        <pc:picChg chg="del">
          <ac:chgData name="Romangsuriat, Nicole" userId="S::romangs_nico@bentley.edu::e19709a4-0b48-4e47-bc42-730a234feda1" providerId="AD" clId="Web-{1C1AD6FF-15EE-4B1D-A08E-4C96859E6510}" dt="2023-04-27T02:51:21.373" v="460"/>
          <ac:picMkLst>
            <pc:docMk/>
            <pc:sldMk cId="2056215892" sldId="282"/>
            <ac:picMk id="590" creationId="{00000000-0000-0000-0000-000000000000}"/>
          </ac:picMkLst>
        </pc:picChg>
        <pc:cxnChg chg="del">
          <ac:chgData name="Romangsuriat, Nicole" userId="S::romangs_nico@bentley.edu::e19709a4-0b48-4e47-bc42-730a234feda1" providerId="AD" clId="Web-{1C1AD6FF-15EE-4B1D-A08E-4C96859E6510}" dt="2023-04-27T02:51:22.420" v="461"/>
          <ac:cxnSpMkLst>
            <pc:docMk/>
            <pc:sldMk cId="2056215892" sldId="282"/>
            <ac:cxnSpMk id="591" creationId="{00000000-0000-0000-0000-000000000000}"/>
          </ac:cxnSpMkLst>
        </pc:cxnChg>
      </pc:sldChg>
      <pc:sldChg chg="add del replId">
        <pc:chgData name="Romangsuriat, Nicole" userId="S::romangs_nico@bentley.edu::e19709a4-0b48-4e47-bc42-730a234feda1" providerId="AD" clId="Web-{1C1AD6FF-15EE-4B1D-A08E-4C96859E6510}" dt="2023-04-27T02:51:40.186" v="466"/>
        <pc:sldMkLst>
          <pc:docMk/>
          <pc:sldMk cId="517225287" sldId="283"/>
        </pc:sldMkLst>
      </pc:sldChg>
    </pc:docChg>
  </pc:docChgLst>
  <pc:docChgLst>
    <pc:chgData name="Romangsuriat, Nicole" userId="S::romangs_nico@bentley.edu::e19709a4-0b48-4e47-bc42-730a234feda1" providerId="AD" clId="Web-{5C3ECA03-D79C-42DD-AF78-61FF87030B44}"/>
    <pc:docChg chg="modSld">
      <pc:chgData name="Romangsuriat, Nicole" userId="S::romangs_nico@bentley.edu::e19709a4-0b48-4e47-bc42-730a234feda1" providerId="AD" clId="Web-{5C3ECA03-D79C-42DD-AF78-61FF87030B44}" dt="2023-05-01T18:09:41.340" v="158" actId="1076"/>
      <pc:docMkLst>
        <pc:docMk/>
      </pc:docMkLst>
      <pc:sldChg chg="addSp delSp modSp">
        <pc:chgData name="Romangsuriat, Nicole" userId="S::romangs_nico@bentley.edu::e19709a4-0b48-4e47-bc42-730a234feda1" providerId="AD" clId="Web-{5C3ECA03-D79C-42DD-AF78-61FF87030B44}" dt="2023-05-01T18:09:41.340" v="158" actId="1076"/>
        <pc:sldMkLst>
          <pc:docMk/>
          <pc:sldMk cId="1527079077" sldId="271"/>
        </pc:sldMkLst>
        <pc:spChg chg="mod">
          <ac:chgData name="Romangsuriat, Nicole" userId="S::romangs_nico@bentley.edu::e19709a4-0b48-4e47-bc42-730a234feda1" providerId="AD" clId="Web-{5C3ECA03-D79C-42DD-AF78-61FF87030B44}" dt="2023-05-01T18:07:51.321" v="136" actId="20577"/>
          <ac:spMkLst>
            <pc:docMk/>
            <pc:sldMk cId="1527079077" sldId="271"/>
            <ac:spMk id="2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5C3ECA03-D79C-42DD-AF78-61FF87030B44}" dt="2023-05-01T18:07:54.306" v="137" actId="20577"/>
          <ac:spMkLst>
            <pc:docMk/>
            <pc:sldMk cId="1527079077" sldId="271"/>
            <ac:spMk id="3" creationId="{00000000-0000-0000-0000-000000000000}"/>
          </ac:spMkLst>
        </pc:spChg>
        <pc:spChg chg="add del mod">
          <ac:chgData name="Romangsuriat, Nicole" userId="S::romangs_nico@bentley.edu::e19709a4-0b48-4e47-bc42-730a234feda1" providerId="AD" clId="Web-{5C3ECA03-D79C-42DD-AF78-61FF87030B44}" dt="2023-05-01T18:04:59.597" v="80"/>
          <ac:spMkLst>
            <pc:docMk/>
            <pc:sldMk cId="1527079077" sldId="271"/>
            <ac:spMk id="4" creationId="{3C77E56A-2FC8-86C9-6AFC-193FEC82B89D}"/>
          </ac:spMkLst>
        </pc:spChg>
        <pc:spChg chg="add del mod">
          <ac:chgData name="Romangsuriat, Nicole" userId="S::romangs_nico@bentley.edu::e19709a4-0b48-4e47-bc42-730a234feda1" providerId="AD" clId="Web-{5C3ECA03-D79C-42DD-AF78-61FF87030B44}" dt="2023-05-01T18:01:35.357" v="18"/>
          <ac:spMkLst>
            <pc:docMk/>
            <pc:sldMk cId="1527079077" sldId="271"/>
            <ac:spMk id="6" creationId="{66FC6E3C-784C-FBD2-A8C6-642E8216BBD1}"/>
          </ac:spMkLst>
        </pc:spChg>
        <pc:spChg chg="add del">
          <ac:chgData name="Romangsuriat, Nicole" userId="S::romangs_nico@bentley.edu::e19709a4-0b48-4e47-bc42-730a234feda1" providerId="AD" clId="Web-{5C3ECA03-D79C-42DD-AF78-61FF87030B44}" dt="2023-05-01T18:01:25.747" v="16"/>
          <ac:spMkLst>
            <pc:docMk/>
            <pc:sldMk cId="1527079077" sldId="271"/>
            <ac:spMk id="8" creationId="{99E5378E-EE10-9F2E-3FB4-DE2E248E32D3}"/>
          </ac:spMkLst>
        </pc:spChg>
        <pc:spChg chg="add mod">
          <ac:chgData name="Romangsuriat, Nicole" userId="S::romangs_nico@bentley.edu::e19709a4-0b48-4e47-bc42-730a234feda1" providerId="AD" clId="Web-{5C3ECA03-D79C-42DD-AF78-61FF87030B44}" dt="2023-05-01T18:09:24.715" v="156" actId="20577"/>
          <ac:spMkLst>
            <pc:docMk/>
            <pc:sldMk cId="1527079077" sldId="271"/>
            <ac:spMk id="10" creationId="{1EC3A2F3-65FE-B5D3-42B8-A7820DF29D9C}"/>
          </ac:spMkLst>
        </pc:spChg>
        <pc:spChg chg="add mod">
          <ac:chgData name="Romangsuriat, Nicole" userId="S::romangs_nico@bentley.edu::e19709a4-0b48-4e47-bc42-730a234feda1" providerId="AD" clId="Web-{5C3ECA03-D79C-42DD-AF78-61FF87030B44}" dt="2023-05-01T18:09:41.340" v="158" actId="1076"/>
          <ac:spMkLst>
            <pc:docMk/>
            <pc:sldMk cId="1527079077" sldId="271"/>
            <ac:spMk id="11" creationId="{08FC69CF-EAF9-F513-2C1A-F429B1548733}"/>
          </ac:spMkLst>
        </pc:spChg>
      </pc:sldChg>
      <pc:sldChg chg="modSp">
        <pc:chgData name="Romangsuriat, Nicole" userId="S::romangs_nico@bentley.edu::e19709a4-0b48-4e47-bc42-730a234feda1" providerId="AD" clId="Web-{5C3ECA03-D79C-42DD-AF78-61FF87030B44}" dt="2023-05-01T18:08:01.493" v="139" actId="20577"/>
        <pc:sldMkLst>
          <pc:docMk/>
          <pc:sldMk cId="3696262102" sldId="272"/>
        </pc:sldMkLst>
        <pc:spChg chg="mod">
          <ac:chgData name="Romangsuriat, Nicole" userId="S::romangs_nico@bentley.edu::e19709a4-0b48-4e47-bc42-730a234feda1" providerId="AD" clId="Web-{5C3ECA03-D79C-42DD-AF78-61FF87030B44}" dt="2023-05-01T18:08:01.493" v="139" actId="20577"/>
          <ac:spMkLst>
            <pc:docMk/>
            <pc:sldMk cId="3696262102" sldId="272"/>
            <ac:spMk id="2" creationId="{00000000-0000-0000-0000-000000000000}"/>
          </ac:spMkLst>
        </pc:spChg>
      </pc:sldChg>
    </pc:docChg>
  </pc:docChgLst>
  <pc:docChgLst>
    <pc:chgData name="Romangsuriat, Nicole" userId="S::romangs_nico@bentley.edu::e19709a4-0b48-4e47-bc42-730a234feda1" providerId="AD" clId="Web-{D16EB361-AC3D-49F3-9128-57F66302C93B}"/>
    <pc:docChg chg="delSld modSld sldOrd">
      <pc:chgData name="Romangsuriat, Nicole" userId="S::romangs_nico@bentley.edu::e19709a4-0b48-4e47-bc42-730a234feda1" providerId="AD" clId="Web-{D16EB361-AC3D-49F3-9128-57F66302C93B}" dt="2023-05-02T20:32:16.090" v="33" actId="20577"/>
      <pc:docMkLst>
        <pc:docMk/>
      </pc:docMkLst>
      <pc:sldChg chg="modSp">
        <pc:chgData name="Romangsuriat, Nicole" userId="S::romangs_nico@bentley.edu::e19709a4-0b48-4e47-bc42-730a234feda1" providerId="AD" clId="Web-{D16EB361-AC3D-49F3-9128-57F66302C93B}" dt="2023-05-02T20:32:16.090" v="33" actId="20577"/>
        <pc:sldMkLst>
          <pc:docMk/>
          <pc:sldMk cId="0" sldId="266"/>
        </pc:sldMkLst>
        <pc:spChg chg="mod">
          <ac:chgData name="Romangsuriat, Nicole" userId="S::romangs_nico@bentley.edu::e19709a4-0b48-4e47-bc42-730a234feda1" providerId="AD" clId="Web-{D16EB361-AC3D-49F3-9128-57F66302C93B}" dt="2023-05-02T20:32:16.090" v="33" actId="20577"/>
          <ac:spMkLst>
            <pc:docMk/>
            <pc:sldMk cId="0" sldId="266"/>
            <ac:spMk id="886" creationId="{00000000-0000-0000-0000-000000000000}"/>
          </ac:spMkLst>
        </pc:spChg>
      </pc:sldChg>
      <pc:sldChg chg="modSp">
        <pc:chgData name="Romangsuriat, Nicole" userId="S::romangs_nico@bentley.edu::e19709a4-0b48-4e47-bc42-730a234feda1" providerId="AD" clId="Web-{D16EB361-AC3D-49F3-9128-57F66302C93B}" dt="2023-05-02T20:27:36.785" v="15" actId="20577"/>
        <pc:sldMkLst>
          <pc:docMk/>
          <pc:sldMk cId="200248258" sldId="273"/>
        </pc:sldMkLst>
        <pc:spChg chg="mod">
          <ac:chgData name="Romangsuriat, Nicole" userId="S::romangs_nico@bentley.edu::e19709a4-0b48-4e47-bc42-730a234feda1" providerId="AD" clId="Web-{D16EB361-AC3D-49F3-9128-57F66302C93B}" dt="2023-05-02T20:27:36.785" v="15" actId="20577"/>
          <ac:spMkLst>
            <pc:docMk/>
            <pc:sldMk cId="200248258" sldId="273"/>
            <ac:spMk id="14" creationId="{00000000-0000-0000-0000-000000000000}"/>
          </ac:spMkLst>
        </pc:spChg>
      </pc:sldChg>
      <pc:sldChg chg="modSp">
        <pc:chgData name="Romangsuriat, Nicole" userId="S::romangs_nico@bentley.edu::e19709a4-0b48-4e47-bc42-730a234feda1" providerId="AD" clId="Web-{D16EB361-AC3D-49F3-9128-57F66302C93B}" dt="2023-05-02T20:24:02.294" v="7" actId="20577"/>
        <pc:sldMkLst>
          <pc:docMk/>
          <pc:sldMk cId="2092505593" sldId="274"/>
        </pc:sldMkLst>
        <pc:spChg chg="mod">
          <ac:chgData name="Romangsuriat, Nicole" userId="S::romangs_nico@bentley.edu::e19709a4-0b48-4e47-bc42-730a234feda1" providerId="AD" clId="Web-{D16EB361-AC3D-49F3-9128-57F66302C93B}" dt="2023-05-02T20:24:02.294" v="7" actId="20577"/>
          <ac:spMkLst>
            <pc:docMk/>
            <pc:sldMk cId="2092505593" sldId="274"/>
            <ac:spMk id="2" creationId="{00000000-0000-0000-0000-000000000000}"/>
          </ac:spMkLst>
        </pc:spChg>
      </pc:sldChg>
      <pc:sldChg chg="modSp">
        <pc:chgData name="Romangsuriat, Nicole" userId="S::romangs_nico@bentley.edu::e19709a4-0b48-4e47-bc42-730a234feda1" providerId="AD" clId="Web-{D16EB361-AC3D-49F3-9128-57F66302C93B}" dt="2023-05-02T20:24:14.685" v="9" actId="20577"/>
        <pc:sldMkLst>
          <pc:docMk/>
          <pc:sldMk cId="441626764" sldId="276"/>
        </pc:sldMkLst>
        <pc:spChg chg="mod">
          <ac:chgData name="Romangsuriat, Nicole" userId="S::romangs_nico@bentley.edu::e19709a4-0b48-4e47-bc42-730a234feda1" providerId="AD" clId="Web-{D16EB361-AC3D-49F3-9128-57F66302C93B}" dt="2023-05-02T20:24:14.685" v="9" actId="20577"/>
          <ac:spMkLst>
            <pc:docMk/>
            <pc:sldMk cId="441626764" sldId="276"/>
            <ac:spMk id="2" creationId="{00000000-0000-0000-0000-000000000000}"/>
          </ac:spMkLst>
        </pc:spChg>
      </pc:sldChg>
      <pc:sldChg chg="del ord">
        <pc:chgData name="Romangsuriat, Nicole" userId="S::romangs_nico@bentley.edu::e19709a4-0b48-4e47-bc42-730a234feda1" providerId="AD" clId="Web-{D16EB361-AC3D-49F3-9128-57F66302C93B}" dt="2023-05-02T20:22:34.479" v="1"/>
        <pc:sldMkLst>
          <pc:docMk/>
          <pc:sldMk cId="1111296016" sldId="279"/>
        </pc:sldMkLst>
      </pc:sldChg>
    </pc:docChg>
  </pc:docChgLst>
  <pc:docChgLst>
    <pc:chgData name="Romangsuriat, Nicole" userId="S::romangs_nico@bentley.edu::e19709a4-0b48-4e47-bc42-730a234feda1" providerId="AD" clId="Web-{8789E276-00A0-4A4B-AE96-1455D1E14242}"/>
    <pc:docChg chg="modSld">
      <pc:chgData name="Romangsuriat, Nicole" userId="S::romangs_nico@bentley.edu::e19709a4-0b48-4e47-bc42-730a234feda1" providerId="AD" clId="Web-{8789E276-00A0-4A4B-AE96-1455D1E14242}" dt="2023-04-28T23:20:29.878" v="655" actId="20577"/>
      <pc:docMkLst>
        <pc:docMk/>
      </pc:docMkLst>
      <pc:sldChg chg="addSp delSp modSp">
        <pc:chgData name="Romangsuriat, Nicole" userId="S::romangs_nico@bentley.edu::e19709a4-0b48-4e47-bc42-730a234feda1" providerId="AD" clId="Web-{8789E276-00A0-4A4B-AE96-1455D1E14242}" dt="2023-04-28T23:20:29.878" v="655" actId="20577"/>
        <pc:sldMkLst>
          <pc:docMk/>
          <pc:sldMk cId="910003675" sldId="281"/>
        </pc:sldMkLst>
        <pc:spChg chg="del mod">
          <ac:chgData name="Romangsuriat, Nicole" userId="S::romangs_nico@bentley.edu::e19709a4-0b48-4e47-bc42-730a234feda1" providerId="AD" clId="Web-{8789E276-00A0-4A4B-AE96-1455D1E14242}" dt="2023-04-28T23:07:33.809" v="3"/>
          <ac:spMkLst>
            <pc:docMk/>
            <pc:sldMk cId="910003675" sldId="281"/>
            <ac:spMk id="3" creationId="{070B4CBF-1B49-5545-3E2C-ED8DA283105B}"/>
          </ac:spMkLst>
        </pc:spChg>
        <pc:spChg chg="add mod">
          <ac:chgData name="Romangsuriat, Nicole" userId="S::romangs_nico@bentley.edu::e19709a4-0b48-4e47-bc42-730a234feda1" providerId="AD" clId="Web-{8789E276-00A0-4A4B-AE96-1455D1E14242}" dt="2023-04-28T23:20:29.878" v="655" actId="20577"/>
          <ac:spMkLst>
            <pc:docMk/>
            <pc:sldMk cId="910003675" sldId="281"/>
            <ac:spMk id="4" creationId="{82A3BA07-D211-CE77-AB2F-CA3621AFB537}"/>
          </ac:spMkLst>
        </pc:spChg>
        <pc:spChg chg="add mod">
          <ac:chgData name="Romangsuriat, Nicole" userId="S::romangs_nico@bentley.edu::e19709a4-0b48-4e47-bc42-730a234feda1" providerId="AD" clId="Web-{8789E276-00A0-4A4B-AE96-1455D1E14242}" dt="2023-04-28T23:15:41.452" v="574" actId="20577"/>
          <ac:spMkLst>
            <pc:docMk/>
            <pc:sldMk cId="910003675" sldId="281"/>
            <ac:spMk id="5" creationId="{2F1A9740-EA15-26AC-0041-A87C76ACF238}"/>
          </ac:spMkLst>
        </pc:spChg>
        <pc:spChg chg="add mod">
          <ac:chgData name="Romangsuriat, Nicole" userId="S::romangs_nico@bentley.edu::e19709a4-0b48-4e47-bc42-730a234feda1" providerId="AD" clId="Web-{8789E276-00A0-4A4B-AE96-1455D1E14242}" dt="2023-04-28T23:15:49.812" v="577" actId="20577"/>
          <ac:spMkLst>
            <pc:docMk/>
            <pc:sldMk cId="910003675" sldId="281"/>
            <ac:spMk id="6" creationId="{2DE067C6-FE78-EE89-6EB1-05954FFAE61D}"/>
          </ac:spMkLst>
        </pc:spChg>
        <pc:spChg chg="add mod">
          <ac:chgData name="Romangsuriat, Nicole" userId="S::romangs_nico@bentley.edu::e19709a4-0b48-4e47-bc42-730a234feda1" providerId="AD" clId="Web-{8789E276-00A0-4A4B-AE96-1455D1E14242}" dt="2023-04-28T23:15:57.797" v="580" actId="20577"/>
          <ac:spMkLst>
            <pc:docMk/>
            <pc:sldMk cId="910003675" sldId="281"/>
            <ac:spMk id="7" creationId="{9081B832-F077-63A2-E1AB-9FB33CC5B5F5}"/>
          </ac:spMkLst>
        </pc:spChg>
        <pc:spChg chg="add mod">
          <ac:chgData name="Romangsuriat, Nicole" userId="S::romangs_nico@bentley.edu::e19709a4-0b48-4e47-bc42-730a234feda1" providerId="AD" clId="Web-{8789E276-00A0-4A4B-AE96-1455D1E14242}" dt="2023-04-28T23:16:05.454" v="583" actId="20577"/>
          <ac:spMkLst>
            <pc:docMk/>
            <pc:sldMk cId="910003675" sldId="281"/>
            <ac:spMk id="8" creationId="{31B4E567-0612-DFBC-2BC9-1F0F967B863A}"/>
          </ac:spMkLst>
        </pc:spChg>
        <pc:spChg chg="add mod">
          <ac:chgData name="Romangsuriat, Nicole" userId="S::romangs_nico@bentley.edu::e19709a4-0b48-4e47-bc42-730a234feda1" providerId="AD" clId="Web-{8789E276-00A0-4A4B-AE96-1455D1E14242}" dt="2023-04-28T23:16:12.486" v="586" actId="20577"/>
          <ac:spMkLst>
            <pc:docMk/>
            <pc:sldMk cId="910003675" sldId="281"/>
            <ac:spMk id="9" creationId="{8CDD21CB-7808-2476-C32E-D461A3629C2C}"/>
          </ac:spMkLst>
        </pc:spChg>
        <pc:spChg chg="add mod">
          <ac:chgData name="Romangsuriat, Nicole" userId="S::romangs_nico@bentley.edu::e19709a4-0b48-4e47-bc42-730a234feda1" providerId="AD" clId="Web-{8789E276-00A0-4A4B-AE96-1455D1E14242}" dt="2023-04-28T23:16:18.908" v="589" actId="20577"/>
          <ac:spMkLst>
            <pc:docMk/>
            <pc:sldMk cId="910003675" sldId="281"/>
            <ac:spMk id="10" creationId="{C19D56A1-7DB3-F411-699C-C9287CD29E03}"/>
          </ac:spMkLst>
        </pc:spChg>
        <pc:graphicFrameChg chg="add mod modGraphic">
          <ac:chgData name="Romangsuriat, Nicole" userId="S::romangs_nico@bentley.edu::e19709a4-0b48-4e47-bc42-730a234feda1" providerId="AD" clId="Web-{8789E276-00A0-4A4B-AE96-1455D1E14242}" dt="2023-04-28T23:14:44.058" v="560"/>
          <ac:graphicFrameMkLst>
            <pc:docMk/>
            <pc:sldMk cId="910003675" sldId="281"/>
            <ac:graphicFrameMk id="2" creationId="{1ADBB3DE-85F9-E7AC-7A62-D4D96686BD23}"/>
          </ac:graphicFrameMkLst>
        </pc:graphicFrameChg>
      </pc:sldChg>
      <pc:sldChg chg="modSp">
        <pc:chgData name="Romangsuriat, Nicole" userId="S::romangs_nico@bentley.edu::e19709a4-0b48-4e47-bc42-730a234feda1" providerId="AD" clId="Web-{8789E276-00A0-4A4B-AE96-1455D1E14242}" dt="2023-04-28T23:18:58.356" v="650" actId="1076"/>
        <pc:sldMkLst>
          <pc:docMk/>
          <pc:sldMk cId="2056215892" sldId="282"/>
        </pc:sldMkLst>
        <pc:spChg chg="mod">
          <ac:chgData name="Romangsuriat, Nicole" userId="S::romangs_nico@bentley.edu::e19709a4-0b48-4e47-bc42-730a234feda1" providerId="AD" clId="Web-{8789E276-00A0-4A4B-AE96-1455D1E14242}" dt="2023-04-28T23:18:58.356" v="650" actId="1076"/>
          <ac:spMkLst>
            <pc:docMk/>
            <pc:sldMk cId="2056215892" sldId="282"/>
            <ac:spMk id="549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8789E276-00A0-4A4B-AE96-1455D1E14242}" dt="2023-04-28T23:18:54.435" v="649" actId="1076"/>
          <ac:spMkLst>
            <pc:docMk/>
            <pc:sldMk cId="2056215892" sldId="282"/>
            <ac:spMk id="550" creationId="{00000000-0000-0000-0000-000000000000}"/>
          </ac:spMkLst>
        </pc:spChg>
      </pc:sldChg>
    </pc:docChg>
  </pc:docChgLst>
  <pc:docChgLst>
    <pc:chgData name="Romangsuriat, Nicole" userId="S::romangs_nico@bentley.edu::e19709a4-0b48-4e47-bc42-730a234feda1" providerId="AD" clId="Web-{F3A58986-99F2-D7CF-24FB-ED8450B7FB68}"/>
    <pc:docChg chg="delSld">
      <pc:chgData name="Romangsuriat, Nicole" userId="S::romangs_nico@bentley.edu::e19709a4-0b48-4e47-bc42-730a234feda1" providerId="AD" clId="Web-{F3A58986-99F2-D7CF-24FB-ED8450B7FB68}" dt="2024-05-28T20:18:36.949" v="0"/>
      <pc:docMkLst>
        <pc:docMk/>
      </pc:docMkLst>
      <pc:sldChg chg="del">
        <pc:chgData name="Romangsuriat, Nicole" userId="S::romangs_nico@bentley.edu::e19709a4-0b48-4e47-bc42-730a234feda1" providerId="AD" clId="Web-{F3A58986-99F2-D7CF-24FB-ED8450B7FB68}" dt="2024-05-28T20:18:36.949" v="0"/>
        <pc:sldMkLst>
          <pc:docMk/>
          <pc:sldMk cId="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0" name="Google Shape;6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38e882999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9" name="Google Shape;889;g238e882999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32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82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38e882999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3" name="Google Shape;993;g238e882999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U.S. Census Bureau had collected this data from the Monthly Retail Trade Survey, Annual Retail Trade Survey, Service Annual Survey, and national administrative records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0" name="Google Shape;6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9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2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9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9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_1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01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1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1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1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01"/>
          <p:cNvSpPr txBox="1">
            <a:spLocks noGrp="1"/>
          </p:cNvSpPr>
          <p:nvPr>
            <p:ph type="title" idx="2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0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2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02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02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02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02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02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02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02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02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0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0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3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0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SECTION_HEADER_1_1_1_1_1_1_1_1_1">
    <p:bg>
      <p:bgPr>
        <a:solidFill>
          <a:schemeClr val="l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0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0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05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5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105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6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06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10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28" name="Google Shape;128;p10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10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0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0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0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0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SECTION_HEADER_1_1_1_1_1_1_1_1"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0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07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SECTION_HEADER_1_1_1_1_2">
    <p:bg>
      <p:bgPr>
        <a:solidFill>
          <a:schemeClr val="lt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08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8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8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8"/>
          <p:cNvSpPr txBox="1">
            <a:spLocks noGrp="1"/>
          </p:cNvSpPr>
          <p:nvPr>
            <p:ph type="subTitle" idx="1"/>
          </p:nvPr>
        </p:nvSpPr>
        <p:spPr>
          <a:xfrm>
            <a:off x="714050" y="2508238"/>
            <a:ext cx="22881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43" name="Google Shape;143;p108"/>
          <p:cNvSpPr txBox="1">
            <a:spLocks noGrp="1"/>
          </p:cNvSpPr>
          <p:nvPr>
            <p:ph type="subTitle" idx="2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108"/>
          <p:cNvSpPr txBox="1">
            <a:spLocks noGrp="1"/>
          </p:cNvSpPr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08"/>
          <p:cNvSpPr txBox="1">
            <a:spLocks noGrp="1"/>
          </p:cNvSpPr>
          <p:nvPr>
            <p:ph type="title" idx="3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08"/>
          <p:cNvSpPr txBox="1">
            <a:spLocks noGrp="1"/>
          </p:cNvSpPr>
          <p:nvPr>
            <p:ph type="title" idx="4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0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SECTION_HEADER_1_1_1_1_1_1_1_1_2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9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0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09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HEADER_1_1_1_1_3"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10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0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0"/>
          <p:cNvSpPr txBox="1">
            <a:spLocks noGrp="1"/>
          </p:cNvSpPr>
          <p:nvPr>
            <p:ph type="subTitle" idx="1"/>
          </p:nvPr>
        </p:nvSpPr>
        <p:spPr>
          <a:xfrm>
            <a:off x="3778350" y="1424950"/>
            <a:ext cx="4006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110"/>
          <p:cNvSpPr txBox="1">
            <a:spLocks noGrp="1"/>
          </p:cNvSpPr>
          <p:nvPr>
            <p:ph type="subTitle" idx="2"/>
          </p:nvPr>
        </p:nvSpPr>
        <p:spPr>
          <a:xfrm>
            <a:off x="3778350" y="3535450"/>
            <a:ext cx="4006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110"/>
          <p:cNvSpPr txBox="1">
            <a:spLocks noGrp="1"/>
          </p:cNvSpPr>
          <p:nvPr>
            <p:ph type="subTitle" idx="3"/>
          </p:nvPr>
        </p:nvSpPr>
        <p:spPr>
          <a:xfrm>
            <a:off x="3778350" y="2491300"/>
            <a:ext cx="4006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58" name="Google Shape;158;p110"/>
          <p:cNvSpPr txBox="1">
            <a:spLocks noGrp="1"/>
          </p:cNvSpPr>
          <p:nvPr>
            <p:ph type="title"/>
          </p:nvPr>
        </p:nvSpPr>
        <p:spPr>
          <a:xfrm>
            <a:off x="1978350" y="1599552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10"/>
          <p:cNvSpPr txBox="1">
            <a:spLocks noGrp="1"/>
          </p:cNvSpPr>
          <p:nvPr>
            <p:ph type="title" idx="4"/>
          </p:nvPr>
        </p:nvSpPr>
        <p:spPr>
          <a:xfrm>
            <a:off x="1978350" y="3709902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0"/>
          <p:cNvSpPr txBox="1">
            <a:spLocks noGrp="1"/>
          </p:cNvSpPr>
          <p:nvPr>
            <p:ph type="title" idx="5"/>
          </p:nvPr>
        </p:nvSpPr>
        <p:spPr>
          <a:xfrm>
            <a:off x="1978350" y="2654727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10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1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9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9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3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93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93"/>
          <p:cNvSpPr txBox="1">
            <a:spLocks noGrp="1"/>
          </p:cNvSpPr>
          <p:nvPr>
            <p:ph type="title" idx="2"/>
          </p:nvPr>
        </p:nvSpPr>
        <p:spPr>
          <a:xfrm>
            <a:off x="705313" y="1245763"/>
            <a:ext cx="9126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93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93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3"/>
          <p:cNvSpPr txBox="1">
            <a:spLocks noGrp="1"/>
          </p:cNvSpPr>
          <p:nvPr>
            <p:ph type="title" idx="5"/>
          </p:nvPr>
        </p:nvSpPr>
        <p:spPr>
          <a:xfrm>
            <a:off x="704413" y="2944538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3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93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3"/>
          <p:cNvSpPr txBox="1">
            <a:spLocks noGrp="1"/>
          </p:cNvSpPr>
          <p:nvPr>
            <p:ph type="title" idx="8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93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93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9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3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3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93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3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11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1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66" name="Google Shape;166;p111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67" name="Google Shape;167;p111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11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11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1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SECTION_HEADER_1_1_1_1_2_1">
    <p:bg>
      <p:bgPr>
        <a:solidFill>
          <a:schemeClr val="l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2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2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2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2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1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2"/>
          <p:cNvSpPr txBox="1">
            <a:spLocks noGrp="1"/>
          </p:cNvSpPr>
          <p:nvPr>
            <p:ph type="subTitle" idx="1"/>
          </p:nvPr>
        </p:nvSpPr>
        <p:spPr>
          <a:xfrm flipH="1">
            <a:off x="6125100" y="1374075"/>
            <a:ext cx="2298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112"/>
          <p:cNvSpPr txBox="1">
            <a:spLocks noGrp="1"/>
          </p:cNvSpPr>
          <p:nvPr>
            <p:ph type="subTitle" idx="2"/>
          </p:nvPr>
        </p:nvSpPr>
        <p:spPr>
          <a:xfrm flipH="1">
            <a:off x="720025" y="2847050"/>
            <a:ext cx="2298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112"/>
          <p:cNvSpPr txBox="1">
            <a:spLocks noGrp="1"/>
          </p:cNvSpPr>
          <p:nvPr>
            <p:ph type="subTitle" idx="3"/>
          </p:nvPr>
        </p:nvSpPr>
        <p:spPr>
          <a:xfrm flipH="1">
            <a:off x="4572000" y="1876339"/>
            <a:ext cx="38520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12"/>
          <p:cNvSpPr txBox="1">
            <a:spLocks noGrp="1"/>
          </p:cNvSpPr>
          <p:nvPr>
            <p:ph type="subTitle" idx="4"/>
          </p:nvPr>
        </p:nvSpPr>
        <p:spPr>
          <a:xfrm flipH="1">
            <a:off x="720025" y="3349800"/>
            <a:ext cx="38520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SECTION_HEADER_1_2_3_1">
    <p:bg>
      <p:bgPr>
        <a:solidFill>
          <a:schemeClr val="l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304205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3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13"/>
          <p:cNvSpPr txBox="1">
            <a:spLocks noGrp="1"/>
          </p:cNvSpPr>
          <p:nvPr>
            <p:ph type="title" idx="2"/>
          </p:nvPr>
        </p:nvSpPr>
        <p:spPr>
          <a:xfrm>
            <a:off x="1653056" y="1751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13"/>
          <p:cNvSpPr txBox="1">
            <a:spLocks noGrp="1"/>
          </p:cNvSpPr>
          <p:nvPr>
            <p:ph type="subTitle" idx="1"/>
          </p:nvPr>
        </p:nvSpPr>
        <p:spPr>
          <a:xfrm>
            <a:off x="1999406" y="2247125"/>
            <a:ext cx="217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13"/>
          <p:cNvSpPr txBox="1">
            <a:spLocks noGrp="1"/>
          </p:cNvSpPr>
          <p:nvPr>
            <p:ph type="title" idx="3"/>
          </p:nvPr>
        </p:nvSpPr>
        <p:spPr>
          <a:xfrm>
            <a:off x="4623837" y="1751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13"/>
          <p:cNvSpPr txBox="1">
            <a:spLocks noGrp="1"/>
          </p:cNvSpPr>
          <p:nvPr>
            <p:ph type="subTitle" idx="4"/>
          </p:nvPr>
        </p:nvSpPr>
        <p:spPr>
          <a:xfrm>
            <a:off x="4970187" y="2247125"/>
            <a:ext cx="217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13"/>
          <p:cNvSpPr txBox="1">
            <a:spLocks noGrp="1"/>
          </p:cNvSpPr>
          <p:nvPr>
            <p:ph type="title" idx="5"/>
          </p:nvPr>
        </p:nvSpPr>
        <p:spPr>
          <a:xfrm>
            <a:off x="1653056" y="28425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13"/>
          <p:cNvSpPr txBox="1">
            <a:spLocks noGrp="1"/>
          </p:cNvSpPr>
          <p:nvPr>
            <p:ph type="subTitle" idx="6"/>
          </p:nvPr>
        </p:nvSpPr>
        <p:spPr>
          <a:xfrm>
            <a:off x="1999406" y="3350450"/>
            <a:ext cx="217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13"/>
          <p:cNvSpPr txBox="1">
            <a:spLocks noGrp="1"/>
          </p:cNvSpPr>
          <p:nvPr>
            <p:ph type="title" idx="7"/>
          </p:nvPr>
        </p:nvSpPr>
        <p:spPr>
          <a:xfrm>
            <a:off x="4623837" y="28425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113"/>
          <p:cNvSpPr txBox="1">
            <a:spLocks noGrp="1"/>
          </p:cNvSpPr>
          <p:nvPr>
            <p:ph type="subTitle" idx="8"/>
          </p:nvPr>
        </p:nvSpPr>
        <p:spPr>
          <a:xfrm>
            <a:off x="4970187" y="3350450"/>
            <a:ext cx="217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1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4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p114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00" name="Google Shape;200;p114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01" name="Google Shape;201;p114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14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14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14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14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14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14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14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14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14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15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5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_1">
    <p:bg>
      <p:bgPr>
        <a:solidFill>
          <a:schemeClr val="lt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16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6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6"/>
          <p:cNvSpPr txBox="1">
            <a:spLocks noGrp="1"/>
          </p:cNvSpPr>
          <p:nvPr>
            <p:ph type="title"/>
          </p:nvPr>
        </p:nvSpPr>
        <p:spPr>
          <a:xfrm>
            <a:off x="4960900" y="1453375"/>
            <a:ext cx="316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16"/>
          <p:cNvSpPr txBox="1">
            <a:spLocks noGrp="1"/>
          </p:cNvSpPr>
          <p:nvPr>
            <p:ph type="subTitle" idx="1"/>
          </p:nvPr>
        </p:nvSpPr>
        <p:spPr>
          <a:xfrm>
            <a:off x="4960900" y="2115375"/>
            <a:ext cx="31626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220" name="Google Shape;220;p1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SECTION_HEADER_1_1_1_1_1_1_1_1_1_1">
    <p:bg>
      <p:bgPr>
        <a:solidFill>
          <a:schemeClr val="lt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17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7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8"/>
          <p:cNvSpPr txBox="1">
            <a:spLocks noGrp="1"/>
          </p:cNvSpPr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SECTION_HEADER_1_1_1_1_1_1">
    <p:bg>
      <p:bgPr>
        <a:solidFill>
          <a:schemeClr val="lt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1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9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1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SECTION_HEADER_1_1_1_1_1_1_1">
    <p:bg>
      <p:bgPr>
        <a:solidFill>
          <a:schemeClr val="lt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0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0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4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4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4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4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1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1"/>
          <p:cNvSpPr txBox="1">
            <a:spLocks noGrp="1"/>
          </p:cNvSpPr>
          <p:nvPr>
            <p:ph type="body" idx="1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121"/>
          <p:cNvSpPr txBox="1">
            <a:spLocks noGrp="1"/>
          </p:cNvSpPr>
          <p:nvPr>
            <p:ph type="title" hasCustomPrompt="1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HEADER_1_3_1">
    <p:bg>
      <p:bgPr>
        <a:solidFill>
          <a:schemeClr val="lt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2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2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247" name="Google Shape;247;p122"/>
          <p:cNvSpPr txBox="1">
            <a:spLocks noGrp="1"/>
          </p:cNvSpPr>
          <p:nvPr>
            <p:ph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122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249" name="Google Shape;249;p122"/>
          <p:cNvSpPr txBox="1">
            <a:spLocks noGrp="1"/>
          </p:cNvSpPr>
          <p:nvPr>
            <p:ph type="title" idx="3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22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251" name="Google Shape;251;p122"/>
          <p:cNvSpPr txBox="1">
            <a:spLocks noGrp="1"/>
          </p:cNvSpPr>
          <p:nvPr>
            <p:ph type="title" idx="5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22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SECTION_HEADER_1_1_1_1_1_1_1_2"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23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3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23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_2">
    <p:bg>
      <p:bgPr>
        <a:solidFill>
          <a:schemeClr val="lt2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2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24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4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24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265" name="Google Shape;265;p124"/>
          <p:cNvSpPr txBox="1">
            <a:spLocks noGrp="1"/>
          </p:cNvSpPr>
          <p:nvPr>
            <p:ph type="title" idx="2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1">
    <p:bg>
      <p:bgPr>
        <a:solidFill>
          <a:schemeClr val="l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25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5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2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5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25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272" name="Google Shape;272;p125"/>
          <p:cNvSpPr txBox="1">
            <a:spLocks noGrp="1"/>
          </p:cNvSpPr>
          <p:nvPr>
            <p:ph type="title" idx="2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HEADER_1_2_1">
    <p:bg>
      <p:bgPr>
        <a:solidFill>
          <a:schemeClr val="lt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6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26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26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78" name="Google Shape;278;p126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26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80" name="Google Shape;280;p126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26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82" name="Google Shape;282;p126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26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284" name="Google Shape;284;p126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2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HEADER_1_1_1_1_2_1_1">
    <p:bg>
      <p:bgPr>
        <a:solidFill>
          <a:schemeClr val="l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27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7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7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2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7"/>
          <p:cNvSpPr txBox="1">
            <a:spLocks noGrp="1"/>
          </p:cNvSpPr>
          <p:nvPr>
            <p:ph type="subTitle" idx="1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127"/>
          <p:cNvSpPr txBox="1">
            <a:spLocks noGrp="1"/>
          </p:cNvSpPr>
          <p:nvPr>
            <p:ph type="subTitle" idx="2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27"/>
          <p:cNvSpPr txBox="1">
            <a:spLocks noGrp="1"/>
          </p:cNvSpPr>
          <p:nvPr>
            <p:ph type="subTitle" idx="3"/>
          </p:nvPr>
        </p:nvSpPr>
        <p:spPr>
          <a:xfrm>
            <a:off x="720025" y="2016625"/>
            <a:ext cx="3852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7"/>
          <p:cNvSpPr txBox="1">
            <a:spLocks noGrp="1"/>
          </p:cNvSpPr>
          <p:nvPr>
            <p:ph type="subTitle" idx="4"/>
          </p:nvPr>
        </p:nvSpPr>
        <p:spPr>
          <a:xfrm>
            <a:off x="4572000" y="3273600"/>
            <a:ext cx="3852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SECTION_HEADER_1_3_1_2">
    <p:bg>
      <p:bgPr>
        <a:solidFill>
          <a:schemeClr val="lt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28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28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28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28"/>
          <p:cNvSpPr txBox="1">
            <a:spLocks noGrp="1"/>
          </p:cNvSpPr>
          <p:nvPr>
            <p:ph type="title" idx="2"/>
          </p:nvPr>
        </p:nvSpPr>
        <p:spPr>
          <a:xfrm>
            <a:off x="4418025" y="1664575"/>
            <a:ext cx="40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01" name="Google Shape;301;p128"/>
          <p:cNvSpPr txBox="1">
            <a:spLocks noGrp="1"/>
          </p:cNvSpPr>
          <p:nvPr>
            <p:ph type="subTitle" idx="1"/>
          </p:nvPr>
        </p:nvSpPr>
        <p:spPr>
          <a:xfrm>
            <a:off x="4417875" y="2325475"/>
            <a:ext cx="401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8"/>
          <p:cNvSpPr txBox="1">
            <a:spLocks noGrp="1"/>
          </p:cNvSpPr>
          <p:nvPr>
            <p:ph type="title" idx="3"/>
          </p:nvPr>
        </p:nvSpPr>
        <p:spPr>
          <a:xfrm>
            <a:off x="4418350" y="3273100"/>
            <a:ext cx="40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03" name="Google Shape;303;p128"/>
          <p:cNvSpPr txBox="1">
            <a:spLocks noGrp="1"/>
          </p:cNvSpPr>
          <p:nvPr>
            <p:ph type="subTitle" idx="4"/>
          </p:nvPr>
        </p:nvSpPr>
        <p:spPr>
          <a:xfrm>
            <a:off x="4417875" y="3934001"/>
            <a:ext cx="401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2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9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08" name="Google Shape;308;p129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2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30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30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0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30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0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4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4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4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5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95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5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5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95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SECTION_HEADER_1_1_1_1_1_1_1_2_1">
    <p:bg>
      <p:bgPr>
        <a:solidFill>
          <a:schemeClr val="lt2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31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31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31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3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SECTION_HEADER_1_1_1_1_1_1_1_1_1_1_2">
    <p:bg>
      <p:bgPr>
        <a:solidFill>
          <a:schemeClr val="lt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3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3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32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13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40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0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41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41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6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6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6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6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96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6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6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96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title" idx="14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6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7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7"/>
          <p:cNvSpPr txBox="1">
            <a:spLocks noGrp="1"/>
          </p:cNvSpPr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7"/>
          <p:cNvSpPr txBox="1">
            <a:spLocks noGrp="1"/>
          </p:cNvSpPr>
          <p:nvPr>
            <p:ph type="title" idx="2"/>
          </p:nvPr>
        </p:nvSpPr>
        <p:spPr>
          <a:xfrm>
            <a:off x="714125" y="570900"/>
            <a:ext cx="53844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7"/>
          <p:cNvSpPr txBox="1">
            <a:spLocks noGrp="1"/>
          </p:cNvSpPr>
          <p:nvPr>
            <p:ph type="subTitle" idx="1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9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8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8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8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8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98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99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9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0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0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0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00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0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0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>
                <a:solidFill>
                  <a:srgbClr val="3F34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Retailer Sales of Over</a:t>
            </a:r>
            <a:endParaRPr sz="4000">
              <a:solidFill>
                <a:srgbClr val="3F34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>
                <a:solidFill>
                  <a:srgbClr val="3F34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Decades</a:t>
            </a:r>
            <a:endParaRPr sz="4000">
              <a:solidFill>
                <a:srgbClr val="3F34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"/>
          <p:cNvSpPr txBox="1">
            <a:spLocks noGrp="1"/>
          </p:cNvSpPr>
          <p:nvPr>
            <p:ph type="subTitle" idx="1"/>
          </p:nvPr>
        </p:nvSpPr>
        <p:spPr>
          <a:xfrm>
            <a:off x="5562525" y="3156846"/>
            <a:ext cx="286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By: Emilio Avalos, Jaime Fastino, Nicole Heidi Romangsuriat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2" name="Google Shape;342;p1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343" name="Google Shape;343;p1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2" name="Google Shape;392;p1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1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10"/>
          <p:cNvGrpSpPr/>
          <p:nvPr/>
        </p:nvGrpSpPr>
        <p:grpSpPr>
          <a:xfrm>
            <a:off x="5370013" y="839644"/>
            <a:ext cx="3059807" cy="2338599"/>
            <a:chOff x="9320475" y="1310750"/>
            <a:chExt cx="3915300" cy="3040300"/>
          </a:xfrm>
        </p:grpSpPr>
        <p:sp>
          <p:nvSpPr>
            <p:cNvPr id="693" name="Google Shape;693;p10"/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0"/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0"/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0"/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0"/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0"/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0"/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0"/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0"/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0"/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0"/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0"/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0"/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0"/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0"/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0"/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0"/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0" name="Google Shape;730;p10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10"/>
          <p:cNvGrpSpPr/>
          <p:nvPr/>
        </p:nvGrpSpPr>
        <p:grpSpPr>
          <a:xfrm rot="892064">
            <a:off x="5327769" y="2608799"/>
            <a:ext cx="1942854" cy="720477"/>
            <a:chOff x="10253036" y="3422449"/>
            <a:chExt cx="2748147" cy="1009614"/>
          </a:xfrm>
        </p:grpSpPr>
        <p:sp>
          <p:nvSpPr>
            <p:cNvPr id="732" name="Google Shape;732;p10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0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0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8" name="Google Shape;748;p10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0"/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0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0"/>
          <p:cNvSpPr txBox="1">
            <a:spLocks noGrp="1"/>
          </p:cNvSpPr>
          <p:nvPr>
            <p:ph type="title"/>
          </p:nvPr>
        </p:nvSpPr>
        <p:spPr>
          <a:xfrm>
            <a:off x="709168" y="1674392"/>
            <a:ext cx="32484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800" dirty="0">
                <a:solidFill>
                  <a:srgbClr val="3F34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Investigated </a:t>
            </a:r>
            <a:br>
              <a:rPr lang="en" sz="3800" dirty="0">
                <a:solidFill>
                  <a:srgbClr val="3F3425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" sz="3800" dirty="0">
                <a:solidFill>
                  <a:srgbClr val="3F34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Analysis </a:t>
            </a:r>
            <a:endParaRPr sz="3800" dirty="0">
              <a:solidFill>
                <a:srgbClr val="3F34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Decomposition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0DA35C97-12EE-78ED-571C-AB4FDFA7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5" y="1511434"/>
            <a:ext cx="4098208" cy="2397165"/>
          </a:xfrm>
          <a:prstGeom prst="rect">
            <a:avLst/>
          </a:prstGeom>
        </p:spPr>
      </p:pic>
      <p:pic>
        <p:nvPicPr>
          <p:cNvPr id="4" name="Picture 7" descr="Chart&#10;&#10;Description automatically generated">
            <a:extLst>
              <a:ext uri="{FF2B5EF4-FFF2-40B4-BE49-F238E27FC236}">
                <a16:creationId xmlns:a16="http://schemas.microsoft.com/office/drawing/2014/main" id="{8AAE8CAE-152B-39FB-B15B-928536DB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87" y="1508737"/>
            <a:ext cx="3849329" cy="240255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D7E6668-AA18-9513-7C61-D12A4ED76C2A}"/>
              </a:ext>
            </a:extLst>
          </p:cNvPr>
          <p:cNvSpPr txBox="1">
            <a:spLocks/>
          </p:cNvSpPr>
          <p:nvPr/>
        </p:nvSpPr>
        <p:spPr>
          <a:xfrm>
            <a:off x="663735" y="4033172"/>
            <a:ext cx="3568017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3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Classical</a:t>
            </a:r>
          </a:p>
          <a:p>
            <a:r>
              <a:rPr lang="en-US" sz="1300" dirty="0"/>
              <a:t>Wave-pattern in remainder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A384C6-67A8-0FFE-7FDD-ED34440B8CC0}"/>
              </a:ext>
            </a:extLst>
          </p:cNvPr>
          <p:cNvSpPr txBox="1">
            <a:spLocks/>
          </p:cNvSpPr>
          <p:nvPr/>
        </p:nvSpPr>
        <p:spPr>
          <a:xfrm>
            <a:off x="4949984" y="4162221"/>
            <a:ext cx="3568017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3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STL</a:t>
            </a:r>
          </a:p>
          <a:p>
            <a:r>
              <a:rPr lang="en-US" sz="1300" dirty="0"/>
              <a:t>Models non-constant </a:t>
            </a:r>
          </a:p>
          <a:p>
            <a:r>
              <a:rPr lang="en-US" sz="1300" dirty="0"/>
              <a:t>seasonality better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866" y="543950"/>
            <a:ext cx="5356259" cy="3687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Holt Winters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E812D44-1E5C-2450-4C43-42AF90DA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63" y="1341795"/>
            <a:ext cx="1543050" cy="819150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1E0A323-846C-4719-2367-70D7C4A3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66" y="1343566"/>
            <a:ext cx="4973893" cy="3046302"/>
          </a:xfrm>
          <a:prstGeom prst="rect">
            <a:avLst/>
          </a:prstGeom>
        </p:spPr>
      </p:pic>
      <p:sp>
        <p:nvSpPr>
          <p:cNvPr id="15" name="Google Shape;550;p4">
            <a:extLst>
              <a:ext uri="{FF2B5EF4-FFF2-40B4-BE49-F238E27FC236}">
                <a16:creationId xmlns:a16="http://schemas.microsoft.com/office/drawing/2014/main" id="{8E0BBF50-378B-ABEC-9CA2-534D16628D86}"/>
              </a:ext>
            </a:extLst>
          </p:cNvPr>
          <p:cNvSpPr txBox="1">
            <a:spLocks/>
          </p:cNvSpPr>
          <p:nvPr/>
        </p:nvSpPr>
        <p:spPr>
          <a:xfrm>
            <a:off x="512860" y="2327634"/>
            <a:ext cx="2426581" cy="194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68300">
              <a:spcBef>
                <a:spcPts val="500"/>
              </a:spcBef>
              <a:buFont typeface="Wingdings"/>
              <a:buChar char="Ø"/>
            </a:pPr>
            <a:r>
              <a:rPr lang="en-US" sz="1400" dirty="0">
                <a:solidFill>
                  <a:srgbClr val="5F4E38"/>
                </a:solidFill>
                <a:latin typeface="Times New Roman"/>
                <a:cs typeface="Times New Roman"/>
                <a:sym typeface="Times New Roman"/>
              </a:rPr>
              <a:t>Some</a:t>
            </a:r>
            <a:r>
              <a:rPr lang="en-US" sz="1400" dirty="0">
                <a:solidFill>
                  <a:srgbClr val="5F4E38"/>
                </a:solidFill>
                <a:latin typeface="Times New Roman"/>
                <a:cs typeface="Times New Roman"/>
              </a:rPr>
              <a:t> smoothing of level</a:t>
            </a:r>
            <a:endParaRPr lang="en-US"/>
          </a:p>
          <a:p>
            <a:pPr marL="368300">
              <a:spcBef>
                <a:spcPts val="500"/>
              </a:spcBef>
              <a:buFont typeface="Wingdings"/>
              <a:buChar char="Ø"/>
            </a:pPr>
            <a:r>
              <a:rPr lang="en-US" sz="1400" dirty="0">
                <a:solidFill>
                  <a:srgbClr val="5F4E38"/>
                </a:solidFill>
                <a:latin typeface="Times New Roman"/>
                <a:cs typeface="Times New Roman"/>
              </a:rPr>
              <a:t>Little smoothing of trend</a:t>
            </a:r>
          </a:p>
          <a:p>
            <a:pPr marL="368300">
              <a:spcBef>
                <a:spcPts val="500"/>
              </a:spcBef>
              <a:buFont typeface="Wingdings"/>
              <a:buChar char="Ø"/>
            </a:pPr>
            <a:r>
              <a:rPr lang="en-US" sz="1400" dirty="0">
                <a:solidFill>
                  <a:srgbClr val="5F4E38"/>
                </a:solidFill>
                <a:latin typeface="Times New Roman"/>
                <a:cs typeface="Times New Roman"/>
              </a:rPr>
              <a:t>Significant smoothing of seasonality</a:t>
            </a:r>
          </a:p>
          <a:p>
            <a:pPr marL="368300">
              <a:spcBef>
                <a:spcPts val="500"/>
              </a:spcBef>
              <a:buFont typeface="Wingdings"/>
              <a:buChar char="Ø"/>
            </a:pPr>
            <a:r>
              <a:rPr lang="en-US" sz="1400" dirty="0">
                <a:solidFill>
                  <a:srgbClr val="5F4E38"/>
                </a:solidFill>
                <a:latin typeface="Times New Roman"/>
                <a:cs typeface="Times New Roman"/>
              </a:rPr>
              <a:t>Good model fit!</a:t>
            </a:r>
          </a:p>
        </p:txBody>
      </p:sp>
    </p:spTree>
    <p:extLst>
      <p:ext uri="{BB962C8B-B14F-4D97-AF65-F5344CB8AC3E}">
        <p14:creationId xmlns:p14="http://schemas.microsoft.com/office/powerpoint/2010/main" val="2107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Holt Winters Residuals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51E8384-38C9-0A9F-9512-EE5F27D5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9" y="1392801"/>
            <a:ext cx="4098208" cy="2477729"/>
          </a:xfrm>
          <a:prstGeom prst="rect">
            <a:avLst/>
          </a:prstGeom>
        </p:spPr>
      </p:pic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5CEB335C-8C71-F04A-A396-2BC700E7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3" y="1388581"/>
            <a:ext cx="4098209" cy="2486167"/>
          </a:xfrm>
          <a:prstGeom prst="rect">
            <a:avLst/>
          </a:prstGeom>
        </p:spPr>
      </p:pic>
      <p:sp>
        <p:nvSpPr>
          <p:cNvPr id="8" name="Google Shape;550;p4">
            <a:extLst>
              <a:ext uri="{FF2B5EF4-FFF2-40B4-BE49-F238E27FC236}">
                <a16:creationId xmlns:a16="http://schemas.microsoft.com/office/drawing/2014/main" id="{94A63819-01E7-B1AB-0833-293274B2EB76}"/>
              </a:ext>
            </a:extLst>
          </p:cNvPr>
          <p:cNvSpPr txBox="1">
            <a:spLocks/>
          </p:cNvSpPr>
          <p:nvPr/>
        </p:nvSpPr>
        <p:spPr>
          <a:xfrm>
            <a:off x="1093579" y="4005263"/>
            <a:ext cx="3062605" cy="33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25500" lvl="1" indent="-285750">
              <a:lnSpc>
                <a:spcPct val="114999"/>
              </a:lnSpc>
              <a:buFont typeface="Wingdings"/>
              <a:buChar char="q"/>
            </a:pPr>
            <a:r>
              <a:rPr lang="en-US" sz="1200" dirty="0">
                <a:solidFill>
                  <a:srgbClr val="5F4E38"/>
                </a:solidFill>
                <a:latin typeface="Times New Roman"/>
                <a:cs typeface="Times New Roman"/>
                <a:sym typeface="Times New Roman"/>
              </a:rPr>
              <a:t>White noise</a:t>
            </a:r>
            <a:endParaRPr lang="en-US" dirty="0"/>
          </a:p>
        </p:txBody>
      </p:sp>
      <p:sp>
        <p:nvSpPr>
          <p:cNvPr id="9" name="Google Shape;550;p4">
            <a:extLst>
              <a:ext uri="{FF2B5EF4-FFF2-40B4-BE49-F238E27FC236}">
                <a16:creationId xmlns:a16="http://schemas.microsoft.com/office/drawing/2014/main" id="{FE3B6080-A7D1-0D93-B48A-621059C28EFF}"/>
              </a:ext>
            </a:extLst>
          </p:cNvPr>
          <p:cNvSpPr txBox="1">
            <a:spLocks/>
          </p:cNvSpPr>
          <p:nvPr/>
        </p:nvSpPr>
        <p:spPr>
          <a:xfrm>
            <a:off x="5223126" y="4005262"/>
            <a:ext cx="3062605" cy="33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25500" lvl="1" indent="-285750">
              <a:lnSpc>
                <a:spcPct val="100000"/>
              </a:lnSpc>
              <a:spcBef>
                <a:spcPts val="500"/>
              </a:spcBef>
              <a:buFont typeface="Wingdings"/>
              <a:buChar char="q"/>
            </a:pPr>
            <a:r>
              <a:rPr lang="en-US" sz="1200" dirty="0">
                <a:solidFill>
                  <a:srgbClr val="5F4E38"/>
                </a:solidFill>
                <a:latin typeface="Times New Roman"/>
                <a:cs typeface="Times New Roman"/>
                <a:sym typeface="Times New Roman"/>
              </a:rPr>
              <a:t>2 autocorrelations</a:t>
            </a:r>
            <a:endParaRPr lang="en-US" dirty="0"/>
          </a:p>
          <a:p>
            <a:pPr marL="825500" lvl="1" indent="-285750">
              <a:lnSpc>
                <a:spcPct val="100000"/>
              </a:lnSpc>
              <a:spcBef>
                <a:spcPts val="500"/>
              </a:spcBef>
              <a:buFont typeface="Wingdings"/>
              <a:buChar char="q"/>
            </a:pPr>
            <a:r>
              <a:rPr lang="en-US" sz="1200" dirty="0">
                <a:solidFill>
                  <a:srgbClr val="5F4E38"/>
                </a:solidFill>
                <a:latin typeface="Times New Roman"/>
                <a:cs typeface="Times New Roman"/>
              </a:rPr>
              <a:t>Lag 1, Lag 10</a:t>
            </a:r>
          </a:p>
        </p:txBody>
      </p:sp>
    </p:spTree>
    <p:extLst>
      <p:ext uri="{BB962C8B-B14F-4D97-AF65-F5344CB8AC3E}">
        <p14:creationId xmlns:p14="http://schemas.microsoft.com/office/powerpoint/2010/main" val="208020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SARIMA Family of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102" y="852368"/>
            <a:ext cx="3474060" cy="3617041"/>
          </a:xfrm>
        </p:spPr>
        <p:txBody>
          <a:bodyPr/>
          <a:lstStyle/>
          <a:p>
            <a:pPr marL="146050" indent="0">
              <a:lnSpc>
                <a:spcPct val="200000"/>
              </a:lnSpc>
              <a:buFont typeface="Roboto"/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46050" indent="0">
              <a:lnSpc>
                <a:spcPct val="200000"/>
              </a:lnSpc>
              <a:buFont typeface="Roboto"/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1) Follows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auto.arima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recommendation of ARIMA(1,1,1)(0,1,1)[12]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All terms statistically significant given the 95% confidence interval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Residuals fairly stationary and minimal autocorrelation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RMSE of 80.78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C3A2F3-65FE-B5D3-42B8-A7820DF29D9C}"/>
              </a:ext>
            </a:extLst>
          </p:cNvPr>
          <p:cNvSpPr txBox="1">
            <a:spLocks/>
          </p:cNvSpPr>
          <p:nvPr/>
        </p:nvSpPr>
        <p:spPr>
          <a:xfrm>
            <a:off x="4760006" y="852110"/>
            <a:ext cx="3975862" cy="361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46050" indent="0">
              <a:lnSpc>
                <a:spcPct val="200000"/>
              </a:lnSpc>
              <a:buFont typeface="Roboto"/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4605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2) Increased seasonal autoregressive term with ARIMA(1,1,1)(1,1,1)[12] 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Extra seasonal autoregressive term was insignificant 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Residuals and autocorrelation similar to the first SARIMA model 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RMSE of 80.58, seasonal AR insignificant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C69CF-EAF9-F513-2C1A-F429B1548733}"/>
              </a:ext>
            </a:extLst>
          </p:cNvPr>
          <p:cNvSpPr txBox="1"/>
          <p:nvPr/>
        </p:nvSpPr>
        <p:spPr>
          <a:xfrm>
            <a:off x="2656973" y="4261183"/>
            <a:ext cx="28575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/>
                <a:cs typeface="Times New Roman"/>
              </a:rPr>
              <a:t>⬆⬆⬆ </a:t>
            </a:r>
            <a:r>
              <a:rPr lang="en-US" sz="1000" b="1" u="sng" dirty="0">
                <a:solidFill>
                  <a:schemeClr val="bg2"/>
                </a:solidFill>
                <a:latin typeface="Roboto"/>
                <a:cs typeface="Times New Roman"/>
              </a:rPr>
              <a:t>Chosen Model</a:t>
            </a:r>
            <a:endParaRPr lang="en-US" sz="1000" b="1" u="sng">
              <a:solidFill>
                <a:schemeClr val="bg2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2707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SARIMA FAMILY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2" y="1305745"/>
            <a:ext cx="4265887" cy="318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368" y="1305745"/>
            <a:ext cx="3223063" cy="1562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52" y="2993834"/>
            <a:ext cx="3223062" cy="15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6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9320" y="969575"/>
            <a:ext cx="6779508" cy="41778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25" y="359595"/>
            <a:ext cx="7716000" cy="368700"/>
          </a:xfrm>
        </p:spPr>
        <p:txBody>
          <a:bodyPr/>
          <a:lstStyle/>
          <a:p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Linear Regression</a:t>
            </a:r>
          </a:p>
        </p:txBody>
      </p:sp>
      <p:sp>
        <p:nvSpPr>
          <p:cNvPr id="6" name="Google Shape;550;p4"/>
          <p:cNvSpPr txBox="1">
            <a:spLocks noGrp="1"/>
          </p:cNvSpPr>
          <p:nvPr>
            <p:ph type="body" idx="1"/>
          </p:nvPr>
        </p:nvSpPr>
        <p:spPr>
          <a:xfrm>
            <a:off x="478432" y="1437219"/>
            <a:ext cx="1939157" cy="33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28650" lvl="1" indent="-88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 sz="1500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Pre-Corrections</a:t>
            </a:r>
            <a:endParaRPr sz="1500" dirty="0"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55" y="1737699"/>
            <a:ext cx="2877207" cy="1423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54" y="3248677"/>
            <a:ext cx="2877208" cy="149674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22452" y="2835377"/>
            <a:ext cx="2088931" cy="83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ARIMA (3,0,3)(0,1,1)[12] on Residuals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973" y="1737699"/>
            <a:ext cx="2877208" cy="1415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942" y="3248677"/>
            <a:ext cx="2866239" cy="1509013"/>
          </a:xfrm>
          <a:prstGeom prst="rect">
            <a:avLst/>
          </a:prstGeom>
        </p:spPr>
      </p:pic>
      <p:sp>
        <p:nvSpPr>
          <p:cNvPr id="12" name="Google Shape;550;p4"/>
          <p:cNvSpPr txBox="1">
            <a:spLocks/>
          </p:cNvSpPr>
          <p:nvPr/>
        </p:nvSpPr>
        <p:spPr>
          <a:xfrm>
            <a:off x="5996600" y="1438554"/>
            <a:ext cx="2128317" cy="33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628650" lvl="1" indent="-88900">
              <a:buFont typeface="Roboto Condensed Light"/>
              <a:buNone/>
            </a:pPr>
            <a:r>
              <a:rPr lang="en-US" sz="1500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Post-Corrections</a:t>
            </a:r>
          </a:p>
        </p:txBody>
      </p:sp>
      <p:sp>
        <p:nvSpPr>
          <p:cNvPr id="13" name="Google Shape;550;p4"/>
          <p:cNvSpPr txBox="1">
            <a:spLocks/>
          </p:cNvSpPr>
          <p:nvPr/>
        </p:nvSpPr>
        <p:spPr>
          <a:xfrm>
            <a:off x="2780426" y="2189368"/>
            <a:ext cx="3062605" cy="33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25500" lvl="1" indent="-285750"/>
            <a:r>
              <a:rPr lang="en-US" sz="1200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variables significant except for August &amp; December</a:t>
            </a:r>
          </a:p>
        </p:txBody>
      </p:sp>
      <p:sp>
        <p:nvSpPr>
          <p:cNvPr id="14" name="Google Shape;550;p4"/>
          <p:cNvSpPr txBox="1">
            <a:spLocks/>
          </p:cNvSpPr>
          <p:nvPr/>
        </p:nvSpPr>
        <p:spPr>
          <a:xfrm>
            <a:off x="2900256" y="3842868"/>
            <a:ext cx="2343622" cy="33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25500" lvl="1" indent="-285750"/>
            <a:r>
              <a:rPr lang="en-US" sz="1200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RMSE </a:t>
            </a:r>
          </a:p>
        </p:txBody>
      </p:sp>
    </p:spTree>
    <p:extLst>
      <p:ext uri="{BB962C8B-B14F-4D97-AF65-F5344CB8AC3E}">
        <p14:creationId xmlns:p14="http://schemas.microsoft.com/office/powerpoint/2010/main" val="20024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Linear Regression with SARIMA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644" y="1774141"/>
            <a:ext cx="3125691" cy="2433154"/>
          </a:xfrm>
        </p:spPr>
        <p:txBody>
          <a:bodyPr/>
          <a:lstStyle/>
          <a:p>
            <a:pPr>
              <a:buFont typeface="Courier New"/>
              <a:buChar char="o"/>
            </a:pPr>
            <a:r>
              <a:rPr lang="en-US" sz="1400" dirty="0">
                <a:latin typeface="Times New Roman"/>
              </a:rPr>
              <a:t>All variables significant; except for August and December dummy variables</a:t>
            </a:r>
            <a:endParaRPr lang="en-US"/>
          </a:p>
          <a:p>
            <a:pPr marL="431800" indent="-285750">
              <a:buFont typeface="Courier New"/>
              <a:buChar char="o"/>
            </a:pPr>
            <a:endParaRPr lang="en-US" sz="1400" dirty="0">
              <a:latin typeface="Times New Roman"/>
            </a:endParaRPr>
          </a:p>
          <a:p>
            <a:pPr>
              <a:buFont typeface="Courier New"/>
              <a:buChar char="o"/>
            </a:pPr>
            <a:r>
              <a:rPr lang="en-US" sz="1400" dirty="0">
                <a:latin typeface="Times New Roman"/>
              </a:rPr>
              <a:t>Improved RMSE from 165.88 to 76.65, an improvement of 53.79%</a:t>
            </a:r>
          </a:p>
          <a:p>
            <a:pPr marL="431800" indent="-285750">
              <a:buFont typeface="Courier New"/>
              <a:buChar char="o"/>
            </a:pPr>
            <a:endParaRPr lang="en-US" sz="1400" dirty="0">
              <a:latin typeface="Times New Roman"/>
            </a:endParaRPr>
          </a:p>
          <a:p>
            <a:pPr>
              <a:buFont typeface="Courier New"/>
              <a:buChar char="o"/>
            </a:pPr>
            <a:r>
              <a:rPr lang="en-US" sz="1400" dirty="0">
                <a:latin typeface="Times New Roman"/>
              </a:rPr>
              <a:t>Multiple R-Squared: 85.43%</a:t>
            </a:r>
          </a:p>
          <a:p>
            <a:pPr>
              <a:buFont typeface="Courier New"/>
              <a:buChar char="o"/>
            </a:pPr>
            <a:endParaRPr lang="en-US" sz="1400" dirty="0">
              <a:latin typeface="Times New Roman"/>
            </a:endParaRPr>
          </a:p>
          <a:p>
            <a:pPr>
              <a:buFont typeface="Courier New"/>
              <a:buChar char="o"/>
            </a:pPr>
            <a:endParaRPr lang="en-US" sz="1400" dirty="0">
              <a:latin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38" y="1377448"/>
            <a:ext cx="4491392" cy="31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Linear Regression with Box Cox Transformation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999" y="1221076"/>
            <a:ext cx="7716126" cy="3682000"/>
          </a:xfrm>
        </p:spPr>
        <p:txBody>
          <a:bodyPr/>
          <a:lstStyle/>
          <a:p>
            <a:r>
              <a:rPr lang="en-US" dirty="0"/>
              <a:t>All  variables significant; except for August and December dummy variables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Box Cox transformation did not improve the linear model that much – will need to conduct a ARIMA(1,0,2)(1,0,2)[12] on the residuals</a:t>
            </a:r>
          </a:p>
          <a:p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09" y="2478888"/>
            <a:ext cx="3389915" cy="2061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9" y="2478889"/>
            <a:ext cx="3421118" cy="20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Linear Regression with Box Cox &amp; SARIMA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3927" y="2050673"/>
            <a:ext cx="2766199" cy="1414436"/>
          </a:xfrm>
        </p:spPr>
        <p:txBody>
          <a:bodyPr/>
          <a:lstStyle/>
          <a:p>
            <a:pPr>
              <a:buFont typeface="Wingdings"/>
              <a:buChar char="q"/>
            </a:pPr>
            <a:r>
              <a:rPr lang="en-US" dirty="0"/>
              <a:t>After applying SARIMA model on residuals:</a:t>
            </a:r>
            <a:endParaRPr lang="en-US"/>
          </a:p>
          <a:p>
            <a:pPr lvl="1">
              <a:lnSpc>
                <a:spcPct val="100000"/>
              </a:lnSpc>
              <a:buFont typeface="Wingdings"/>
              <a:buChar char="q"/>
            </a:pPr>
            <a:r>
              <a:rPr lang="en-US" dirty="0"/>
              <a:t>RMSE of 127.89</a:t>
            </a:r>
          </a:p>
          <a:p>
            <a:pPr lvl="1">
              <a:lnSpc>
                <a:spcPct val="100000"/>
              </a:lnSpc>
              <a:buFont typeface="Wingdings"/>
              <a:buChar char="q"/>
            </a:pPr>
            <a:r>
              <a:rPr lang="en-US" dirty="0"/>
              <a:t>Multiple R-Squared: 87.35%</a:t>
            </a:r>
          </a:p>
          <a:p>
            <a:pPr>
              <a:buFont typeface="Wingdings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6" y="1352432"/>
            <a:ext cx="4716624" cy="29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2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2"/>
          <p:cNvSpPr txBox="1">
            <a:spLocks noGrp="1"/>
          </p:cNvSpPr>
          <p:nvPr>
            <p:ph type="title"/>
          </p:nvPr>
        </p:nvSpPr>
        <p:spPr>
          <a:xfrm>
            <a:off x="714125" y="1885666"/>
            <a:ext cx="178642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Problem</a:t>
            </a:r>
            <a:endParaRPr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05313" y="1245763"/>
            <a:ext cx="9126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</a:t>
            </a:r>
            <a:endParaRPr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"/>
          <p:cNvSpPr txBox="1">
            <a:spLocks noGrp="1"/>
          </p:cNvSpPr>
          <p:nvPr>
            <p:ph type="title" idx="7"/>
          </p:nvPr>
        </p:nvSpPr>
        <p:spPr>
          <a:xfrm>
            <a:off x="5883272" y="1885666"/>
            <a:ext cx="25520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Models Investigated + Analysis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">
            <a:hlinkClick r:id="rId3" action="ppaction://hlinksldjump"/>
          </p:cNvPr>
          <p:cNvSpPr/>
          <p:nvPr/>
        </p:nvSpPr>
        <p:spPr>
          <a:xfrm flipH="1">
            <a:off x="39117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4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5" name="Google Shape;405;p2"/>
          <p:cNvGrpSpPr/>
          <p:nvPr/>
        </p:nvGrpSpPr>
        <p:grpSpPr>
          <a:xfrm>
            <a:off x="3335987" y="1804207"/>
            <a:ext cx="2471976" cy="1696605"/>
            <a:chOff x="2566874" y="1450963"/>
            <a:chExt cx="4010343" cy="2752442"/>
          </a:xfrm>
        </p:grpSpPr>
        <p:sp>
          <p:nvSpPr>
            <p:cNvPr id="406" name="Google Shape;406;p2"/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5474737" y="1450963"/>
              <a:ext cx="468071" cy="46807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91" name="Google Shape;491;p2">
            <a:hlinkClick r:id="" action="ppaction://noaction"/>
          </p:cNvPr>
          <p:cNvSpPr/>
          <p:nvPr/>
        </p:nvSpPr>
        <p:spPr>
          <a:xfrm>
            <a:off x="842832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endParaRPr sz="1400" b="1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2"/>
          <p:cNvSpPr txBox="1">
            <a:spLocks noGrp="1"/>
          </p:cNvSpPr>
          <p:nvPr>
            <p:ph type="title" idx="17"/>
          </p:nvPr>
        </p:nvSpPr>
        <p:spPr>
          <a:xfrm>
            <a:off x="714125" y="3623673"/>
            <a:ext cx="298276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Plot &amp;  </a:t>
            </a:r>
            <a:b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 Seasonal Plot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2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536633" y="3002812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2">
            <a:hlinkClick r:id="rId3" action="ppaction://hlinksldjump"/>
          </p:cNvPr>
          <p:cNvSpPr/>
          <p:nvPr/>
        </p:nvSpPr>
        <p:spPr>
          <a:xfrm flipH="1">
            <a:off x="393507" y="3089512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400" b="1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2">
            <a:hlinkClick r:id="" action="ppaction://noaction"/>
          </p:cNvPr>
          <p:cNvSpPr/>
          <p:nvPr/>
        </p:nvSpPr>
        <p:spPr>
          <a:xfrm>
            <a:off x="8428325" y="3089512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endParaRPr sz="1400" b="1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2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7513550" y="3002812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2"/>
          <p:cNvSpPr txBox="1">
            <a:spLocks noGrp="1"/>
          </p:cNvSpPr>
          <p:nvPr>
            <p:ph type="title" idx="7"/>
          </p:nvPr>
        </p:nvSpPr>
        <p:spPr>
          <a:xfrm>
            <a:off x="6104497" y="3623673"/>
            <a:ext cx="234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Accuracies &amp; Recommendation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g238e882999d_0_178"/>
          <p:cNvGrpSpPr/>
          <p:nvPr/>
        </p:nvGrpSpPr>
        <p:grpSpPr>
          <a:xfrm flipH="1">
            <a:off x="715975" y="1283257"/>
            <a:ext cx="2717556" cy="2966387"/>
            <a:chOff x="5953300" y="2654859"/>
            <a:chExt cx="2040820" cy="2017539"/>
          </a:xfrm>
        </p:grpSpPr>
        <p:sp>
          <p:nvSpPr>
            <p:cNvPr id="892" name="Google Shape;892;g238e882999d_0_178"/>
            <p:cNvSpPr/>
            <p:nvPr/>
          </p:nvSpPr>
          <p:spPr>
            <a:xfrm>
              <a:off x="7741193" y="4247753"/>
              <a:ext cx="45485" cy="35346"/>
            </a:xfrm>
            <a:custGeom>
              <a:avLst/>
              <a:gdLst/>
              <a:ahLst/>
              <a:cxnLst/>
              <a:rect l="l" t="t" r="r" b="b"/>
              <a:pathLst>
                <a:path w="3710" h="2883" extrusionOk="0">
                  <a:moveTo>
                    <a:pt x="1855" y="0"/>
                  </a:moveTo>
                  <a:cubicBezTo>
                    <a:pt x="0" y="0"/>
                    <a:pt x="0" y="2883"/>
                    <a:pt x="1855" y="2883"/>
                  </a:cubicBezTo>
                  <a:cubicBezTo>
                    <a:pt x="3709" y="2883"/>
                    <a:pt x="3709" y="0"/>
                    <a:pt x="1855" y="0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238e882999d_0_178"/>
            <p:cNvSpPr/>
            <p:nvPr/>
          </p:nvSpPr>
          <p:spPr>
            <a:xfrm>
              <a:off x="7678205" y="4306744"/>
              <a:ext cx="39955" cy="42407"/>
            </a:xfrm>
            <a:custGeom>
              <a:avLst/>
              <a:gdLst/>
              <a:ahLst/>
              <a:cxnLst/>
              <a:rect l="l" t="t" r="r" b="b"/>
              <a:pathLst>
                <a:path w="3259" h="3459" extrusionOk="0">
                  <a:moveTo>
                    <a:pt x="852" y="0"/>
                  </a:moveTo>
                  <a:cubicBezTo>
                    <a:pt x="677" y="577"/>
                    <a:pt x="501" y="1128"/>
                    <a:pt x="351" y="1680"/>
                  </a:cubicBezTo>
                  <a:cubicBezTo>
                    <a:pt x="0" y="2757"/>
                    <a:pt x="902" y="3459"/>
                    <a:pt x="1755" y="3459"/>
                  </a:cubicBezTo>
                  <a:cubicBezTo>
                    <a:pt x="2331" y="3459"/>
                    <a:pt x="2907" y="3158"/>
                    <a:pt x="3133" y="2456"/>
                  </a:cubicBezTo>
                  <a:cubicBezTo>
                    <a:pt x="3183" y="2306"/>
                    <a:pt x="3208" y="2156"/>
                    <a:pt x="3258" y="2005"/>
                  </a:cubicBezTo>
                  <a:cubicBezTo>
                    <a:pt x="2456" y="1354"/>
                    <a:pt x="1654" y="702"/>
                    <a:pt x="852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238e882999d_0_178"/>
            <p:cNvSpPr/>
            <p:nvPr/>
          </p:nvSpPr>
          <p:spPr>
            <a:xfrm>
              <a:off x="5997543" y="4186604"/>
              <a:ext cx="49788" cy="57781"/>
            </a:xfrm>
            <a:custGeom>
              <a:avLst/>
              <a:gdLst/>
              <a:ahLst/>
              <a:cxnLst/>
              <a:rect l="l" t="t" r="r" b="b"/>
              <a:pathLst>
                <a:path w="4061" h="4713" extrusionOk="0">
                  <a:moveTo>
                    <a:pt x="1705" y="1"/>
                  </a:moveTo>
                  <a:cubicBezTo>
                    <a:pt x="1555" y="1"/>
                    <a:pt x="1429" y="26"/>
                    <a:pt x="1304" y="76"/>
                  </a:cubicBezTo>
                  <a:cubicBezTo>
                    <a:pt x="627" y="302"/>
                    <a:pt x="1" y="1078"/>
                    <a:pt x="301" y="1830"/>
                  </a:cubicBezTo>
                  <a:cubicBezTo>
                    <a:pt x="527" y="2432"/>
                    <a:pt x="778" y="3058"/>
                    <a:pt x="1003" y="3660"/>
                  </a:cubicBezTo>
                  <a:cubicBezTo>
                    <a:pt x="1229" y="4236"/>
                    <a:pt x="1755" y="4713"/>
                    <a:pt x="2382" y="4713"/>
                  </a:cubicBezTo>
                  <a:cubicBezTo>
                    <a:pt x="2507" y="4713"/>
                    <a:pt x="2632" y="4688"/>
                    <a:pt x="2758" y="4662"/>
                  </a:cubicBezTo>
                  <a:cubicBezTo>
                    <a:pt x="3434" y="4437"/>
                    <a:pt x="4061" y="3635"/>
                    <a:pt x="3760" y="2883"/>
                  </a:cubicBezTo>
                  <a:cubicBezTo>
                    <a:pt x="3535" y="2281"/>
                    <a:pt x="3309" y="1680"/>
                    <a:pt x="3058" y="1078"/>
                  </a:cubicBezTo>
                  <a:cubicBezTo>
                    <a:pt x="2858" y="502"/>
                    <a:pt x="2307" y="1"/>
                    <a:pt x="170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238e882999d_0_178"/>
            <p:cNvSpPr/>
            <p:nvPr/>
          </p:nvSpPr>
          <p:spPr>
            <a:xfrm>
              <a:off x="6030116" y="4284309"/>
              <a:ext cx="47949" cy="45497"/>
            </a:xfrm>
            <a:custGeom>
              <a:avLst/>
              <a:gdLst/>
              <a:ahLst/>
              <a:cxnLst/>
              <a:rect l="l" t="t" r="r" b="b"/>
              <a:pathLst>
                <a:path w="3911" h="3711" extrusionOk="0">
                  <a:moveTo>
                    <a:pt x="1680" y="1"/>
                  </a:moveTo>
                  <a:cubicBezTo>
                    <a:pt x="1429" y="1"/>
                    <a:pt x="1153" y="51"/>
                    <a:pt x="953" y="201"/>
                  </a:cubicBezTo>
                  <a:cubicBezTo>
                    <a:pt x="326" y="602"/>
                    <a:pt x="0" y="1479"/>
                    <a:pt x="426" y="2156"/>
                  </a:cubicBezTo>
                  <a:cubicBezTo>
                    <a:pt x="627" y="2432"/>
                    <a:pt x="802" y="2708"/>
                    <a:pt x="1003" y="2983"/>
                  </a:cubicBezTo>
                  <a:cubicBezTo>
                    <a:pt x="1203" y="3309"/>
                    <a:pt x="1479" y="3560"/>
                    <a:pt x="1855" y="3660"/>
                  </a:cubicBezTo>
                  <a:cubicBezTo>
                    <a:pt x="1955" y="3685"/>
                    <a:pt x="2106" y="3710"/>
                    <a:pt x="2231" y="3710"/>
                  </a:cubicBezTo>
                  <a:cubicBezTo>
                    <a:pt x="2482" y="3710"/>
                    <a:pt x="2757" y="3635"/>
                    <a:pt x="2958" y="3510"/>
                  </a:cubicBezTo>
                  <a:cubicBezTo>
                    <a:pt x="3584" y="3109"/>
                    <a:pt x="3910" y="2206"/>
                    <a:pt x="3484" y="1530"/>
                  </a:cubicBezTo>
                  <a:cubicBezTo>
                    <a:pt x="3284" y="1254"/>
                    <a:pt x="3108" y="978"/>
                    <a:pt x="2908" y="703"/>
                  </a:cubicBezTo>
                  <a:cubicBezTo>
                    <a:pt x="2707" y="402"/>
                    <a:pt x="2431" y="151"/>
                    <a:pt x="2056" y="51"/>
                  </a:cubicBezTo>
                  <a:cubicBezTo>
                    <a:pt x="1930" y="26"/>
                    <a:pt x="1805" y="1"/>
                    <a:pt x="1680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238e882999d_0_178"/>
            <p:cNvSpPr/>
            <p:nvPr/>
          </p:nvSpPr>
          <p:spPr>
            <a:xfrm>
              <a:off x="5986179" y="4335320"/>
              <a:ext cx="43646" cy="45485"/>
            </a:xfrm>
            <a:custGeom>
              <a:avLst/>
              <a:gdLst/>
              <a:ahLst/>
              <a:cxnLst/>
              <a:rect l="l" t="t" r="r" b="b"/>
              <a:pathLst>
                <a:path w="3560" h="3710" extrusionOk="0">
                  <a:moveTo>
                    <a:pt x="1604" y="0"/>
                  </a:moveTo>
                  <a:cubicBezTo>
                    <a:pt x="1479" y="0"/>
                    <a:pt x="1354" y="25"/>
                    <a:pt x="1254" y="75"/>
                  </a:cubicBezTo>
                  <a:cubicBezTo>
                    <a:pt x="552" y="301"/>
                    <a:pt x="0" y="1078"/>
                    <a:pt x="251" y="1830"/>
                  </a:cubicBezTo>
                  <a:cubicBezTo>
                    <a:pt x="351" y="2105"/>
                    <a:pt x="426" y="2381"/>
                    <a:pt x="527" y="2657"/>
                  </a:cubicBezTo>
                  <a:cubicBezTo>
                    <a:pt x="652" y="3033"/>
                    <a:pt x="853" y="3334"/>
                    <a:pt x="1203" y="3534"/>
                  </a:cubicBezTo>
                  <a:cubicBezTo>
                    <a:pt x="1404" y="3634"/>
                    <a:pt x="1680" y="3709"/>
                    <a:pt x="1930" y="3709"/>
                  </a:cubicBezTo>
                  <a:cubicBezTo>
                    <a:pt x="2056" y="3709"/>
                    <a:pt x="2181" y="3709"/>
                    <a:pt x="2306" y="3659"/>
                  </a:cubicBezTo>
                  <a:cubicBezTo>
                    <a:pt x="3008" y="3434"/>
                    <a:pt x="3559" y="2657"/>
                    <a:pt x="3309" y="1905"/>
                  </a:cubicBezTo>
                  <a:cubicBezTo>
                    <a:pt x="3208" y="1629"/>
                    <a:pt x="3108" y="1354"/>
                    <a:pt x="3033" y="1078"/>
                  </a:cubicBezTo>
                  <a:cubicBezTo>
                    <a:pt x="2908" y="702"/>
                    <a:pt x="2682" y="401"/>
                    <a:pt x="2356" y="201"/>
                  </a:cubicBezTo>
                  <a:cubicBezTo>
                    <a:pt x="2156" y="75"/>
                    <a:pt x="1880" y="0"/>
                    <a:pt x="1604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238e882999d_0_178"/>
            <p:cNvSpPr/>
            <p:nvPr/>
          </p:nvSpPr>
          <p:spPr>
            <a:xfrm>
              <a:off x="6065753" y="4221628"/>
              <a:ext cx="46416" cy="53785"/>
            </a:xfrm>
            <a:custGeom>
              <a:avLst/>
              <a:gdLst/>
              <a:ahLst/>
              <a:cxnLst/>
              <a:rect l="l" t="t" r="r" b="b"/>
              <a:pathLst>
                <a:path w="3786" h="4387" extrusionOk="0">
                  <a:moveTo>
                    <a:pt x="1555" y="1"/>
                  </a:moveTo>
                  <a:cubicBezTo>
                    <a:pt x="1279" y="1"/>
                    <a:pt x="1028" y="51"/>
                    <a:pt x="828" y="176"/>
                  </a:cubicBezTo>
                  <a:cubicBezTo>
                    <a:pt x="126" y="653"/>
                    <a:pt x="1" y="1404"/>
                    <a:pt x="326" y="2156"/>
                  </a:cubicBezTo>
                  <a:cubicBezTo>
                    <a:pt x="552" y="2658"/>
                    <a:pt x="778" y="3159"/>
                    <a:pt x="1003" y="3685"/>
                  </a:cubicBezTo>
                  <a:cubicBezTo>
                    <a:pt x="1204" y="4136"/>
                    <a:pt x="1730" y="4387"/>
                    <a:pt x="2256" y="4387"/>
                  </a:cubicBezTo>
                  <a:cubicBezTo>
                    <a:pt x="2507" y="4387"/>
                    <a:pt x="2758" y="4337"/>
                    <a:pt x="2958" y="4186"/>
                  </a:cubicBezTo>
                  <a:cubicBezTo>
                    <a:pt x="3660" y="3735"/>
                    <a:pt x="3785" y="2958"/>
                    <a:pt x="3459" y="2232"/>
                  </a:cubicBezTo>
                  <a:cubicBezTo>
                    <a:pt x="3259" y="1730"/>
                    <a:pt x="3033" y="1204"/>
                    <a:pt x="2808" y="703"/>
                  </a:cubicBezTo>
                  <a:cubicBezTo>
                    <a:pt x="2607" y="252"/>
                    <a:pt x="2056" y="1"/>
                    <a:pt x="155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238e882999d_0_178"/>
            <p:cNvSpPr/>
            <p:nvPr/>
          </p:nvSpPr>
          <p:spPr>
            <a:xfrm>
              <a:off x="6025200" y="4115942"/>
              <a:ext cx="39649" cy="41181"/>
            </a:xfrm>
            <a:custGeom>
              <a:avLst/>
              <a:gdLst/>
              <a:ahLst/>
              <a:cxnLst/>
              <a:rect l="l" t="t" r="r" b="b"/>
              <a:pathLst>
                <a:path w="3234" h="3359" extrusionOk="0">
                  <a:moveTo>
                    <a:pt x="1504" y="0"/>
                  </a:moveTo>
                  <a:cubicBezTo>
                    <a:pt x="1379" y="0"/>
                    <a:pt x="1254" y="25"/>
                    <a:pt x="1128" y="50"/>
                  </a:cubicBezTo>
                  <a:cubicBezTo>
                    <a:pt x="802" y="151"/>
                    <a:pt x="452" y="376"/>
                    <a:pt x="276" y="702"/>
                  </a:cubicBezTo>
                  <a:cubicBezTo>
                    <a:pt x="101" y="1028"/>
                    <a:pt x="0" y="1454"/>
                    <a:pt x="126" y="1805"/>
                  </a:cubicBezTo>
                  <a:cubicBezTo>
                    <a:pt x="201" y="1980"/>
                    <a:pt x="276" y="2131"/>
                    <a:pt x="326" y="2281"/>
                  </a:cubicBezTo>
                  <a:cubicBezTo>
                    <a:pt x="477" y="2657"/>
                    <a:pt x="652" y="2958"/>
                    <a:pt x="978" y="3158"/>
                  </a:cubicBezTo>
                  <a:cubicBezTo>
                    <a:pt x="1203" y="3284"/>
                    <a:pt x="1479" y="3359"/>
                    <a:pt x="1730" y="3359"/>
                  </a:cubicBezTo>
                  <a:cubicBezTo>
                    <a:pt x="1855" y="3359"/>
                    <a:pt x="1980" y="3334"/>
                    <a:pt x="2106" y="3309"/>
                  </a:cubicBezTo>
                  <a:cubicBezTo>
                    <a:pt x="2431" y="3183"/>
                    <a:pt x="2782" y="2958"/>
                    <a:pt x="2958" y="2632"/>
                  </a:cubicBezTo>
                  <a:cubicBezTo>
                    <a:pt x="3108" y="2306"/>
                    <a:pt x="3233" y="1880"/>
                    <a:pt x="3108" y="1529"/>
                  </a:cubicBezTo>
                  <a:cubicBezTo>
                    <a:pt x="3033" y="1379"/>
                    <a:pt x="2958" y="1203"/>
                    <a:pt x="2908" y="1053"/>
                  </a:cubicBezTo>
                  <a:cubicBezTo>
                    <a:pt x="2757" y="702"/>
                    <a:pt x="2582" y="401"/>
                    <a:pt x="2256" y="201"/>
                  </a:cubicBezTo>
                  <a:cubicBezTo>
                    <a:pt x="2030" y="76"/>
                    <a:pt x="1755" y="0"/>
                    <a:pt x="1504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238e882999d_0_178"/>
            <p:cNvSpPr/>
            <p:nvPr/>
          </p:nvSpPr>
          <p:spPr>
            <a:xfrm>
              <a:off x="6394508" y="2732398"/>
              <a:ext cx="50413" cy="45791"/>
            </a:xfrm>
            <a:custGeom>
              <a:avLst/>
              <a:gdLst/>
              <a:ahLst/>
              <a:cxnLst/>
              <a:rect l="l" t="t" r="r" b="b"/>
              <a:pathLst>
                <a:path w="4112" h="3735" extrusionOk="0">
                  <a:moveTo>
                    <a:pt x="2607" y="1"/>
                  </a:moveTo>
                  <a:cubicBezTo>
                    <a:pt x="2257" y="1"/>
                    <a:pt x="1906" y="126"/>
                    <a:pt x="1630" y="402"/>
                  </a:cubicBezTo>
                  <a:cubicBezTo>
                    <a:pt x="1279" y="727"/>
                    <a:pt x="903" y="1078"/>
                    <a:pt x="552" y="1404"/>
                  </a:cubicBezTo>
                  <a:cubicBezTo>
                    <a:pt x="26" y="1905"/>
                    <a:pt x="1" y="2858"/>
                    <a:pt x="552" y="3334"/>
                  </a:cubicBezTo>
                  <a:cubicBezTo>
                    <a:pt x="828" y="3610"/>
                    <a:pt x="1179" y="3735"/>
                    <a:pt x="1530" y="3735"/>
                  </a:cubicBezTo>
                  <a:cubicBezTo>
                    <a:pt x="1855" y="3735"/>
                    <a:pt x="2206" y="3610"/>
                    <a:pt x="2482" y="3334"/>
                  </a:cubicBezTo>
                  <a:cubicBezTo>
                    <a:pt x="2858" y="3008"/>
                    <a:pt x="3209" y="2657"/>
                    <a:pt x="3560" y="2331"/>
                  </a:cubicBezTo>
                  <a:cubicBezTo>
                    <a:pt x="4086" y="1830"/>
                    <a:pt x="4111" y="878"/>
                    <a:pt x="3560" y="402"/>
                  </a:cubicBezTo>
                  <a:cubicBezTo>
                    <a:pt x="3284" y="126"/>
                    <a:pt x="2933" y="1"/>
                    <a:pt x="2607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238e882999d_0_178"/>
            <p:cNvSpPr/>
            <p:nvPr/>
          </p:nvSpPr>
          <p:spPr>
            <a:xfrm>
              <a:off x="6459347" y="2738846"/>
              <a:ext cx="52853" cy="47949"/>
            </a:xfrm>
            <a:custGeom>
              <a:avLst/>
              <a:gdLst/>
              <a:ahLst/>
              <a:cxnLst/>
              <a:rect l="l" t="t" r="r" b="b"/>
              <a:pathLst>
                <a:path w="4311" h="3911" extrusionOk="0">
                  <a:moveTo>
                    <a:pt x="2832" y="1"/>
                  </a:moveTo>
                  <a:cubicBezTo>
                    <a:pt x="2607" y="1"/>
                    <a:pt x="2381" y="76"/>
                    <a:pt x="2206" y="226"/>
                  </a:cubicBezTo>
                  <a:cubicBezTo>
                    <a:pt x="1704" y="602"/>
                    <a:pt x="1228" y="978"/>
                    <a:pt x="727" y="1354"/>
                  </a:cubicBezTo>
                  <a:cubicBezTo>
                    <a:pt x="426" y="1580"/>
                    <a:pt x="201" y="1780"/>
                    <a:pt x="100" y="2156"/>
                  </a:cubicBezTo>
                  <a:cubicBezTo>
                    <a:pt x="0" y="2482"/>
                    <a:pt x="50" y="2933"/>
                    <a:pt x="251" y="3234"/>
                  </a:cubicBezTo>
                  <a:cubicBezTo>
                    <a:pt x="501" y="3610"/>
                    <a:pt x="1003" y="3911"/>
                    <a:pt x="1504" y="3911"/>
                  </a:cubicBezTo>
                  <a:cubicBezTo>
                    <a:pt x="1704" y="3911"/>
                    <a:pt x="1930" y="3861"/>
                    <a:pt x="2105" y="3710"/>
                  </a:cubicBezTo>
                  <a:cubicBezTo>
                    <a:pt x="2607" y="3334"/>
                    <a:pt x="3083" y="2958"/>
                    <a:pt x="3584" y="2582"/>
                  </a:cubicBezTo>
                  <a:cubicBezTo>
                    <a:pt x="3885" y="2357"/>
                    <a:pt x="4110" y="2131"/>
                    <a:pt x="4211" y="1755"/>
                  </a:cubicBezTo>
                  <a:cubicBezTo>
                    <a:pt x="4311" y="1429"/>
                    <a:pt x="4261" y="1003"/>
                    <a:pt x="4085" y="703"/>
                  </a:cubicBezTo>
                  <a:cubicBezTo>
                    <a:pt x="3835" y="327"/>
                    <a:pt x="3308" y="1"/>
                    <a:pt x="2832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238e882999d_0_178"/>
            <p:cNvSpPr/>
            <p:nvPr/>
          </p:nvSpPr>
          <p:spPr>
            <a:xfrm>
              <a:off x="6398198" y="2831329"/>
              <a:ext cx="22142" cy="6473"/>
            </a:xfrm>
            <a:custGeom>
              <a:avLst/>
              <a:gdLst/>
              <a:ahLst/>
              <a:cxnLst/>
              <a:rect l="l" t="t" r="r" b="b"/>
              <a:pathLst>
                <a:path w="1806" h="528" extrusionOk="0">
                  <a:moveTo>
                    <a:pt x="1805" y="1"/>
                  </a:moveTo>
                  <a:cubicBezTo>
                    <a:pt x="1204" y="101"/>
                    <a:pt x="602" y="201"/>
                    <a:pt x="1" y="327"/>
                  </a:cubicBezTo>
                  <a:cubicBezTo>
                    <a:pt x="226" y="452"/>
                    <a:pt x="502" y="527"/>
                    <a:pt x="778" y="527"/>
                  </a:cubicBezTo>
                  <a:cubicBezTo>
                    <a:pt x="1128" y="527"/>
                    <a:pt x="1454" y="427"/>
                    <a:pt x="1680" y="151"/>
                  </a:cubicBezTo>
                  <a:cubicBezTo>
                    <a:pt x="1730" y="101"/>
                    <a:pt x="1755" y="51"/>
                    <a:pt x="1805" y="1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238e882999d_0_178"/>
            <p:cNvSpPr/>
            <p:nvPr/>
          </p:nvSpPr>
          <p:spPr>
            <a:xfrm>
              <a:off x="6390205" y="2795385"/>
              <a:ext cx="41194" cy="39955"/>
            </a:xfrm>
            <a:custGeom>
              <a:avLst/>
              <a:gdLst/>
              <a:ahLst/>
              <a:cxnLst/>
              <a:rect l="l" t="t" r="r" b="b"/>
              <a:pathLst>
                <a:path w="3360" h="3259" extrusionOk="0">
                  <a:moveTo>
                    <a:pt x="1906" y="0"/>
                  </a:moveTo>
                  <a:cubicBezTo>
                    <a:pt x="1580" y="0"/>
                    <a:pt x="1229" y="126"/>
                    <a:pt x="1003" y="401"/>
                  </a:cubicBezTo>
                  <a:cubicBezTo>
                    <a:pt x="803" y="652"/>
                    <a:pt x="602" y="878"/>
                    <a:pt x="402" y="1128"/>
                  </a:cubicBezTo>
                  <a:cubicBezTo>
                    <a:pt x="151" y="1429"/>
                    <a:pt x="1" y="1730"/>
                    <a:pt x="1" y="2106"/>
                  </a:cubicBezTo>
                  <a:cubicBezTo>
                    <a:pt x="1" y="2432"/>
                    <a:pt x="151" y="2833"/>
                    <a:pt x="402" y="3083"/>
                  </a:cubicBezTo>
                  <a:cubicBezTo>
                    <a:pt x="477" y="3133"/>
                    <a:pt x="552" y="3208"/>
                    <a:pt x="653" y="3259"/>
                  </a:cubicBezTo>
                  <a:cubicBezTo>
                    <a:pt x="1254" y="3133"/>
                    <a:pt x="1856" y="3033"/>
                    <a:pt x="2457" y="2933"/>
                  </a:cubicBezTo>
                  <a:lnTo>
                    <a:pt x="2958" y="2331"/>
                  </a:lnTo>
                  <a:cubicBezTo>
                    <a:pt x="3184" y="2056"/>
                    <a:pt x="3359" y="1755"/>
                    <a:pt x="3359" y="1379"/>
                  </a:cubicBezTo>
                  <a:cubicBezTo>
                    <a:pt x="3359" y="1028"/>
                    <a:pt x="3209" y="627"/>
                    <a:pt x="2958" y="401"/>
                  </a:cubicBezTo>
                  <a:cubicBezTo>
                    <a:pt x="2683" y="151"/>
                    <a:pt x="2282" y="0"/>
                    <a:pt x="1906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238e882999d_0_178"/>
            <p:cNvSpPr/>
            <p:nvPr/>
          </p:nvSpPr>
          <p:spPr>
            <a:xfrm>
              <a:off x="6329681" y="2768342"/>
              <a:ext cx="43033" cy="39968"/>
            </a:xfrm>
            <a:custGeom>
              <a:avLst/>
              <a:gdLst/>
              <a:ahLst/>
              <a:cxnLst/>
              <a:rect l="l" t="t" r="r" b="b"/>
              <a:pathLst>
                <a:path w="3510" h="3260" extrusionOk="0">
                  <a:moveTo>
                    <a:pt x="2056" y="1"/>
                  </a:moveTo>
                  <a:cubicBezTo>
                    <a:pt x="1830" y="1"/>
                    <a:pt x="1605" y="76"/>
                    <a:pt x="1404" y="201"/>
                  </a:cubicBezTo>
                  <a:cubicBezTo>
                    <a:pt x="1179" y="377"/>
                    <a:pt x="953" y="527"/>
                    <a:pt x="727" y="678"/>
                  </a:cubicBezTo>
                  <a:cubicBezTo>
                    <a:pt x="427" y="903"/>
                    <a:pt x="201" y="1154"/>
                    <a:pt x="101" y="1505"/>
                  </a:cubicBezTo>
                  <a:cubicBezTo>
                    <a:pt x="1" y="1831"/>
                    <a:pt x="51" y="2282"/>
                    <a:pt x="226" y="2557"/>
                  </a:cubicBezTo>
                  <a:cubicBezTo>
                    <a:pt x="502" y="2958"/>
                    <a:pt x="978" y="3259"/>
                    <a:pt x="1479" y="3259"/>
                  </a:cubicBezTo>
                  <a:cubicBezTo>
                    <a:pt x="1680" y="3259"/>
                    <a:pt x="1905" y="3184"/>
                    <a:pt x="2106" y="3059"/>
                  </a:cubicBezTo>
                  <a:cubicBezTo>
                    <a:pt x="2331" y="2883"/>
                    <a:pt x="2557" y="2733"/>
                    <a:pt x="2808" y="2582"/>
                  </a:cubicBezTo>
                  <a:cubicBezTo>
                    <a:pt x="3083" y="2357"/>
                    <a:pt x="3334" y="2106"/>
                    <a:pt x="3434" y="1755"/>
                  </a:cubicBezTo>
                  <a:cubicBezTo>
                    <a:pt x="3509" y="1430"/>
                    <a:pt x="3484" y="978"/>
                    <a:pt x="3284" y="703"/>
                  </a:cubicBezTo>
                  <a:cubicBezTo>
                    <a:pt x="3033" y="302"/>
                    <a:pt x="2532" y="1"/>
                    <a:pt x="2056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238e882999d_0_178"/>
            <p:cNvSpPr/>
            <p:nvPr/>
          </p:nvSpPr>
          <p:spPr>
            <a:xfrm>
              <a:off x="6449515" y="2825494"/>
              <a:ext cx="48562" cy="13229"/>
            </a:xfrm>
            <a:custGeom>
              <a:avLst/>
              <a:gdLst/>
              <a:ahLst/>
              <a:cxnLst/>
              <a:rect l="l" t="t" r="r" b="b"/>
              <a:pathLst>
                <a:path w="3961" h="1079" extrusionOk="0">
                  <a:moveTo>
                    <a:pt x="3960" y="1"/>
                  </a:moveTo>
                  <a:cubicBezTo>
                    <a:pt x="2757" y="26"/>
                    <a:pt x="1554" y="76"/>
                    <a:pt x="376" y="176"/>
                  </a:cubicBezTo>
                  <a:cubicBezTo>
                    <a:pt x="125" y="402"/>
                    <a:pt x="0" y="727"/>
                    <a:pt x="0" y="1078"/>
                  </a:cubicBezTo>
                  <a:lnTo>
                    <a:pt x="3860" y="652"/>
                  </a:lnTo>
                  <a:cubicBezTo>
                    <a:pt x="3935" y="452"/>
                    <a:pt x="3960" y="226"/>
                    <a:pt x="3960" y="1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238e882999d_0_178"/>
            <p:cNvSpPr/>
            <p:nvPr/>
          </p:nvSpPr>
          <p:spPr>
            <a:xfrm>
              <a:off x="6454124" y="2809827"/>
              <a:ext cx="43952" cy="17838"/>
            </a:xfrm>
            <a:custGeom>
              <a:avLst/>
              <a:gdLst/>
              <a:ahLst/>
              <a:cxnLst/>
              <a:rect l="l" t="t" r="r" b="b"/>
              <a:pathLst>
                <a:path w="3585" h="1455" extrusionOk="0">
                  <a:moveTo>
                    <a:pt x="2231" y="0"/>
                  </a:moveTo>
                  <a:cubicBezTo>
                    <a:pt x="1880" y="0"/>
                    <a:pt x="1529" y="126"/>
                    <a:pt x="1228" y="401"/>
                  </a:cubicBezTo>
                  <a:cubicBezTo>
                    <a:pt x="827" y="727"/>
                    <a:pt x="426" y="1078"/>
                    <a:pt x="25" y="1429"/>
                  </a:cubicBezTo>
                  <a:cubicBezTo>
                    <a:pt x="0" y="1429"/>
                    <a:pt x="0" y="1429"/>
                    <a:pt x="0" y="1454"/>
                  </a:cubicBezTo>
                  <a:cubicBezTo>
                    <a:pt x="1178" y="1354"/>
                    <a:pt x="2381" y="1304"/>
                    <a:pt x="3584" y="1279"/>
                  </a:cubicBezTo>
                  <a:cubicBezTo>
                    <a:pt x="3559" y="928"/>
                    <a:pt x="3409" y="602"/>
                    <a:pt x="3183" y="401"/>
                  </a:cubicBezTo>
                  <a:cubicBezTo>
                    <a:pt x="2882" y="126"/>
                    <a:pt x="2556" y="0"/>
                    <a:pt x="2231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238e882999d_0_178"/>
            <p:cNvSpPr/>
            <p:nvPr/>
          </p:nvSpPr>
          <p:spPr>
            <a:xfrm>
              <a:off x="6545063" y="2743456"/>
              <a:ext cx="38423" cy="37503"/>
            </a:xfrm>
            <a:custGeom>
              <a:avLst/>
              <a:gdLst/>
              <a:ahLst/>
              <a:cxnLst/>
              <a:rect l="l" t="t" r="r" b="b"/>
              <a:pathLst>
                <a:path w="3134" h="3059" extrusionOk="0">
                  <a:moveTo>
                    <a:pt x="1780" y="1"/>
                  </a:moveTo>
                  <a:cubicBezTo>
                    <a:pt x="1379" y="26"/>
                    <a:pt x="1103" y="151"/>
                    <a:pt x="803" y="402"/>
                  </a:cubicBezTo>
                  <a:cubicBezTo>
                    <a:pt x="677" y="502"/>
                    <a:pt x="552" y="602"/>
                    <a:pt x="402" y="703"/>
                  </a:cubicBezTo>
                  <a:cubicBezTo>
                    <a:pt x="151" y="903"/>
                    <a:pt x="1" y="1354"/>
                    <a:pt x="1" y="1680"/>
                  </a:cubicBezTo>
                  <a:cubicBezTo>
                    <a:pt x="1" y="2006"/>
                    <a:pt x="151" y="2407"/>
                    <a:pt x="402" y="2658"/>
                  </a:cubicBezTo>
                  <a:cubicBezTo>
                    <a:pt x="652" y="2883"/>
                    <a:pt x="978" y="3059"/>
                    <a:pt x="1329" y="3059"/>
                  </a:cubicBezTo>
                  <a:lnTo>
                    <a:pt x="1379" y="3059"/>
                  </a:lnTo>
                  <a:cubicBezTo>
                    <a:pt x="1780" y="3033"/>
                    <a:pt x="2056" y="2883"/>
                    <a:pt x="2357" y="2658"/>
                  </a:cubicBezTo>
                  <a:cubicBezTo>
                    <a:pt x="2482" y="2532"/>
                    <a:pt x="2607" y="2432"/>
                    <a:pt x="2732" y="2332"/>
                  </a:cubicBezTo>
                  <a:cubicBezTo>
                    <a:pt x="2983" y="2131"/>
                    <a:pt x="3133" y="1680"/>
                    <a:pt x="3133" y="1379"/>
                  </a:cubicBezTo>
                  <a:cubicBezTo>
                    <a:pt x="3133" y="1028"/>
                    <a:pt x="2983" y="627"/>
                    <a:pt x="2732" y="402"/>
                  </a:cubicBezTo>
                  <a:cubicBezTo>
                    <a:pt x="2482" y="176"/>
                    <a:pt x="2156" y="1"/>
                    <a:pt x="180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238e882999d_0_178"/>
            <p:cNvSpPr/>
            <p:nvPr/>
          </p:nvSpPr>
          <p:spPr>
            <a:xfrm>
              <a:off x="7434995" y="4046433"/>
              <a:ext cx="89290" cy="162935"/>
            </a:xfrm>
            <a:custGeom>
              <a:avLst/>
              <a:gdLst/>
              <a:ahLst/>
              <a:cxnLst/>
              <a:rect l="l" t="t" r="r" b="b"/>
              <a:pathLst>
                <a:path w="7283" h="13290" extrusionOk="0">
                  <a:moveTo>
                    <a:pt x="3263" y="0"/>
                  </a:moveTo>
                  <a:cubicBezTo>
                    <a:pt x="0" y="0"/>
                    <a:pt x="2872" y="13289"/>
                    <a:pt x="2872" y="13289"/>
                  </a:cubicBezTo>
                  <a:cubicBezTo>
                    <a:pt x="2872" y="13289"/>
                    <a:pt x="7283" y="833"/>
                    <a:pt x="3548" y="31"/>
                  </a:cubicBezTo>
                  <a:cubicBezTo>
                    <a:pt x="3448" y="10"/>
                    <a:pt x="3353" y="0"/>
                    <a:pt x="3263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238e882999d_0_178"/>
            <p:cNvSpPr/>
            <p:nvPr/>
          </p:nvSpPr>
          <p:spPr>
            <a:xfrm>
              <a:off x="5977573" y="3574565"/>
              <a:ext cx="107250" cy="152723"/>
            </a:xfrm>
            <a:custGeom>
              <a:avLst/>
              <a:gdLst/>
              <a:ahLst/>
              <a:cxnLst/>
              <a:rect l="l" t="t" r="r" b="b"/>
              <a:pathLst>
                <a:path w="8748" h="12457" extrusionOk="0">
                  <a:moveTo>
                    <a:pt x="4736" y="0"/>
                  </a:moveTo>
                  <a:cubicBezTo>
                    <a:pt x="1215" y="0"/>
                    <a:pt x="1" y="12457"/>
                    <a:pt x="1" y="12457"/>
                  </a:cubicBezTo>
                  <a:cubicBezTo>
                    <a:pt x="1" y="12457"/>
                    <a:pt x="8748" y="702"/>
                    <a:pt x="5013" y="26"/>
                  </a:cubicBezTo>
                  <a:cubicBezTo>
                    <a:pt x="4919" y="9"/>
                    <a:pt x="4827" y="0"/>
                    <a:pt x="473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238e882999d_0_178"/>
            <p:cNvSpPr/>
            <p:nvPr/>
          </p:nvSpPr>
          <p:spPr>
            <a:xfrm>
              <a:off x="6017820" y="3650940"/>
              <a:ext cx="113405" cy="150712"/>
            </a:xfrm>
            <a:custGeom>
              <a:avLst/>
              <a:gdLst/>
              <a:ahLst/>
              <a:cxnLst/>
              <a:rect l="l" t="t" r="r" b="b"/>
              <a:pathLst>
                <a:path w="9250" h="12293" extrusionOk="0">
                  <a:moveTo>
                    <a:pt x="5238" y="1"/>
                  </a:moveTo>
                  <a:cubicBezTo>
                    <a:pt x="1747" y="1"/>
                    <a:pt x="1" y="12292"/>
                    <a:pt x="1" y="12292"/>
                  </a:cubicBezTo>
                  <a:cubicBezTo>
                    <a:pt x="1" y="12292"/>
                    <a:pt x="9249" y="838"/>
                    <a:pt x="5565" y="36"/>
                  </a:cubicBezTo>
                  <a:cubicBezTo>
                    <a:pt x="5454" y="13"/>
                    <a:pt x="5345" y="1"/>
                    <a:pt x="523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238e882999d_0_178"/>
            <p:cNvSpPr/>
            <p:nvPr/>
          </p:nvSpPr>
          <p:spPr>
            <a:xfrm>
              <a:off x="6065447" y="3723465"/>
              <a:ext cx="94647" cy="156536"/>
            </a:xfrm>
            <a:custGeom>
              <a:avLst/>
              <a:gdLst/>
              <a:ahLst/>
              <a:cxnLst/>
              <a:rect l="l" t="t" r="r" b="b"/>
              <a:pathLst>
                <a:path w="7720" h="12768" extrusionOk="0">
                  <a:moveTo>
                    <a:pt x="3759" y="0"/>
                  </a:moveTo>
                  <a:cubicBezTo>
                    <a:pt x="171" y="0"/>
                    <a:pt x="1" y="12767"/>
                    <a:pt x="1" y="12767"/>
                  </a:cubicBezTo>
                  <a:cubicBezTo>
                    <a:pt x="1" y="12767"/>
                    <a:pt x="7720" y="436"/>
                    <a:pt x="3935" y="10"/>
                  </a:cubicBezTo>
                  <a:cubicBezTo>
                    <a:pt x="3876" y="3"/>
                    <a:pt x="3817" y="0"/>
                    <a:pt x="375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238e882999d_0_178"/>
            <p:cNvSpPr/>
            <p:nvPr/>
          </p:nvSpPr>
          <p:spPr>
            <a:xfrm>
              <a:off x="6121986" y="3801458"/>
              <a:ext cx="98337" cy="155653"/>
            </a:xfrm>
            <a:custGeom>
              <a:avLst/>
              <a:gdLst/>
              <a:ahLst/>
              <a:cxnLst/>
              <a:rect l="l" t="t" r="r" b="b"/>
              <a:pathLst>
                <a:path w="8021" h="12696" extrusionOk="0">
                  <a:moveTo>
                    <a:pt x="4052" y="0"/>
                  </a:moveTo>
                  <a:cubicBezTo>
                    <a:pt x="459" y="0"/>
                    <a:pt x="0" y="12696"/>
                    <a:pt x="0" y="12696"/>
                  </a:cubicBezTo>
                  <a:cubicBezTo>
                    <a:pt x="0" y="12696"/>
                    <a:pt x="8020" y="515"/>
                    <a:pt x="4261" y="14"/>
                  </a:cubicBezTo>
                  <a:cubicBezTo>
                    <a:pt x="4190" y="5"/>
                    <a:pt x="4121" y="0"/>
                    <a:pt x="405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238e882999d_0_178"/>
            <p:cNvSpPr/>
            <p:nvPr/>
          </p:nvSpPr>
          <p:spPr>
            <a:xfrm>
              <a:off x="5999394" y="3973993"/>
              <a:ext cx="180369" cy="65150"/>
            </a:xfrm>
            <a:custGeom>
              <a:avLst/>
              <a:gdLst/>
              <a:ahLst/>
              <a:cxnLst/>
              <a:rect l="l" t="t" r="r" b="b"/>
              <a:pathLst>
                <a:path w="14712" h="5314" extrusionOk="0">
                  <a:moveTo>
                    <a:pt x="2172" y="0"/>
                  </a:moveTo>
                  <a:cubicBezTo>
                    <a:pt x="1408" y="0"/>
                    <a:pt x="888" y="242"/>
                    <a:pt x="752" y="827"/>
                  </a:cubicBezTo>
                  <a:cubicBezTo>
                    <a:pt x="0" y="4161"/>
                    <a:pt x="14712" y="5314"/>
                    <a:pt x="14712" y="5314"/>
                  </a:cubicBezTo>
                  <a:cubicBezTo>
                    <a:pt x="14712" y="5314"/>
                    <a:pt x="5754" y="0"/>
                    <a:pt x="217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g238e882999d_0_178"/>
            <p:cNvSpPr/>
            <p:nvPr/>
          </p:nvSpPr>
          <p:spPr>
            <a:xfrm>
              <a:off x="6162650" y="3871053"/>
              <a:ext cx="93311" cy="159797"/>
            </a:xfrm>
            <a:custGeom>
              <a:avLst/>
              <a:gdLst/>
              <a:ahLst/>
              <a:cxnLst/>
              <a:rect l="l" t="t" r="r" b="b"/>
              <a:pathLst>
                <a:path w="7611" h="13034" extrusionOk="0">
                  <a:moveTo>
                    <a:pt x="3758" y="1"/>
                  </a:moveTo>
                  <a:cubicBezTo>
                    <a:pt x="1" y="1"/>
                    <a:pt x="1220" y="13034"/>
                    <a:pt x="1220" y="13034"/>
                  </a:cubicBezTo>
                  <a:cubicBezTo>
                    <a:pt x="1220" y="13034"/>
                    <a:pt x="7611" y="127"/>
                    <a:pt x="3801" y="1"/>
                  </a:cubicBezTo>
                  <a:cubicBezTo>
                    <a:pt x="3787" y="1"/>
                    <a:pt x="3772" y="1"/>
                    <a:pt x="375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238e882999d_0_178"/>
            <p:cNvSpPr/>
            <p:nvPr/>
          </p:nvSpPr>
          <p:spPr>
            <a:xfrm>
              <a:off x="7348825" y="2840131"/>
              <a:ext cx="125383" cy="152527"/>
            </a:xfrm>
            <a:custGeom>
              <a:avLst/>
              <a:gdLst/>
              <a:ahLst/>
              <a:cxnLst/>
              <a:rect l="l" t="t" r="r" b="b"/>
              <a:pathLst>
                <a:path w="10227" h="12441" extrusionOk="0">
                  <a:moveTo>
                    <a:pt x="6741" y="0"/>
                  </a:moveTo>
                  <a:cubicBezTo>
                    <a:pt x="3862" y="0"/>
                    <a:pt x="1" y="12441"/>
                    <a:pt x="1" y="12441"/>
                  </a:cubicBezTo>
                  <a:cubicBezTo>
                    <a:pt x="1" y="12441"/>
                    <a:pt x="10227" y="2140"/>
                    <a:pt x="7319" y="185"/>
                  </a:cubicBezTo>
                  <a:cubicBezTo>
                    <a:pt x="7132" y="59"/>
                    <a:pt x="6939" y="0"/>
                    <a:pt x="674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238e882999d_0_178"/>
            <p:cNvSpPr/>
            <p:nvPr/>
          </p:nvSpPr>
          <p:spPr>
            <a:xfrm>
              <a:off x="7355592" y="2921213"/>
              <a:ext cx="120454" cy="155015"/>
            </a:xfrm>
            <a:custGeom>
              <a:avLst/>
              <a:gdLst/>
              <a:ahLst/>
              <a:cxnLst/>
              <a:rect l="l" t="t" r="r" b="b"/>
              <a:pathLst>
                <a:path w="9825" h="12644" extrusionOk="0">
                  <a:moveTo>
                    <a:pt x="6292" y="1"/>
                  </a:moveTo>
                  <a:cubicBezTo>
                    <a:pt x="3388" y="1"/>
                    <a:pt x="0" y="12644"/>
                    <a:pt x="0" y="12644"/>
                  </a:cubicBezTo>
                  <a:cubicBezTo>
                    <a:pt x="0" y="12644"/>
                    <a:pt x="9825" y="2017"/>
                    <a:pt x="6842" y="163"/>
                  </a:cubicBezTo>
                  <a:cubicBezTo>
                    <a:pt x="6662" y="53"/>
                    <a:pt x="6478" y="1"/>
                    <a:pt x="6292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238e882999d_0_178"/>
            <p:cNvSpPr/>
            <p:nvPr/>
          </p:nvSpPr>
          <p:spPr>
            <a:xfrm>
              <a:off x="7178312" y="2972297"/>
              <a:ext cx="172694" cy="96866"/>
            </a:xfrm>
            <a:custGeom>
              <a:avLst/>
              <a:gdLst/>
              <a:ahLst/>
              <a:cxnLst/>
              <a:rect l="l" t="t" r="r" b="b"/>
              <a:pathLst>
                <a:path w="14086" h="7901" extrusionOk="0">
                  <a:moveTo>
                    <a:pt x="3826" y="1"/>
                  </a:moveTo>
                  <a:cubicBezTo>
                    <a:pt x="3380" y="1"/>
                    <a:pt x="2992" y="133"/>
                    <a:pt x="2682" y="432"/>
                  </a:cubicBezTo>
                  <a:cubicBezTo>
                    <a:pt x="0" y="3038"/>
                    <a:pt x="14085" y="7900"/>
                    <a:pt x="14085" y="7900"/>
                  </a:cubicBezTo>
                  <a:cubicBezTo>
                    <a:pt x="14085" y="7900"/>
                    <a:pt x="7267" y="1"/>
                    <a:pt x="3826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238e882999d_0_178"/>
            <p:cNvSpPr/>
            <p:nvPr/>
          </p:nvSpPr>
          <p:spPr>
            <a:xfrm>
              <a:off x="7357124" y="3020831"/>
              <a:ext cx="134603" cy="147267"/>
            </a:xfrm>
            <a:custGeom>
              <a:avLst/>
              <a:gdLst/>
              <a:ahLst/>
              <a:cxnLst/>
              <a:rect l="l" t="t" r="r" b="b"/>
              <a:pathLst>
                <a:path w="10979" h="12012" extrusionOk="0">
                  <a:moveTo>
                    <a:pt x="7617" y="1"/>
                  </a:moveTo>
                  <a:cubicBezTo>
                    <a:pt x="4766" y="1"/>
                    <a:pt x="1" y="12012"/>
                    <a:pt x="1" y="12012"/>
                  </a:cubicBezTo>
                  <a:cubicBezTo>
                    <a:pt x="1" y="12012"/>
                    <a:pt x="10978" y="2388"/>
                    <a:pt x="8246" y="232"/>
                  </a:cubicBezTo>
                  <a:cubicBezTo>
                    <a:pt x="8050" y="74"/>
                    <a:pt x="7839" y="1"/>
                    <a:pt x="7617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238e882999d_0_178"/>
            <p:cNvSpPr/>
            <p:nvPr/>
          </p:nvSpPr>
          <p:spPr>
            <a:xfrm>
              <a:off x="7190902" y="3049211"/>
              <a:ext cx="162555" cy="111210"/>
            </a:xfrm>
            <a:custGeom>
              <a:avLst/>
              <a:gdLst/>
              <a:ahLst/>
              <a:cxnLst/>
              <a:rect l="l" t="t" r="r" b="b"/>
              <a:pathLst>
                <a:path w="13259" h="9071" extrusionOk="0">
                  <a:moveTo>
                    <a:pt x="3918" y="1"/>
                  </a:moveTo>
                  <a:cubicBezTo>
                    <a:pt x="3565" y="1"/>
                    <a:pt x="3242" y="101"/>
                    <a:pt x="2958" y="323"/>
                  </a:cubicBezTo>
                  <a:cubicBezTo>
                    <a:pt x="1" y="2654"/>
                    <a:pt x="13259" y="9070"/>
                    <a:pt x="13259" y="9070"/>
                  </a:cubicBezTo>
                  <a:cubicBezTo>
                    <a:pt x="13259" y="9070"/>
                    <a:pt x="7267" y="1"/>
                    <a:pt x="391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238e882999d_0_178"/>
            <p:cNvSpPr/>
            <p:nvPr/>
          </p:nvSpPr>
          <p:spPr>
            <a:xfrm>
              <a:off x="7351595" y="3113817"/>
              <a:ext cx="131832" cy="148603"/>
            </a:xfrm>
            <a:custGeom>
              <a:avLst/>
              <a:gdLst/>
              <a:ahLst/>
              <a:cxnLst/>
              <a:rect l="l" t="t" r="r" b="b"/>
              <a:pathLst>
                <a:path w="10753" h="12121" extrusionOk="0">
                  <a:moveTo>
                    <a:pt x="7379" y="1"/>
                  </a:moveTo>
                  <a:cubicBezTo>
                    <a:pt x="4510" y="1"/>
                    <a:pt x="0" y="12121"/>
                    <a:pt x="0" y="12121"/>
                  </a:cubicBezTo>
                  <a:cubicBezTo>
                    <a:pt x="0" y="12121"/>
                    <a:pt x="10752" y="2321"/>
                    <a:pt x="7995" y="216"/>
                  </a:cubicBezTo>
                  <a:cubicBezTo>
                    <a:pt x="7801" y="69"/>
                    <a:pt x="7595" y="1"/>
                    <a:pt x="7379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238e882999d_0_178"/>
            <p:cNvSpPr/>
            <p:nvPr/>
          </p:nvSpPr>
          <p:spPr>
            <a:xfrm>
              <a:off x="7182909" y="3146390"/>
              <a:ext cx="164713" cy="108354"/>
            </a:xfrm>
            <a:custGeom>
              <a:avLst/>
              <a:gdLst/>
              <a:ahLst/>
              <a:cxnLst/>
              <a:rect l="l" t="t" r="r" b="b"/>
              <a:pathLst>
                <a:path w="13435" h="8838" extrusionOk="0">
                  <a:moveTo>
                    <a:pt x="3919" y="0"/>
                  </a:moveTo>
                  <a:cubicBezTo>
                    <a:pt x="3553" y="0"/>
                    <a:pt x="3220" y="106"/>
                    <a:pt x="2933" y="341"/>
                  </a:cubicBezTo>
                  <a:cubicBezTo>
                    <a:pt x="1" y="2722"/>
                    <a:pt x="13435" y="8837"/>
                    <a:pt x="13435" y="8837"/>
                  </a:cubicBezTo>
                  <a:cubicBezTo>
                    <a:pt x="13435" y="8837"/>
                    <a:pt x="7265" y="0"/>
                    <a:pt x="391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238e882999d_0_178"/>
            <p:cNvSpPr/>
            <p:nvPr/>
          </p:nvSpPr>
          <p:spPr>
            <a:xfrm>
              <a:off x="7343909" y="3215188"/>
              <a:ext cx="144435" cy="139408"/>
            </a:xfrm>
            <a:custGeom>
              <a:avLst/>
              <a:gdLst/>
              <a:ahLst/>
              <a:cxnLst/>
              <a:rect l="l" t="t" r="r" b="b"/>
              <a:pathLst>
                <a:path w="11781" h="11371" extrusionOk="0">
                  <a:moveTo>
                    <a:pt x="8627" y="0"/>
                  </a:moveTo>
                  <a:cubicBezTo>
                    <a:pt x="5760" y="0"/>
                    <a:pt x="1" y="11371"/>
                    <a:pt x="1" y="11371"/>
                  </a:cubicBezTo>
                  <a:cubicBezTo>
                    <a:pt x="1" y="11371"/>
                    <a:pt x="11780" y="2699"/>
                    <a:pt x="9324" y="293"/>
                  </a:cubicBezTo>
                  <a:cubicBezTo>
                    <a:pt x="9119" y="92"/>
                    <a:pt x="8885" y="0"/>
                    <a:pt x="8627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238e882999d_0_178"/>
            <p:cNvSpPr/>
            <p:nvPr/>
          </p:nvSpPr>
          <p:spPr>
            <a:xfrm>
              <a:off x="7188144" y="3224971"/>
              <a:ext cx="152723" cy="121644"/>
            </a:xfrm>
            <a:custGeom>
              <a:avLst/>
              <a:gdLst/>
              <a:ahLst/>
              <a:cxnLst/>
              <a:rect l="l" t="t" r="r" b="b"/>
              <a:pathLst>
                <a:path w="12457" h="9922" extrusionOk="0">
                  <a:moveTo>
                    <a:pt x="3982" y="0"/>
                  </a:moveTo>
                  <a:cubicBezTo>
                    <a:pt x="3691" y="0"/>
                    <a:pt x="3415" y="78"/>
                    <a:pt x="3158" y="247"/>
                  </a:cubicBezTo>
                  <a:cubicBezTo>
                    <a:pt x="0" y="2327"/>
                    <a:pt x="12456" y="9921"/>
                    <a:pt x="12456" y="9921"/>
                  </a:cubicBezTo>
                  <a:cubicBezTo>
                    <a:pt x="12456" y="9921"/>
                    <a:pt x="7274" y="0"/>
                    <a:pt x="398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g238e882999d_0_178"/>
            <p:cNvSpPr/>
            <p:nvPr/>
          </p:nvSpPr>
          <p:spPr>
            <a:xfrm>
              <a:off x="6743282" y="4472794"/>
              <a:ext cx="170819" cy="40151"/>
            </a:xfrm>
            <a:custGeom>
              <a:avLst/>
              <a:gdLst/>
              <a:ahLst/>
              <a:cxnLst/>
              <a:rect l="l" t="t" r="r" b="b"/>
              <a:pathLst>
                <a:path w="13933" h="3275" extrusionOk="0">
                  <a:moveTo>
                    <a:pt x="2873" y="1"/>
                  </a:moveTo>
                  <a:cubicBezTo>
                    <a:pt x="1161" y="1"/>
                    <a:pt x="0" y="381"/>
                    <a:pt x="173" y="1468"/>
                  </a:cubicBezTo>
                  <a:cubicBezTo>
                    <a:pt x="389" y="2845"/>
                    <a:pt x="2391" y="3274"/>
                    <a:pt x="4804" y="3274"/>
                  </a:cubicBezTo>
                  <a:cubicBezTo>
                    <a:pt x="8804" y="3274"/>
                    <a:pt x="13932" y="2095"/>
                    <a:pt x="13932" y="2095"/>
                  </a:cubicBezTo>
                  <a:cubicBezTo>
                    <a:pt x="13932" y="2095"/>
                    <a:pt x="6887" y="1"/>
                    <a:pt x="2873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238e882999d_0_178"/>
            <p:cNvSpPr/>
            <p:nvPr/>
          </p:nvSpPr>
          <p:spPr>
            <a:xfrm>
              <a:off x="6805399" y="4398148"/>
              <a:ext cx="170451" cy="40752"/>
            </a:xfrm>
            <a:custGeom>
              <a:avLst/>
              <a:gdLst/>
              <a:ahLst/>
              <a:cxnLst/>
              <a:rect l="l" t="t" r="r" b="b"/>
              <a:pathLst>
                <a:path w="13903" h="3324" extrusionOk="0">
                  <a:moveTo>
                    <a:pt x="2642" y="0"/>
                  </a:moveTo>
                  <a:cubicBezTo>
                    <a:pt x="1058" y="0"/>
                    <a:pt x="0" y="373"/>
                    <a:pt x="143" y="1417"/>
                  </a:cubicBezTo>
                  <a:cubicBezTo>
                    <a:pt x="344" y="2884"/>
                    <a:pt x="2598" y="3324"/>
                    <a:pt x="5225" y="3324"/>
                  </a:cubicBezTo>
                  <a:cubicBezTo>
                    <a:pt x="9147" y="3324"/>
                    <a:pt x="13903" y="2344"/>
                    <a:pt x="13903" y="2344"/>
                  </a:cubicBezTo>
                  <a:cubicBezTo>
                    <a:pt x="13903" y="2344"/>
                    <a:pt x="6615" y="0"/>
                    <a:pt x="264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238e882999d_0_178"/>
            <p:cNvSpPr/>
            <p:nvPr/>
          </p:nvSpPr>
          <p:spPr>
            <a:xfrm>
              <a:off x="6863116" y="4343153"/>
              <a:ext cx="171726" cy="39882"/>
            </a:xfrm>
            <a:custGeom>
              <a:avLst/>
              <a:gdLst/>
              <a:ahLst/>
              <a:cxnLst/>
              <a:rect l="l" t="t" r="r" b="b"/>
              <a:pathLst>
                <a:path w="14007" h="3253" extrusionOk="0">
                  <a:moveTo>
                    <a:pt x="4469" y="0"/>
                  </a:moveTo>
                  <a:cubicBezTo>
                    <a:pt x="1945" y="0"/>
                    <a:pt x="0" y="428"/>
                    <a:pt x="347" y="1817"/>
                  </a:cubicBezTo>
                  <a:cubicBezTo>
                    <a:pt x="613" y="2878"/>
                    <a:pt x="1902" y="3252"/>
                    <a:pt x="3590" y="3252"/>
                  </a:cubicBezTo>
                  <a:cubicBezTo>
                    <a:pt x="7646" y="3252"/>
                    <a:pt x="14007" y="1091"/>
                    <a:pt x="14007" y="1091"/>
                  </a:cubicBezTo>
                  <a:cubicBezTo>
                    <a:pt x="14007" y="1091"/>
                    <a:pt x="8500" y="0"/>
                    <a:pt x="446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238e882999d_0_178"/>
            <p:cNvSpPr/>
            <p:nvPr/>
          </p:nvSpPr>
          <p:spPr>
            <a:xfrm>
              <a:off x="7035750" y="4286160"/>
              <a:ext cx="86556" cy="173001"/>
            </a:xfrm>
            <a:custGeom>
              <a:avLst/>
              <a:gdLst/>
              <a:ahLst/>
              <a:cxnLst/>
              <a:rect l="l" t="t" r="r" b="b"/>
              <a:pathLst>
                <a:path w="7060" h="14111" extrusionOk="0">
                  <a:moveTo>
                    <a:pt x="4862" y="0"/>
                  </a:moveTo>
                  <a:cubicBezTo>
                    <a:pt x="4862" y="1"/>
                    <a:pt x="0" y="14060"/>
                    <a:pt x="3534" y="14110"/>
                  </a:cubicBezTo>
                  <a:cubicBezTo>
                    <a:pt x="3540" y="14111"/>
                    <a:pt x="3546" y="14111"/>
                    <a:pt x="3552" y="14111"/>
                  </a:cubicBezTo>
                  <a:cubicBezTo>
                    <a:pt x="7060" y="14111"/>
                    <a:pt x="4862" y="1"/>
                    <a:pt x="486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238e882999d_0_178"/>
            <p:cNvSpPr/>
            <p:nvPr/>
          </p:nvSpPr>
          <p:spPr>
            <a:xfrm>
              <a:off x="6916137" y="4271535"/>
              <a:ext cx="171554" cy="39502"/>
            </a:xfrm>
            <a:custGeom>
              <a:avLst/>
              <a:gdLst/>
              <a:ahLst/>
              <a:cxnLst/>
              <a:rect l="l" t="t" r="r" b="b"/>
              <a:pathLst>
                <a:path w="13993" h="3222" extrusionOk="0">
                  <a:moveTo>
                    <a:pt x="3661" y="0"/>
                  </a:moveTo>
                  <a:cubicBezTo>
                    <a:pt x="1534" y="0"/>
                    <a:pt x="0" y="407"/>
                    <a:pt x="258" y="1644"/>
                  </a:cubicBezTo>
                  <a:cubicBezTo>
                    <a:pt x="510" y="2823"/>
                    <a:pt x="2044" y="3221"/>
                    <a:pt x="4001" y="3221"/>
                  </a:cubicBezTo>
                  <a:cubicBezTo>
                    <a:pt x="8078" y="3221"/>
                    <a:pt x="13993" y="1494"/>
                    <a:pt x="13993" y="1494"/>
                  </a:cubicBezTo>
                  <a:cubicBezTo>
                    <a:pt x="13993" y="1494"/>
                    <a:pt x="7737" y="0"/>
                    <a:pt x="366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238e882999d_0_178"/>
            <p:cNvSpPr/>
            <p:nvPr/>
          </p:nvSpPr>
          <p:spPr>
            <a:xfrm>
              <a:off x="7109562" y="4210264"/>
              <a:ext cx="84435" cy="174938"/>
            </a:xfrm>
            <a:custGeom>
              <a:avLst/>
              <a:gdLst/>
              <a:ahLst/>
              <a:cxnLst/>
              <a:rect l="l" t="t" r="r" b="b"/>
              <a:pathLst>
                <a:path w="6887" h="14269" extrusionOk="0">
                  <a:moveTo>
                    <a:pt x="3152" y="1"/>
                  </a:moveTo>
                  <a:cubicBezTo>
                    <a:pt x="3152" y="1"/>
                    <a:pt x="0" y="14268"/>
                    <a:pt x="3273" y="14268"/>
                  </a:cubicBezTo>
                  <a:cubicBezTo>
                    <a:pt x="3315" y="14268"/>
                    <a:pt x="3358" y="14266"/>
                    <a:pt x="3403" y="14261"/>
                  </a:cubicBezTo>
                  <a:cubicBezTo>
                    <a:pt x="6886" y="13910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g238e882999d_0_178"/>
            <p:cNvSpPr/>
            <p:nvPr/>
          </p:nvSpPr>
          <p:spPr>
            <a:xfrm>
              <a:off x="6968018" y="4209528"/>
              <a:ext cx="172829" cy="42260"/>
            </a:xfrm>
            <a:custGeom>
              <a:avLst/>
              <a:gdLst/>
              <a:ahLst/>
              <a:cxnLst/>
              <a:rect l="l" t="t" r="r" b="b"/>
              <a:pathLst>
                <a:path w="14097" h="3447" extrusionOk="0">
                  <a:moveTo>
                    <a:pt x="7100" y="1"/>
                  </a:moveTo>
                  <a:cubicBezTo>
                    <a:pt x="3512" y="1"/>
                    <a:pt x="1" y="442"/>
                    <a:pt x="588" y="2241"/>
                  </a:cubicBezTo>
                  <a:cubicBezTo>
                    <a:pt x="879" y="3117"/>
                    <a:pt x="1856" y="3446"/>
                    <a:pt x="3160" y="3446"/>
                  </a:cubicBezTo>
                  <a:cubicBezTo>
                    <a:pt x="7120" y="3446"/>
                    <a:pt x="14096" y="411"/>
                    <a:pt x="14096" y="411"/>
                  </a:cubicBezTo>
                  <a:cubicBezTo>
                    <a:pt x="14096" y="411"/>
                    <a:pt x="10562" y="1"/>
                    <a:pt x="710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g238e882999d_0_178"/>
            <p:cNvSpPr/>
            <p:nvPr/>
          </p:nvSpPr>
          <p:spPr>
            <a:xfrm>
              <a:off x="7154308" y="4127919"/>
              <a:ext cx="84851" cy="174913"/>
            </a:xfrm>
            <a:custGeom>
              <a:avLst/>
              <a:gdLst/>
              <a:ahLst/>
              <a:cxnLst/>
              <a:rect l="l" t="t" r="r" b="b"/>
              <a:pathLst>
                <a:path w="6921" h="14267" extrusionOk="0">
                  <a:moveTo>
                    <a:pt x="3487" y="1"/>
                  </a:moveTo>
                  <a:lnTo>
                    <a:pt x="3487" y="1"/>
                  </a:lnTo>
                  <a:cubicBezTo>
                    <a:pt x="3487" y="2"/>
                    <a:pt x="0" y="14266"/>
                    <a:pt x="3307" y="14266"/>
                  </a:cubicBezTo>
                  <a:cubicBezTo>
                    <a:pt x="3341" y="14266"/>
                    <a:pt x="3376" y="14265"/>
                    <a:pt x="3412" y="14262"/>
                  </a:cubicBezTo>
                  <a:cubicBezTo>
                    <a:pt x="6920" y="13986"/>
                    <a:pt x="3487" y="2"/>
                    <a:pt x="3487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g238e882999d_0_178"/>
            <p:cNvSpPr/>
            <p:nvPr/>
          </p:nvSpPr>
          <p:spPr>
            <a:xfrm>
              <a:off x="7016870" y="4124989"/>
              <a:ext cx="172523" cy="41230"/>
            </a:xfrm>
            <a:custGeom>
              <a:avLst/>
              <a:gdLst/>
              <a:ahLst/>
              <a:cxnLst/>
              <a:rect l="l" t="t" r="r" b="b"/>
              <a:pathLst>
                <a:path w="14072" h="3363" extrusionOk="0">
                  <a:moveTo>
                    <a:pt x="6121" y="0"/>
                  </a:moveTo>
                  <a:cubicBezTo>
                    <a:pt x="2884" y="0"/>
                    <a:pt x="1" y="443"/>
                    <a:pt x="512" y="2094"/>
                  </a:cubicBezTo>
                  <a:cubicBezTo>
                    <a:pt x="793" y="3020"/>
                    <a:pt x="1844" y="3362"/>
                    <a:pt x="3247" y="3362"/>
                  </a:cubicBezTo>
                  <a:cubicBezTo>
                    <a:pt x="7238" y="3362"/>
                    <a:pt x="14071" y="591"/>
                    <a:pt x="14071" y="591"/>
                  </a:cubicBezTo>
                  <a:cubicBezTo>
                    <a:pt x="14071" y="591"/>
                    <a:pt x="9860" y="0"/>
                    <a:pt x="612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g238e882999d_0_178"/>
            <p:cNvSpPr/>
            <p:nvPr/>
          </p:nvSpPr>
          <p:spPr>
            <a:xfrm>
              <a:off x="7220214" y="4046813"/>
              <a:ext cx="82853" cy="175134"/>
            </a:xfrm>
            <a:custGeom>
              <a:avLst/>
              <a:gdLst/>
              <a:ahLst/>
              <a:cxnLst/>
              <a:rect l="l" t="t" r="r" b="b"/>
              <a:pathLst>
                <a:path w="6758" h="14285" extrusionOk="0">
                  <a:moveTo>
                    <a:pt x="1795" y="0"/>
                  </a:moveTo>
                  <a:lnTo>
                    <a:pt x="1795" y="0"/>
                  </a:lnTo>
                  <a:cubicBezTo>
                    <a:pt x="1795" y="1"/>
                    <a:pt x="1" y="14285"/>
                    <a:pt x="3098" y="14285"/>
                  </a:cubicBezTo>
                  <a:cubicBezTo>
                    <a:pt x="3171" y="14285"/>
                    <a:pt x="3246" y="14277"/>
                    <a:pt x="3324" y="14261"/>
                  </a:cubicBezTo>
                  <a:cubicBezTo>
                    <a:pt x="6757" y="13559"/>
                    <a:pt x="1795" y="1"/>
                    <a:pt x="1795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g238e882999d_0_178"/>
            <p:cNvSpPr/>
            <p:nvPr/>
          </p:nvSpPr>
          <p:spPr>
            <a:xfrm>
              <a:off x="7058110" y="4051949"/>
              <a:ext cx="177059" cy="50683"/>
            </a:xfrm>
            <a:custGeom>
              <a:avLst/>
              <a:gdLst/>
              <a:ahLst/>
              <a:cxnLst/>
              <a:rect l="l" t="t" r="r" b="b"/>
              <a:pathLst>
                <a:path w="14442" h="4134" extrusionOk="0">
                  <a:moveTo>
                    <a:pt x="13566" y="1"/>
                  </a:moveTo>
                  <a:cubicBezTo>
                    <a:pt x="10429" y="1"/>
                    <a:pt x="0" y="218"/>
                    <a:pt x="1259" y="3140"/>
                  </a:cubicBezTo>
                  <a:cubicBezTo>
                    <a:pt x="1560" y="3852"/>
                    <a:pt x="2303" y="4134"/>
                    <a:pt x="3291" y="4134"/>
                  </a:cubicBezTo>
                  <a:cubicBezTo>
                    <a:pt x="7071" y="4134"/>
                    <a:pt x="14442" y="7"/>
                    <a:pt x="14442" y="7"/>
                  </a:cubicBezTo>
                  <a:cubicBezTo>
                    <a:pt x="14442" y="7"/>
                    <a:pt x="14116" y="1"/>
                    <a:pt x="13566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238e882999d_0_178"/>
            <p:cNvSpPr/>
            <p:nvPr/>
          </p:nvSpPr>
          <p:spPr>
            <a:xfrm>
              <a:off x="5953300" y="2782783"/>
              <a:ext cx="285781" cy="1819972"/>
            </a:xfrm>
            <a:custGeom>
              <a:avLst/>
              <a:gdLst/>
              <a:ahLst/>
              <a:cxnLst/>
              <a:rect l="l" t="t" r="r" b="b"/>
              <a:pathLst>
                <a:path w="23310" h="148448" extrusionOk="0">
                  <a:moveTo>
                    <a:pt x="1" y="1"/>
                  </a:moveTo>
                  <a:lnTo>
                    <a:pt x="3008" y="141681"/>
                  </a:lnTo>
                  <a:lnTo>
                    <a:pt x="23309" y="148448"/>
                  </a:lnTo>
                  <a:lnTo>
                    <a:pt x="23309" y="148448"/>
                  </a:lnTo>
                  <a:lnTo>
                    <a:pt x="20302" y="6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g238e882999d_0_178"/>
            <p:cNvSpPr/>
            <p:nvPr/>
          </p:nvSpPr>
          <p:spPr>
            <a:xfrm>
              <a:off x="5957296" y="2972972"/>
              <a:ext cx="251355" cy="188068"/>
            </a:xfrm>
            <a:custGeom>
              <a:avLst/>
              <a:gdLst/>
              <a:ahLst/>
              <a:cxnLst/>
              <a:rect l="l" t="t" r="r" b="b"/>
              <a:pathLst>
                <a:path w="20502" h="15340" extrusionOk="0">
                  <a:moveTo>
                    <a:pt x="1" y="1"/>
                  </a:moveTo>
                  <a:lnTo>
                    <a:pt x="201" y="8672"/>
                  </a:lnTo>
                  <a:lnTo>
                    <a:pt x="20502" y="15339"/>
                  </a:lnTo>
                  <a:lnTo>
                    <a:pt x="20402" y="6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g238e882999d_0_178"/>
            <p:cNvSpPr/>
            <p:nvPr/>
          </p:nvSpPr>
          <p:spPr>
            <a:xfrm>
              <a:off x="5986179" y="4325488"/>
              <a:ext cx="251048" cy="188363"/>
            </a:xfrm>
            <a:custGeom>
              <a:avLst/>
              <a:gdLst/>
              <a:ahLst/>
              <a:cxnLst/>
              <a:rect l="l" t="t" r="r" b="b"/>
              <a:pathLst>
                <a:path w="20477" h="15364" extrusionOk="0">
                  <a:moveTo>
                    <a:pt x="0" y="0"/>
                  </a:moveTo>
                  <a:lnTo>
                    <a:pt x="176" y="8697"/>
                  </a:lnTo>
                  <a:lnTo>
                    <a:pt x="20477" y="15364"/>
                  </a:lnTo>
                  <a:lnTo>
                    <a:pt x="20276" y="6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g238e882999d_0_178"/>
            <p:cNvSpPr/>
            <p:nvPr/>
          </p:nvSpPr>
          <p:spPr>
            <a:xfrm>
              <a:off x="6202173" y="2752111"/>
              <a:ext cx="1135374" cy="1850647"/>
            </a:xfrm>
            <a:custGeom>
              <a:avLst/>
              <a:gdLst/>
              <a:ahLst/>
              <a:cxnLst/>
              <a:rect l="l" t="t" r="r" b="b"/>
              <a:pathLst>
                <a:path w="92608" h="150950" extrusionOk="0">
                  <a:moveTo>
                    <a:pt x="84441" y="0"/>
                  </a:moveTo>
                  <a:cubicBezTo>
                    <a:pt x="84308" y="0"/>
                    <a:pt x="84172" y="7"/>
                    <a:pt x="84036" y="22"/>
                  </a:cubicBezTo>
                  <a:lnTo>
                    <a:pt x="1" y="9270"/>
                  </a:lnTo>
                  <a:lnTo>
                    <a:pt x="3008" y="150950"/>
                  </a:lnTo>
                  <a:lnTo>
                    <a:pt x="88171" y="139571"/>
                  </a:lnTo>
                  <a:cubicBezTo>
                    <a:pt x="90728" y="139220"/>
                    <a:pt x="92608" y="137040"/>
                    <a:pt x="92532" y="134534"/>
                  </a:cubicBezTo>
                  <a:lnTo>
                    <a:pt x="88096" y="3455"/>
                  </a:lnTo>
                  <a:cubicBezTo>
                    <a:pt x="88026" y="1508"/>
                    <a:pt x="86396" y="0"/>
                    <a:pt x="84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g238e882999d_0_178"/>
            <p:cNvSpPr/>
            <p:nvPr/>
          </p:nvSpPr>
          <p:spPr>
            <a:xfrm>
              <a:off x="5953300" y="2667571"/>
              <a:ext cx="1272723" cy="198195"/>
            </a:xfrm>
            <a:custGeom>
              <a:avLst/>
              <a:gdLst/>
              <a:ahLst/>
              <a:cxnLst/>
              <a:rect l="l" t="t" r="r" b="b"/>
              <a:pathLst>
                <a:path w="103811" h="16166" extrusionOk="0">
                  <a:moveTo>
                    <a:pt x="86793" y="0"/>
                  </a:moveTo>
                  <a:lnTo>
                    <a:pt x="1" y="9399"/>
                  </a:lnTo>
                  <a:lnTo>
                    <a:pt x="20302" y="16166"/>
                  </a:lnTo>
                  <a:lnTo>
                    <a:pt x="103811" y="6968"/>
                  </a:lnTo>
                  <a:lnTo>
                    <a:pt x="86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238e882999d_0_178"/>
            <p:cNvSpPr/>
            <p:nvPr/>
          </p:nvSpPr>
          <p:spPr>
            <a:xfrm>
              <a:off x="6162233" y="2727788"/>
              <a:ext cx="1002022" cy="119241"/>
            </a:xfrm>
            <a:custGeom>
              <a:avLst/>
              <a:gdLst/>
              <a:ahLst/>
              <a:cxnLst/>
              <a:rect l="l" t="t" r="r" b="b"/>
              <a:pathLst>
                <a:path w="81731" h="9726" extrusionOk="0">
                  <a:moveTo>
                    <a:pt x="81730" y="1"/>
                  </a:moveTo>
                  <a:cubicBezTo>
                    <a:pt x="78297" y="301"/>
                    <a:pt x="74888" y="677"/>
                    <a:pt x="71479" y="1003"/>
                  </a:cubicBezTo>
                  <a:lnTo>
                    <a:pt x="61254" y="2106"/>
                  </a:lnTo>
                  <a:cubicBezTo>
                    <a:pt x="54437" y="2858"/>
                    <a:pt x="47620" y="3660"/>
                    <a:pt x="40803" y="4437"/>
                  </a:cubicBezTo>
                  <a:cubicBezTo>
                    <a:pt x="34011" y="5289"/>
                    <a:pt x="27194" y="6091"/>
                    <a:pt x="20401" y="6968"/>
                  </a:cubicBezTo>
                  <a:lnTo>
                    <a:pt x="10201" y="8321"/>
                  </a:lnTo>
                  <a:cubicBezTo>
                    <a:pt x="6792" y="8798"/>
                    <a:pt x="3409" y="9224"/>
                    <a:pt x="0" y="9725"/>
                  </a:cubicBezTo>
                  <a:cubicBezTo>
                    <a:pt x="3409" y="9424"/>
                    <a:pt x="6843" y="9048"/>
                    <a:pt x="10251" y="8722"/>
                  </a:cubicBezTo>
                  <a:lnTo>
                    <a:pt x="20477" y="7620"/>
                  </a:lnTo>
                  <a:cubicBezTo>
                    <a:pt x="27294" y="6868"/>
                    <a:pt x="34086" y="6066"/>
                    <a:pt x="40903" y="5289"/>
                  </a:cubicBezTo>
                  <a:cubicBezTo>
                    <a:pt x="47720" y="4437"/>
                    <a:pt x="54537" y="3635"/>
                    <a:pt x="61329" y="2758"/>
                  </a:cubicBezTo>
                  <a:lnTo>
                    <a:pt x="71530" y="1429"/>
                  </a:lnTo>
                  <a:cubicBezTo>
                    <a:pt x="74938" y="953"/>
                    <a:pt x="78322" y="502"/>
                    <a:pt x="81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238e882999d_0_178"/>
            <p:cNvSpPr/>
            <p:nvPr/>
          </p:nvSpPr>
          <p:spPr>
            <a:xfrm>
              <a:off x="6090026" y="2705048"/>
              <a:ext cx="1018916" cy="123238"/>
            </a:xfrm>
            <a:custGeom>
              <a:avLst/>
              <a:gdLst/>
              <a:ahLst/>
              <a:cxnLst/>
              <a:rect l="l" t="t" r="r" b="b"/>
              <a:pathLst>
                <a:path w="83109" h="10052" extrusionOk="0">
                  <a:moveTo>
                    <a:pt x="83109" y="1"/>
                  </a:moveTo>
                  <a:lnTo>
                    <a:pt x="83109" y="1"/>
                  </a:lnTo>
                  <a:cubicBezTo>
                    <a:pt x="79625" y="327"/>
                    <a:pt x="76166" y="703"/>
                    <a:pt x="72683" y="1054"/>
                  </a:cubicBezTo>
                  <a:lnTo>
                    <a:pt x="62282" y="2207"/>
                  </a:lnTo>
                  <a:cubicBezTo>
                    <a:pt x="55364" y="2958"/>
                    <a:pt x="48422" y="3811"/>
                    <a:pt x="41505" y="4613"/>
                  </a:cubicBezTo>
                  <a:cubicBezTo>
                    <a:pt x="34587" y="5490"/>
                    <a:pt x="27645" y="6317"/>
                    <a:pt x="20728" y="7219"/>
                  </a:cubicBezTo>
                  <a:lnTo>
                    <a:pt x="10352" y="8598"/>
                  </a:lnTo>
                  <a:cubicBezTo>
                    <a:pt x="6918" y="9099"/>
                    <a:pt x="3459" y="9550"/>
                    <a:pt x="1" y="10051"/>
                  </a:cubicBezTo>
                  <a:cubicBezTo>
                    <a:pt x="3484" y="9725"/>
                    <a:pt x="6943" y="9349"/>
                    <a:pt x="10402" y="8999"/>
                  </a:cubicBezTo>
                  <a:lnTo>
                    <a:pt x="20828" y="7871"/>
                  </a:lnTo>
                  <a:cubicBezTo>
                    <a:pt x="27745" y="7094"/>
                    <a:pt x="34662" y="6267"/>
                    <a:pt x="41605" y="5440"/>
                  </a:cubicBezTo>
                  <a:cubicBezTo>
                    <a:pt x="48522" y="4587"/>
                    <a:pt x="55440" y="3735"/>
                    <a:pt x="62357" y="2833"/>
                  </a:cubicBezTo>
                  <a:lnTo>
                    <a:pt x="72733" y="1455"/>
                  </a:lnTo>
                  <a:cubicBezTo>
                    <a:pt x="76192" y="978"/>
                    <a:pt x="79650" y="527"/>
                    <a:pt x="8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238e882999d_0_178"/>
            <p:cNvSpPr/>
            <p:nvPr/>
          </p:nvSpPr>
          <p:spPr>
            <a:xfrm>
              <a:off x="6011984" y="2683852"/>
              <a:ext cx="1045349" cy="118615"/>
            </a:xfrm>
            <a:custGeom>
              <a:avLst/>
              <a:gdLst/>
              <a:ahLst/>
              <a:cxnLst/>
              <a:rect l="l" t="t" r="r" b="b"/>
              <a:pathLst>
                <a:path w="85265" h="9675" extrusionOk="0">
                  <a:moveTo>
                    <a:pt x="85264" y="1"/>
                  </a:moveTo>
                  <a:lnTo>
                    <a:pt x="85264" y="1"/>
                  </a:lnTo>
                  <a:cubicBezTo>
                    <a:pt x="81705" y="326"/>
                    <a:pt x="78146" y="677"/>
                    <a:pt x="74588" y="1003"/>
                  </a:cubicBezTo>
                  <a:lnTo>
                    <a:pt x="63911" y="2106"/>
                  </a:lnTo>
                  <a:cubicBezTo>
                    <a:pt x="56793" y="2833"/>
                    <a:pt x="49700" y="3660"/>
                    <a:pt x="42582" y="4412"/>
                  </a:cubicBezTo>
                  <a:cubicBezTo>
                    <a:pt x="35490" y="5264"/>
                    <a:pt x="28397" y="6066"/>
                    <a:pt x="21279" y="6943"/>
                  </a:cubicBezTo>
                  <a:lnTo>
                    <a:pt x="10652" y="8271"/>
                  </a:lnTo>
                  <a:cubicBezTo>
                    <a:pt x="7093" y="8723"/>
                    <a:pt x="3560" y="9174"/>
                    <a:pt x="1" y="9675"/>
                  </a:cubicBezTo>
                  <a:cubicBezTo>
                    <a:pt x="3585" y="9374"/>
                    <a:pt x="7144" y="8998"/>
                    <a:pt x="10702" y="8672"/>
                  </a:cubicBezTo>
                  <a:lnTo>
                    <a:pt x="21354" y="7570"/>
                  </a:lnTo>
                  <a:cubicBezTo>
                    <a:pt x="28472" y="6843"/>
                    <a:pt x="35590" y="6041"/>
                    <a:pt x="42683" y="5264"/>
                  </a:cubicBezTo>
                  <a:cubicBezTo>
                    <a:pt x="49775" y="4412"/>
                    <a:pt x="56893" y="3610"/>
                    <a:pt x="63986" y="2733"/>
                  </a:cubicBezTo>
                  <a:lnTo>
                    <a:pt x="74638" y="1429"/>
                  </a:lnTo>
                  <a:cubicBezTo>
                    <a:pt x="78172" y="953"/>
                    <a:pt x="81730" y="502"/>
                    <a:pt x="8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238e882999d_0_178"/>
            <p:cNvSpPr/>
            <p:nvPr/>
          </p:nvSpPr>
          <p:spPr>
            <a:xfrm>
              <a:off x="6285131" y="2890627"/>
              <a:ext cx="970367" cy="1566791"/>
            </a:xfrm>
            <a:custGeom>
              <a:avLst/>
              <a:gdLst/>
              <a:ahLst/>
              <a:cxnLst/>
              <a:rect l="l" t="t" r="r" b="b"/>
              <a:pathLst>
                <a:path w="79149" h="127797" extrusionOk="0">
                  <a:moveTo>
                    <a:pt x="75866" y="65189"/>
                  </a:moveTo>
                  <a:cubicBezTo>
                    <a:pt x="75590" y="67069"/>
                    <a:pt x="75214" y="68899"/>
                    <a:pt x="74738" y="70703"/>
                  </a:cubicBezTo>
                  <a:cubicBezTo>
                    <a:pt x="75640" y="73660"/>
                    <a:pt x="76517" y="76618"/>
                    <a:pt x="77394" y="79575"/>
                  </a:cubicBezTo>
                  <a:cubicBezTo>
                    <a:pt x="76718" y="74663"/>
                    <a:pt x="76216" y="69926"/>
                    <a:pt x="75866" y="65189"/>
                  </a:cubicBezTo>
                  <a:close/>
                  <a:moveTo>
                    <a:pt x="73735" y="74087"/>
                  </a:moveTo>
                  <a:cubicBezTo>
                    <a:pt x="72908" y="76668"/>
                    <a:pt x="71856" y="79124"/>
                    <a:pt x="70678" y="81430"/>
                  </a:cubicBezTo>
                  <a:cubicBezTo>
                    <a:pt x="73033" y="87370"/>
                    <a:pt x="75715" y="93184"/>
                    <a:pt x="78723" y="98849"/>
                  </a:cubicBezTo>
                  <a:lnTo>
                    <a:pt x="78698" y="98172"/>
                  </a:lnTo>
                  <a:cubicBezTo>
                    <a:pt x="76216" y="90352"/>
                    <a:pt x="74537" y="82257"/>
                    <a:pt x="73735" y="74087"/>
                  </a:cubicBezTo>
                  <a:close/>
                  <a:moveTo>
                    <a:pt x="66868" y="1"/>
                  </a:moveTo>
                  <a:lnTo>
                    <a:pt x="6993" y="6567"/>
                  </a:lnTo>
                  <a:cubicBezTo>
                    <a:pt x="7068" y="10552"/>
                    <a:pt x="4036" y="13961"/>
                    <a:pt x="0" y="14412"/>
                  </a:cubicBezTo>
                  <a:lnTo>
                    <a:pt x="2231" y="120327"/>
                  </a:lnTo>
                  <a:cubicBezTo>
                    <a:pt x="2607" y="120277"/>
                    <a:pt x="2958" y="120252"/>
                    <a:pt x="3309" y="120252"/>
                  </a:cubicBezTo>
                  <a:cubicBezTo>
                    <a:pt x="7544" y="120252"/>
                    <a:pt x="11103" y="123535"/>
                    <a:pt x="11179" y="127796"/>
                  </a:cubicBezTo>
                  <a:lnTo>
                    <a:pt x="72332" y="119626"/>
                  </a:lnTo>
                  <a:cubicBezTo>
                    <a:pt x="72206" y="115666"/>
                    <a:pt x="75139" y="112257"/>
                    <a:pt x="79149" y="111731"/>
                  </a:cubicBezTo>
                  <a:lnTo>
                    <a:pt x="79074" y="109751"/>
                  </a:lnTo>
                  <a:cubicBezTo>
                    <a:pt x="75690" y="101706"/>
                    <a:pt x="72582" y="93535"/>
                    <a:pt x="70427" y="85139"/>
                  </a:cubicBezTo>
                  <a:cubicBezTo>
                    <a:pt x="70427" y="85114"/>
                    <a:pt x="70427" y="85114"/>
                    <a:pt x="70427" y="85089"/>
                  </a:cubicBezTo>
                  <a:cubicBezTo>
                    <a:pt x="70427" y="85089"/>
                    <a:pt x="70427" y="85089"/>
                    <a:pt x="70427" y="85064"/>
                  </a:cubicBezTo>
                  <a:cubicBezTo>
                    <a:pt x="70427" y="85064"/>
                    <a:pt x="70402" y="85039"/>
                    <a:pt x="70402" y="85014"/>
                  </a:cubicBezTo>
                  <a:cubicBezTo>
                    <a:pt x="70402" y="85014"/>
                    <a:pt x="70402" y="84989"/>
                    <a:pt x="70402" y="84989"/>
                  </a:cubicBezTo>
                  <a:cubicBezTo>
                    <a:pt x="70402" y="84989"/>
                    <a:pt x="70402" y="84964"/>
                    <a:pt x="70402" y="84964"/>
                  </a:cubicBezTo>
                  <a:cubicBezTo>
                    <a:pt x="70377" y="84914"/>
                    <a:pt x="70377" y="84889"/>
                    <a:pt x="70352" y="84838"/>
                  </a:cubicBezTo>
                  <a:cubicBezTo>
                    <a:pt x="70201" y="84187"/>
                    <a:pt x="70051" y="83535"/>
                    <a:pt x="69876" y="82909"/>
                  </a:cubicBezTo>
                  <a:cubicBezTo>
                    <a:pt x="63459" y="94337"/>
                    <a:pt x="52958" y="101806"/>
                    <a:pt x="41103" y="101806"/>
                  </a:cubicBezTo>
                  <a:cubicBezTo>
                    <a:pt x="21529" y="101806"/>
                    <a:pt x="5665" y="81530"/>
                    <a:pt x="5665" y="56518"/>
                  </a:cubicBezTo>
                  <a:cubicBezTo>
                    <a:pt x="5665" y="31505"/>
                    <a:pt x="21529" y="11229"/>
                    <a:pt x="41103" y="11229"/>
                  </a:cubicBezTo>
                  <a:cubicBezTo>
                    <a:pt x="57294" y="11229"/>
                    <a:pt x="70928" y="25114"/>
                    <a:pt x="75164" y="44086"/>
                  </a:cubicBezTo>
                  <a:cubicBezTo>
                    <a:pt x="75214" y="38598"/>
                    <a:pt x="75540" y="33059"/>
                    <a:pt x="76317" y="27645"/>
                  </a:cubicBezTo>
                  <a:lnTo>
                    <a:pt x="75615" y="7394"/>
                  </a:lnTo>
                  <a:cubicBezTo>
                    <a:pt x="75314" y="7445"/>
                    <a:pt x="75013" y="7445"/>
                    <a:pt x="74738" y="7445"/>
                  </a:cubicBezTo>
                  <a:cubicBezTo>
                    <a:pt x="70527" y="7445"/>
                    <a:pt x="66993" y="4186"/>
                    <a:pt x="66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238e882999d_0_178"/>
            <p:cNvSpPr/>
            <p:nvPr/>
          </p:nvSpPr>
          <p:spPr>
            <a:xfrm>
              <a:off x="6354567" y="3028285"/>
              <a:ext cx="868670" cy="1110474"/>
            </a:xfrm>
            <a:custGeom>
              <a:avLst/>
              <a:gdLst/>
              <a:ahLst/>
              <a:cxnLst/>
              <a:rect l="l" t="t" r="r" b="b"/>
              <a:pathLst>
                <a:path w="70854" h="90577" extrusionOk="0">
                  <a:moveTo>
                    <a:pt x="35439" y="0"/>
                  </a:moveTo>
                  <a:cubicBezTo>
                    <a:pt x="15865" y="0"/>
                    <a:pt x="1" y="20276"/>
                    <a:pt x="1" y="45289"/>
                  </a:cubicBezTo>
                  <a:cubicBezTo>
                    <a:pt x="1" y="70301"/>
                    <a:pt x="15865" y="90577"/>
                    <a:pt x="35439" y="90577"/>
                  </a:cubicBezTo>
                  <a:cubicBezTo>
                    <a:pt x="54988" y="90577"/>
                    <a:pt x="70853" y="70301"/>
                    <a:pt x="70853" y="45289"/>
                  </a:cubicBezTo>
                  <a:cubicBezTo>
                    <a:pt x="70853" y="20276"/>
                    <a:pt x="54988" y="0"/>
                    <a:pt x="35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238e882999d_0_178"/>
            <p:cNvSpPr/>
            <p:nvPr/>
          </p:nvSpPr>
          <p:spPr>
            <a:xfrm>
              <a:off x="6436606" y="4138364"/>
              <a:ext cx="753132" cy="112167"/>
            </a:xfrm>
            <a:custGeom>
              <a:avLst/>
              <a:gdLst/>
              <a:ahLst/>
              <a:cxnLst/>
              <a:rect l="l" t="t" r="r" b="b"/>
              <a:pathLst>
                <a:path w="61430" h="9149" extrusionOk="0">
                  <a:moveTo>
                    <a:pt x="60853" y="1"/>
                  </a:moveTo>
                  <a:cubicBezTo>
                    <a:pt x="55865" y="753"/>
                    <a:pt x="49550" y="1455"/>
                    <a:pt x="42908" y="2106"/>
                  </a:cubicBezTo>
                  <a:cubicBezTo>
                    <a:pt x="32933" y="3059"/>
                    <a:pt x="22206" y="3886"/>
                    <a:pt x="13960" y="4462"/>
                  </a:cubicBezTo>
                  <a:cubicBezTo>
                    <a:pt x="9850" y="4738"/>
                    <a:pt x="6366" y="4963"/>
                    <a:pt x="3910" y="5114"/>
                  </a:cubicBezTo>
                  <a:cubicBezTo>
                    <a:pt x="2682" y="5214"/>
                    <a:pt x="1705" y="5264"/>
                    <a:pt x="1028" y="5314"/>
                  </a:cubicBezTo>
                  <a:cubicBezTo>
                    <a:pt x="376" y="5339"/>
                    <a:pt x="26" y="5364"/>
                    <a:pt x="0" y="5364"/>
                  </a:cubicBezTo>
                  <a:lnTo>
                    <a:pt x="226" y="9149"/>
                  </a:lnTo>
                  <a:cubicBezTo>
                    <a:pt x="251" y="9149"/>
                    <a:pt x="10452" y="8547"/>
                    <a:pt x="23209" y="7570"/>
                  </a:cubicBezTo>
                  <a:cubicBezTo>
                    <a:pt x="29575" y="7094"/>
                    <a:pt x="36592" y="6517"/>
                    <a:pt x="43259" y="5866"/>
                  </a:cubicBezTo>
                  <a:cubicBezTo>
                    <a:pt x="49951" y="5214"/>
                    <a:pt x="56317" y="4512"/>
                    <a:pt x="61429" y="3760"/>
                  </a:cubicBezTo>
                  <a:lnTo>
                    <a:pt x="60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238e882999d_0_178"/>
            <p:cNvSpPr/>
            <p:nvPr/>
          </p:nvSpPr>
          <p:spPr>
            <a:xfrm>
              <a:off x="6450128" y="4236695"/>
              <a:ext cx="733160" cy="119842"/>
            </a:xfrm>
            <a:custGeom>
              <a:avLst/>
              <a:gdLst/>
              <a:ahLst/>
              <a:cxnLst/>
              <a:rect l="l" t="t" r="r" b="b"/>
              <a:pathLst>
                <a:path w="59801" h="9775" extrusionOk="0">
                  <a:moveTo>
                    <a:pt x="59424" y="0"/>
                  </a:moveTo>
                  <a:cubicBezTo>
                    <a:pt x="49925" y="977"/>
                    <a:pt x="35088" y="2481"/>
                    <a:pt x="22607" y="3734"/>
                  </a:cubicBezTo>
                  <a:cubicBezTo>
                    <a:pt x="16366" y="4361"/>
                    <a:pt x="10702" y="4937"/>
                    <a:pt x="6617" y="5338"/>
                  </a:cubicBezTo>
                  <a:cubicBezTo>
                    <a:pt x="4562" y="5539"/>
                    <a:pt x="2908" y="5714"/>
                    <a:pt x="1780" y="5815"/>
                  </a:cubicBezTo>
                  <a:cubicBezTo>
                    <a:pt x="627" y="5940"/>
                    <a:pt x="0" y="5990"/>
                    <a:pt x="0" y="5990"/>
                  </a:cubicBezTo>
                  <a:lnTo>
                    <a:pt x="376" y="9775"/>
                  </a:lnTo>
                  <a:cubicBezTo>
                    <a:pt x="376" y="9775"/>
                    <a:pt x="40828" y="5739"/>
                    <a:pt x="59800" y="3759"/>
                  </a:cubicBezTo>
                  <a:lnTo>
                    <a:pt x="594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238e882999d_0_178"/>
            <p:cNvSpPr/>
            <p:nvPr/>
          </p:nvSpPr>
          <p:spPr>
            <a:xfrm>
              <a:off x="6018126" y="3171791"/>
              <a:ext cx="121693" cy="260831"/>
            </a:xfrm>
            <a:custGeom>
              <a:avLst/>
              <a:gdLst/>
              <a:ahLst/>
              <a:cxnLst/>
              <a:rect l="l" t="t" r="r" b="b"/>
              <a:pathLst>
                <a:path w="9926" h="21275" extrusionOk="0">
                  <a:moveTo>
                    <a:pt x="4492" y="1"/>
                  </a:moveTo>
                  <a:cubicBezTo>
                    <a:pt x="1980" y="1"/>
                    <a:pt x="1" y="4124"/>
                    <a:pt x="1" y="9648"/>
                  </a:cubicBezTo>
                  <a:cubicBezTo>
                    <a:pt x="1" y="15487"/>
                    <a:pt x="2232" y="20650"/>
                    <a:pt x="4963" y="21227"/>
                  </a:cubicBezTo>
                  <a:cubicBezTo>
                    <a:pt x="5122" y="21259"/>
                    <a:pt x="5279" y="21274"/>
                    <a:pt x="5434" y="21274"/>
                  </a:cubicBezTo>
                  <a:cubicBezTo>
                    <a:pt x="7947" y="21274"/>
                    <a:pt x="9926" y="17153"/>
                    <a:pt x="9926" y="11653"/>
                  </a:cubicBezTo>
                  <a:cubicBezTo>
                    <a:pt x="9926" y="5788"/>
                    <a:pt x="7695" y="625"/>
                    <a:pt x="4963" y="49"/>
                  </a:cubicBezTo>
                  <a:cubicBezTo>
                    <a:pt x="4805" y="16"/>
                    <a:pt x="4647" y="1"/>
                    <a:pt x="4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238e882999d_0_178"/>
            <p:cNvSpPr/>
            <p:nvPr/>
          </p:nvSpPr>
          <p:spPr>
            <a:xfrm>
              <a:off x="6005536" y="3466109"/>
              <a:ext cx="170242" cy="51014"/>
            </a:xfrm>
            <a:custGeom>
              <a:avLst/>
              <a:gdLst/>
              <a:ahLst/>
              <a:cxnLst/>
              <a:rect l="l" t="t" r="r" b="b"/>
              <a:pathLst>
                <a:path w="13886" h="4161" extrusionOk="0">
                  <a:moveTo>
                    <a:pt x="201" y="1"/>
                  </a:moveTo>
                  <a:lnTo>
                    <a:pt x="0" y="727"/>
                  </a:lnTo>
                  <a:cubicBezTo>
                    <a:pt x="4537" y="1980"/>
                    <a:pt x="9123" y="3133"/>
                    <a:pt x="13710" y="4161"/>
                  </a:cubicBezTo>
                  <a:lnTo>
                    <a:pt x="13885" y="3434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238e882999d_0_178"/>
            <p:cNvSpPr/>
            <p:nvPr/>
          </p:nvSpPr>
          <p:spPr>
            <a:xfrm>
              <a:off x="6007988" y="3510658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1" y="727"/>
                  </a:lnTo>
                  <a:cubicBezTo>
                    <a:pt x="4537" y="1981"/>
                    <a:pt x="9124" y="3133"/>
                    <a:pt x="13710" y="4161"/>
                  </a:cubicBezTo>
                  <a:lnTo>
                    <a:pt x="13886" y="3409"/>
                  </a:lnTo>
                  <a:cubicBezTo>
                    <a:pt x="9299" y="2382"/>
                    <a:pt x="4738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g238e882999d_0_178"/>
            <p:cNvSpPr/>
            <p:nvPr/>
          </p:nvSpPr>
          <p:spPr>
            <a:xfrm>
              <a:off x="6010452" y="3554902"/>
              <a:ext cx="169936" cy="51026"/>
            </a:xfrm>
            <a:custGeom>
              <a:avLst/>
              <a:gdLst/>
              <a:ahLst/>
              <a:cxnLst/>
              <a:rect l="l" t="t" r="r" b="b"/>
              <a:pathLst>
                <a:path w="13861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37" y="1981"/>
                    <a:pt x="9098" y="3134"/>
                    <a:pt x="13710" y="4161"/>
                  </a:cubicBezTo>
                  <a:lnTo>
                    <a:pt x="13860" y="3434"/>
                  </a:lnTo>
                  <a:cubicBezTo>
                    <a:pt x="9274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g238e882999d_0_178"/>
            <p:cNvSpPr/>
            <p:nvPr/>
          </p:nvSpPr>
          <p:spPr>
            <a:xfrm>
              <a:off x="6012904" y="3599451"/>
              <a:ext cx="169936" cy="51026"/>
            </a:xfrm>
            <a:custGeom>
              <a:avLst/>
              <a:gdLst/>
              <a:ahLst/>
              <a:cxnLst/>
              <a:rect l="l" t="t" r="r" b="b"/>
              <a:pathLst>
                <a:path w="13861" h="4162" extrusionOk="0">
                  <a:moveTo>
                    <a:pt x="201" y="1"/>
                  </a:moveTo>
                  <a:lnTo>
                    <a:pt x="1" y="728"/>
                  </a:lnTo>
                  <a:cubicBezTo>
                    <a:pt x="4537" y="1981"/>
                    <a:pt x="9099" y="3134"/>
                    <a:pt x="13710" y="4161"/>
                  </a:cubicBezTo>
                  <a:lnTo>
                    <a:pt x="13861" y="3409"/>
                  </a:lnTo>
                  <a:cubicBezTo>
                    <a:pt x="9274" y="2382"/>
                    <a:pt x="4713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238e882999d_0_178"/>
            <p:cNvSpPr/>
            <p:nvPr/>
          </p:nvSpPr>
          <p:spPr>
            <a:xfrm>
              <a:off x="6015061" y="3643695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62" y="1981"/>
                    <a:pt x="9123" y="3134"/>
                    <a:pt x="13710" y="4161"/>
                  </a:cubicBezTo>
                  <a:lnTo>
                    <a:pt x="13885" y="3434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238e882999d_0_178"/>
            <p:cNvSpPr/>
            <p:nvPr/>
          </p:nvSpPr>
          <p:spPr>
            <a:xfrm>
              <a:off x="6017513" y="3688244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1" y="728"/>
                  </a:lnTo>
                  <a:cubicBezTo>
                    <a:pt x="4537" y="1981"/>
                    <a:pt x="9124" y="3134"/>
                    <a:pt x="13710" y="4161"/>
                  </a:cubicBezTo>
                  <a:lnTo>
                    <a:pt x="13886" y="3409"/>
                  </a:lnTo>
                  <a:cubicBezTo>
                    <a:pt x="9299" y="2382"/>
                    <a:pt x="4738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238e882999d_0_178"/>
            <p:cNvSpPr/>
            <p:nvPr/>
          </p:nvSpPr>
          <p:spPr>
            <a:xfrm>
              <a:off x="6019977" y="3732488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37" y="1981"/>
                    <a:pt x="9098" y="3134"/>
                    <a:pt x="13710" y="4161"/>
                  </a:cubicBezTo>
                  <a:lnTo>
                    <a:pt x="13885" y="3435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238e882999d_0_178"/>
            <p:cNvSpPr/>
            <p:nvPr/>
          </p:nvSpPr>
          <p:spPr>
            <a:xfrm>
              <a:off x="7261576" y="4050490"/>
              <a:ext cx="10151" cy="142596"/>
            </a:xfrm>
            <a:custGeom>
              <a:avLst/>
              <a:gdLst/>
              <a:ahLst/>
              <a:cxnLst/>
              <a:rect l="l" t="t" r="r" b="b"/>
              <a:pathLst>
                <a:path w="828" h="11631" extrusionOk="0">
                  <a:moveTo>
                    <a:pt x="376" y="1"/>
                  </a:moveTo>
                  <a:cubicBezTo>
                    <a:pt x="201" y="953"/>
                    <a:pt x="100" y="1931"/>
                    <a:pt x="50" y="2908"/>
                  </a:cubicBezTo>
                  <a:cubicBezTo>
                    <a:pt x="0" y="3886"/>
                    <a:pt x="0" y="4863"/>
                    <a:pt x="25" y="5841"/>
                  </a:cubicBezTo>
                  <a:cubicBezTo>
                    <a:pt x="50" y="6818"/>
                    <a:pt x="125" y="7770"/>
                    <a:pt x="226" y="8748"/>
                  </a:cubicBezTo>
                  <a:cubicBezTo>
                    <a:pt x="326" y="9725"/>
                    <a:pt x="476" y="10678"/>
                    <a:pt x="727" y="11630"/>
                  </a:cubicBezTo>
                  <a:cubicBezTo>
                    <a:pt x="802" y="10653"/>
                    <a:pt x="827" y="9700"/>
                    <a:pt x="827" y="8723"/>
                  </a:cubicBezTo>
                  <a:cubicBezTo>
                    <a:pt x="827" y="7745"/>
                    <a:pt x="802" y="6768"/>
                    <a:pt x="777" y="5816"/>
                  </a:cubicBezTo>
                  <a:cubicBezTo>
                    <a:pt x="752" y="4838"/>
                    <a:pt x="702" y="3886"/>
                    <a:pt x="652" y="2908"/>
                  </a:cubicBezTo>
                  <a:cubicBezTo>
                    <a:pt x="576" y="1931"/>
                    <a:pt x="501" y="978"/>
                    <a:pt x="37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238e882999d_0_178"/>
            <p:cNvSpPr/>
            <p:nvPr/>
          </p:nvSpPr>
          <p:spPr>
            <a:xfrm>
              <a:off x="7283692" y="4105497"/>
              <a:ext cx="9538" cy="114619"/>
            </a:xfrm>
            <a:custGeom>
              <a:avLst/>
              <a:gdLst/>
              <a:ahLst/>
              <a:cxnLst/>
              <a:rect l="l" t="t" r="r" b="b"/>
              <a:pathLst>
                <a:path w="778" h="9349" extrusionOk="0">
                  <a:moveTo>
                    <a:pt x="326" y="0"/>
                  </a:moveTo>
                  <a:cubicBezTo>
                    <a:pt x="176" y="777"/>
                    <a:pt x="101" y="1554"/>
                    <a:pt x="51" y="2356"/>
                  </a:cubicBezTo>
                  <a:cubicBezTo>
                    <a:pt x="1" y="3133"/>
                    <a:pt x="1" y="3910"/>
                    <a:pt x="1" y="4687"/>
                  </a:cubicBezTo>
                  <a:cubicBezTo>
                    <a:pt x="26" y="5464"/>
                    <a:pt x="51" y="6241"/>
                    <a:pt x="126" y="7018"/>
                  </a:cubicBezTo>
                  <a:cubicBezTo>
                    <a:pt x="201" y="7795"/>
                    <a:pt x="301" y="8572"/>
                    <a:pt x="452" y="9349"/>
                  </a:cubicBezTo>
                  <a:cubicBezTo>
                    <a:pt x="602" y="8572"/>
                    <a:pt x="677" y="7795"/>
                    <a:pt x="727" y="7018"/>
                  </a:cubicBezTo>
                  <a:cubicBezTo>
                    <a:pt x="778" y="6216"/>
                    <a:pt x="778" y="5439"/>
                    <a:pt x="778" y="4662"/>
                  </a:cubicBezTo>
                  <a:cubicBezTo>
                    <a:pt x="752" y="3885"/>
                    <a:pt x="727" y="3108"/>
                    <a:pt x="652" y="2331"/>
                  </a:cubicBezTo>
                  <a:cubicBezTo>
                    <a:pt x="577" y="1554"/>
                    <a:pt x="477" y="777"/>
                    <a:pt x="326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238e882999d_0_178"/>
            <p:cNvSpPr/>
            <p:nvPr/>
          </p:nvSpPr>
          <p:spPr>
            <a:xfrm>
              <a:off x="7276324" y="4265259"/>
              <a:ext cx="10151" cy="103254"/>
            </a:xfrm>
            <a:custGeom>
              <a:avLst/>
              <a:gdLst/>
              <a:ahLst/>
              <a:cxnLst/>
              <a:rect l="l" t="t" r="r" b="b"/>
              <a:pathLst>
                <a:path w="828" h="8422" extrusionOk="0">
                  <a:moveTo>
                    <a:pt x="226" y="1"/>
                  </a:moveTo>
                  <a:cubicBezTo>
                    <a:pt x="100" y="703"/>
                    <a:pt x="50" y="1404"/>
                    <a:pt x="25" y="2131"/>
                  </a:cubicBezTo>
                  <a:cubicBezTo>
                    <a:pt x="0" y="2833"/>
                    <a:pt x="25" y="3535"/>
                    <a:pt x="25" y="4236"/>
                  </a:cubicBezTo>
                  <a:cubicBezTo>
                    <a:pt x="75" y="4938"/>
                    <a:pt x="125" y="5640"/>
                    <a:pt x="201" y="6317"/>
                  </a:cubicBezTo>
                  <a:cubicBezTo>
                    <a:pt x="301" y="7018"/>
                    <a:pt x="401" y="7720"/>
                    <a:pt x="602" y="8422"/>
                  </a:cubicBezTo>
                  <a:cubicBezTo>
                    <a:pt x="727" y="7720"/>
                    <a:pt x="777" y="7018"/>
                    <a:pt x="802" y="6292"/>
                  </a:cubicBezTo>
                  <a:cubicBezTo>
                    <a:pt x="827" y="5590"/>
                    <a:pt x="827" y="4888"/>
                    <a:pt x="802" y="4186"/>
                  </a:cubicBezTo>
                  <a:cubicBezTo>
                    <a:pt x="752" y="3485"/>
                    <a:pt x="702" y="2783"/>
                    <a:pt x="627" y="2106"/>
                  </a:cubicBezTo>
                  <a:cubicBezTo>
                    <a:pt x="526" y="1404"/>
                    <a:pt x="426" y="703"/>
                    <a:pt x="22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238e882999d_0_178"/>
            <p:cNvSpPr/>
            <p:nvPr/>
          </p:nvSpPr>
          <p:spPr>
            <a:xfrm>
              <a:off x="7296907" y="4234231"/>
              <a:ext cx="9845" cy="67920"/>
            </a:xfrm>
            <a:custGeom>
              <a:avLst/>
              <a:gdLst/>
              <a:ahLst/>
              <a:cxnLst/>
              <a:rect l="l" t="t" r="r" b="b"/>
              <a:pathLst>
                <a:path w="803" h="5540" extrusionOk="0">
                  <a:moveTo>
                    <a:pt x="251" y="1"/>
                  </a:moveTo>
                  <a:cubicBezTo>
                    <a:pt x="126" y="477"/>
                    <a:pt x="50" y="928"/>
                    <a:pt x="25" y="1404"/>
                  </a:cubicBezTo>
                  <a:cubicBezTo>
                    <a:pt x="0" y="1855"/>
                    <a:pt x="0" y="2331"/>
                    <a:pt x="25" y="2782"/>
                  </a:cubicBezTo>
                  <a:cubicBezTo>
                    <a:pt x="50" y="3234"/>
                    <a:pt x="101" y="3710"/>
                    <a:pt x="176" y="4161"/>
                  </a:cubicBezTo>
                  <a:cubicBezTo>
                    <a:pt x="276" y="4612"/>
                    <a:pt x="376" y="5088"/>
                    <a:pt x="552" y="5539"/>
                  </a:cubicBezTo>
                  <a:cubicBezTo>
                    <a:pt x="702" y="5063"/>
                    <a:pt x="752" y="4587"/>
                    <a:pt x="777" y="4136"/>
                  </a:cubicBezTo>
                  <a:cubicBezTo>
                    <a:pt x="802" y="3660"/>
                    <a:pt x="802" y="3209"/>
                    <a:pt x="777" y="2732"/>
                  </a:cubicBezTo>
                  <a:cubicBezTo>
                    <a:pt x="752" y="2281"/>
                    <a:pt x="702" y="1830"/>
                    <a:pt x="627" y="1354"/>
                  </a:cubicBezTo>
                  <a:cubicBezTo>
                    <a:pt x="527" y="903"/>
                    <a:pt x="426" y="452"/>
                    <a:pt x="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238e882999d_0_178"/>
            <p:cNvSpPr/>
            <p:nvPr/>
          </p:nvSpPr>
          <p:spPr>
            <a:xfrm>
              <a:off x="7281240" y="3900561"/>
              <a:ext cx="11071" cy="144423"/>
            </a:xfrm>
            <a:custGeom>
              <a:avLst/>
              <a:gdLst/>
              <a:ahLst/>
              <a:cxnLst/>
              <a:rect l="l" t="t" r="r" b="b"/>
              <a:pathLst>
                <a:path w="903" h="11780" extrusionOk="0">
                  <a:moveTo>
                    <a:pt x="326" y="0"/>
                  </a:moveTo>
                  <a:cubicBezTo>
                    <a:pt x="150" y="978"/>
                    <a:pt x="75" y="1980"/>
                    <a:pt x="50" y="2958"/>
                  </a:cubicBezTo>
                  <a:cubicBezTo>
                    <a:pt x="0" y="3935"/>
                    <a:pt x="0" y="4938"/>
                    <a:pt x="50" y="5915"/>
                  </a:cubicBezTo>
                  <a:cubicBezTo>
                    <a:pt x="100" y="6893"/>
                    <a:pt x="176" y="7870"/>
                    <a:pt x="301" y="8847"/>
                  </a:cubicBezTo>
                  <a:cubicBezTo>
                    <a:pt x="426" y="9825"/>
                    <a:pt x="602" y="10802"/>
                    <a:pt x="852" y="11780"/>
                  </a:cubicBezTo>
                  <a:cubicBezTo>
                    <a:pt x="902" y="10777"/>
                    <a:pt x="902" y="9800"/>
                    <a:pt x="902" y="8822"/>
                  </a:cubicBezTo>
                  <a:cubicBezTo>
                    <a:pt x="877" y="7820"/>
                    <a:pt x="827" y="6842"/>
                    <a:pt x="802" y="5865"/>
                  </a:cubicBezTo>
                  <a:cubicBezTo>
                    <a:pt x="752" y="4913"/>
                    <a:pt x="702" y="3935"/>
                    <a:pt x="627" y="2958"/>
                  </a:cubicBezTo>
                  <a:cubicBezTo>
                    <a:pt x="551" y="1955"/>
                    <a:pt x="476" y="978"/>
                    <a:pt x="326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238e882999d_0_178"/>
            <p:cNvSpPr/>
            <p:nvPr/>
          </p:nvSpPr>
          <p:spPr>
            <a:xfrm>
              <a:off x="7124224" y="2654859"/>
              <a:ext cx="869896" cy="1726061"/>
            </a:xfrm>
            <a:custGeom>
              <a:avLst/>
              <a:gdLst/>
              <a:ahLst/>
              <a:cxnLst/>
              <a:rect l="l" t="t" r="r" b="b"/>
              <a:pathLst>
                <a:path w="70954" h="140788" extrusionOk="0">
                  <a:moveTo>
                    <a:pt x="50082" y="1"/>
                  </a:moveTo>
                  <a:cubicBezTo>
                    <a:pt x="48604" y="1"/>
                    <a:pt x="47121" y="134"/>
                    <a:pt x="45665" y="361"/>
                  </a:cubicBezTo>
                  <a:cubicBezTo>
                    <a:pt x="31605" y="2566"/>
                    <a:pt x="20051" y="13293"/>
                    <a:pt x="13986" y="25875"/>
                  </a:cubicBezTo>
                  <a:cubicBezTo>
                    <a:pt x="7896" y="38456"/>
                    <a:pt x="6593" y="52742"/>
                    <a:pt x="6718" y="66677"/>
                  </a:cubicBezTo>
                  <a:cubicBezTo>
                    <a:pt x="6818" y="77729"/>
                    <a:pt x="7445" y="87855"/>
                    <a:pt x="8948" y="98807"/>
                  </a:cubicBezTo>
                  <a:cubicBezTo>
                    <a:pt x="7570" y="94146"/>
                    <a:pt x="6166" y="89509"/>
                    <a:pt x="4788" y="84847"/>
                  </a:cubicBezTo>
                  <a:lnTo>
                    <a:pt x="4788" y="84847"/>
                  </a:lnTo>
                  <a:cubicBezTo>
                    <a:pt x="5064" y="96451"/>
                    <a:pt x="7094" y="108005"/>
                    <a:pt x="10778" y="119033"/>
                  </a:cubicBezTo>
                  <a:cubicBezTo>
                    <a:pt x="6593" y="111238"/>
                    <a:pt x="2983" y="103118"/>
                    <a:pt x="1" y="94772"/>
                  </a:cubicBezTo>
                  <a:lnTo>
                    <a:pt x="1" y="94772"/>
                  </a:lnTo>
                  <a:cubicBezTo>
                    <a:pt x="2507" y="110812"/>
                    <a:pt x="9174" y="125900"/>
                    <a:pt x="15791" y="140787"/>
                  </a:cubicBezTo>
                  <a:cubicBezTo>
                    <a:pt x="22858" y="133269"/>
                    <a:pt x="30853" y="127429"/>
                    <a:pt x="37921" y="119935"/>
                  </a:cubicBezTo>
                  <a:lnTo>
                    <a:pt x="37921" y="119935"/>
                  </a:lnTo>
                  <a:cubicBezTo>
                    <a:pt x="35365" y="121564"/>
                    <a:pt x="32808" y="123193"/>
                    <a:pt x="30252" y="124822"/>
                  </a:cubicBezTo>
                  <a:cubicBezTo>
                    <a:pt x="33535" y="120587"/>
                    <a:pt x="36843" y="116351"/>
                    <a:pt x="40152" y="112116"/>
                  </a:cubicBezTo>
                  <a:lnTo>
                    <a:pt x="40152" y="112116"/>
                  </a:lnTo>
                  <a:cubicBezTo>
                    <a:pt x="37069" y="113619"/>
                    <a:pt x="34212" y="115549"/>
                    <a:pt x="31705" y="117830"/>
                  </a:cubicBezTo>
                  <a:cubicBezTo>
                    <a:pt x="38121" y="109960"/>
                    <a:pt x="44538" y="102065"/>
                    <a:pt x="50979" y="94196"/>
                  </a:cubicBezTo>
                  <a:lnTo>
                    <a:pt x="50979" y="94196"/>
                  </a:lnTo>
                  <a:cubicBezTo>
                    <a:pt x="46944" y="95950"/>
                    <a:pt x="43184" y="98582"/>
                    <a:pt x="40101" y="101690"/>
                  </a:cubicBezTo>
                  <a:cubicBezTo>
                    <a:pt x="50703" y="83293"/>
                    <a:pt x="61355" y="64697"/>
                    <a:pt x="67570" y="44471"/>
                  </a:cubicBezTo>
                  <a:cubicBezTo>
                    <a:pt x="69475" y="38306"/>
                    <a:pt x="70954" y="31940"/>
                    <a:pt x="70879" y="25499"/>
                  </a:cubicBezTo>
                  <a:cubicBezTo>
                    <a:pt x="70803" y="19057"/>
                    <a:pt x="69049" y="12491"/>
                    <a:pt x="65064" y="7378"/>
                  </a:cubicBezTo>
                  <a:cubicBezTo>
                    <a:pt x="62909" y="4646"/>
                    <a:pt x="60102" y="2341"/>
                    <a:pt x="56793" y="1113"/>
                  </a:cubicBezTo>
                  <a:cubicBezTo>
                    <a:pt x="54646" y="321"/>
                    <a:pt x="52370" y="1"/>
                    <a:pt x="50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238e882999d_0_178"/>
            <p:cNvSpPr/>
            <p:nvPr/>
          </p:nvSpPr>
          <p:spPr>
            <a:xfrm>
              <a:off x="7288608" y="3469492"/>
              <a:ext cx="212956" cy="1014000"/>
            </a:xfrm>
            <a:custGeom>
              <a:avLst/>
              <a:gdLst/>
              <a:ahLst/>
              <a:cxnLst/>
              <a:rect l="l" t="t" r="r" b="b"/>
              <a:pathLst>
                <a:path w="17370" h="82708" extrusionOk="0">
                  <a:moveTo>
                    <a:pt x="17369" y="0"/>
                  </a:moveTo>
                  <a:lnTo>
                    <a:pt x="17369" y="0"/>
                  </a:lnTo>
                  <a:cubicBezTo>
                    <a:pt x="13660" y="13509"/>
                    <a:pt x="10402" y="27143"/>
                    <a:pt x="7469" y="40878"/>
                  </a:cubicBezTo>
                  <a:cubicBezTo>
                    <a:pt x="6016" y="47720"/>
                    <a:pt x="4637" y="54612"/>
                    <a:pt x="3384" y="61504"/>
                  </a:cubicBezTo>
                  <a:cubicBezTo>
                    <a:pt x="2131" y="68422"/>
                    <a:pt x="978" y="75339"/>
                    <a:pt x="1" y="82306"/>
                  </a:cubicBezTo>
                  <a:lnTo>
                    <a:pt x="3384" y="82707"/>
                  </a:lnTo>
                  <a:cubicBezTo>
                    <a:pt x="4061" y="75765"/>
                    <a:pt x="4938" y="68848"/>
                    <a:pt x="5915" y="61905"/>
                  </a:cubicBezTo>
                  <a:cubicBezTo>
                    <a:pt x="6868" y="54988"/>
                    <a:pt x="7971" y="48071"/>
                    <a:pt x="9148" y="41178"/>
                  </a:cubicBezTo>
                  <a:cubicBezTo>
                    <a:pt x="11504" y="27394"/>
                    <a:pt x="14211" y="13659"/>
                    <a:pt x="17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238e882999d_0_178"/>
            <p:cNvSpPr/>
            <p:nvPr/>
          </p:nvSpPr>
          <p:spPr>
            <a:xfrm>
              <a:off x="7255422" y="4452689"/>
              <a:ext cx="112473" cy="60957"/>
            </a:xfrm>
            <a:custGeom>
              <a:avLst/>
              <a:gdLst/>
              <a:ahLst/>
              <a:cxnLst/>
              <a:rect l="l" t="t" r="r" b="b"/>
              <a:pathLst>
                <a:path w="9174" h="4972" extrusionOk="0">
                  <a:moveTo>
                    <a:pt x="302" y="0"/>
                  </a:moveTo>
                  <a:lnTo>
                    <a:pt x="302" y="50"/>
                  </a:lnTo>
                  <a:cubicBezTo>
                    <a:pt x="1" y="2456"/>
                    <a:pt x="1730" y="4637"/>
                    <a:pt x="4186" y="4938"/>
                  </a:cubicBezTo>
                  <a:cubicBezTo>
                    <a:pt x="4373" y="4961"/>
                    <a:pt x="4559" y="4972"/>
                    <a:pt x="4743" y="4972"/>
                  </a:cubicBezTo>
                  <a:cubicBezTo>
                    <a:pt x="6949" y="4972"/>
                    <a:pt x="8873" y="3351"/>
                    <a:pt x="9174" y="1153"/>
                  </a:cubicBezTo>
                  <a:lnTo>
                    <a:pt x="9174" y="107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238e882999d_0_178"/>
            <p:cNvSpPr/>
            <p:nvPr/>
          </p:nvSpPr>
          <p:spPr>
            <a:xfrm>
              <a:off x="7233919" y="4380789"/>
              <a:ext cx="167165" cy="97111"/>
            </a:xfrm>
            <a:custGeom>
              <a:avLst/>
              <a:gdLst/>
              <a:ahLst/>
              <a:cxnLst/>
              <a:rect l="l" t="t" r="r" b="b"/>
              <a:pathLst>
                <a:path w="13635" h="7921" extrusionOk="0">
                  <a:moveTo>
                    <a:pt x="802" y="0"/>
                  </a:moveTo>
                  <a:lnTo>
                    <a:pt x="0" y="6341"/>
                  </a:lnTo>
                  <a:lnTo>
                    <a:pt x="12807" y="7920"/>
                  </a:lnTo>
                  <a:lnTo>
                    <a:pt x="13635" y="1554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238e882999d_0_178"/>
            <p:cNvSpPr/>
            <p:nvPr/>
          </p:nvSpPr>
          <p:spPr>
            <a:xfrm>
              <a:off x="7235758" y="4488326"/>
              <a:ext cx="132138" cy="184072"/>
            </a:xfrm>
            <a:custGeom>
              <a:avLst/>
              <a:gdLst/>
              <a:ahLst/>
              <a:cxnLst/>
              <a:rect l="l" t="t" r="r" b="b"/>
              <a:pathLst>
                <a:path w="10778" h="15014" extrusionOk="0">
                  <a:moveTo>
                    <a:pt x="4555" y="0"/>
                  </a:moveTo>
                  <a:cubicBezTo>
                    <a:pt x="3550" y="0"/>
                    <a:pt x="2603" y="240"/>
                    <a:pt x="1906" y="828"/>
                  </a:cubicBezTo>
                  <a:cubicBezTo>
                    <a:pt x="602" y="1930"/>
                    <a:pt x="1" y="3760"/>
                    <a:pt x="427" y="5389"/>
                  </a:cubicBezTo>
                  <a:cubicBezTo>
                    <a:pt x="753" y="6517"/>
                    <a:pt x="1479" y="7494"/>
                    <a:pt x="2081" y="8522"/>
                  </a:cubicBezTo>
                  <a:cubicBezTo>
                    <a:pt x="3109" y="10351"/>
                    <a:pt x="3259" y="12607"/>
                    <a:pt x="3234" y="14712"/>
                  </a:cubicBezTo>
                  <a:lnTo>
                    <a:pt x="5389" y="15013"/>
                  </a:lnTo>
                  <a:cubicBezTo>
                    <a:pt x="5464" y="13434"/>
                    <a:pt x="6317" y="12006"/>
                    <a:pt x="7244" y="10752"/>
                  </a:cubicBezTo>
                  <a:cubicBezTo>
                    <a:pt x="8196" y="9474"/>
                    <a:pt x="9249" y="8271"/>
                    <a:pt x="9926" y="6843"/>
                  </a:cubicBezTo>
                  <a:cubicBezTo>
                    <a:pt x="10577" y="5414"/>
                    <a:pt x="10778" y="3660"/>
                    <a:pt x="9976" y="2331"/>
                  </a:cubicBezTo>
                  <a:cubicBezTo>
                    <a:pt x="9252" y="1160"/>
                    <a:pt x="6764" y="0"/>
                    <a:pt x="4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238e882999d_0_178"/>
            <p:cNvSpPr/>
            <p:nvPr/>
          </p:nvSpPr>
          <p:spPr>
            <a:xfrm>
              <a:off x="7283998" y="4569445"/>
              <a:ext cx="20903" cy="101096"/>
            </a:xfrm>
            <a:custGeom>
              <a:avLst/>
              <a:gdLst/>
              <a:ahLst/>
              <a:cxnLst/>
              <a:rect l="l" t="t" r="r" b="b"/>
              <a:pathLst>
                <a:path w="1705" h="8246" extrusionOk="0">
                  <a:moveTo>
                    <a:pt x="1154" y="0"/>
                  </a:moveTo>
                  <a:lnTo>
                    <a:pt x="1" y="8170"/>
                  </a:lnTo>
                  <a:lnTo>
                    <a:pt x="552" y="8246"/>
                  </a:lnTo>
                  <a:lnTo>
                    <a:pt x="1705" y="75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238e882999d_0_178"/>
            <p:cNvSpPr/>
            <p:nvPr/>
          </p:nvSpPr>
          <p:spPr>
            <a:xfrm>
              <a:off x="7273860" y="4545552"/>
              <a:ext cx="55011" cy="51467"/>
            </a:xfrm>
            <a:custGeom>
              <a:avLst/>
              <a:gdLst/>
              <a:ahLst/>
              <a:cxnLst/>
              <a:rect l="l" t="t" r="r" b="b"/>
              <a:pathLst>
                <a:path w="4487" h="4198" extrusionOk="0">
                  <a:moveTo>
                    <a:pt x="2271" y="1"/>
                  </a:moveTo>
                  <a:cubicBezTo>
                    <a:pt x="1231" y="1"/>
                    <a:pt x="314" y="742"/>
                    <a:pt x="176" y="1799"/>
                  </a:cubicBezTo>
                  <a:cubicBezTo>
                    <a:pt x="1" y="2952"/>
                    <a:pt x="803" y="4004"/>
                    <a:pt x="1955" y="4180"/>
                  </a:cubicBezTo>
                  <a:cubicBezTo>
                    <a:pt x="2049" y="4192"/>
                    <a:pt x="2142" y="4198"/>
                    <a:pt x="2234" y="4198"/>
                  </a:cubicBezTo>
                  <a:cubicBezTo>
                    <a:pt x="3273" y="4198"/>
                    <a:pt x="4173" y="3436"/>
                    <a:pt x="4311" y="2400"/>
                  </a:cubicBezTo>
                  <a:cubicBezTo>
                    <a:pt x="4487" y="1247"/>
                    <a:pt x="3685" y="195"/>
                    <a:pt x="2557" y="19"/>
                  </a:cubicBezTo>
                  <a:cubicBezTo>
                    <a:pt x="2461" y="7"/>
                    <a:pt x="236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238e882999d_0_178"/>
            <p:cNvSpPr/>
            <p:nvPr/>
          </p:nvSpPr>
          <p:spPr>
            <a:xfrm>
              <a:off x="7141743" y="3907009"/>
              <a:ext cx="6768" cy="27364"/>
            </a:xfrm>
            <a:custGeom>
              <a:avLst/>
              <a:gdLst/>
              <a:ahLst/>
              <a:cxnLst/>
              <a:rect l="l" t="t" r="r" b="b"/>
              <a:pathLst>
                <a:path w="552" h="2232" extrusionOk="0">
                  <a:moveTo>
                    <a:pt x="552" y="2231"/>
                  </a:moveTo>
                  <a:cubicBezTo>
                    <a:pt x="552" y="2231"/>
                    <a:pt x="552" y="2231"/>
                    <a:pt x="552" y="2231"/>
                  </a:cubicBezTo>
                  <a:cubicBezTo>
                    <a:pt x="552" y="2231"/>
                    <a:pt x="552" y="2231"/>
                    <a:pt x="552" y="2231"/>
                  </a:cubicBezTo>
                  <a:close/>
                  <a:moveTo>
                    <a:pt x="552" y="2181"/>
                  </a:moveTo>
                  <a:cubicBezTo>
                    <a:pt x="552" y="2181"/>
                    <a:pt x="552" y="2181"/>
                    <a:pt x="552" y="2156"/>
                  </a:cubicBezTo>
                  <a:cubicBezTo>
                    <a:pt x="552" y="2181"/>
                    <a:pt x="552" y="2181"/>
                    <a:pt x="552" y="2181"/>
                  </a:cubicBezTo>
                  <a:close/>
                  <a:moveTo>
                    <a:pt x="527" y="2106"/>
                  </a:moveTo>
                  <a:cubicBezTo>
                    <a:pt x="527" y="2106"/>
                    <a:pt x="527" y="2081"/>
                    <a:pt x="527" y="2081"/>
                  </a:cubicBezTo>
                  <a:cubicBezTo>
                    <a:pt x="527" y="2081"/>
                    <a:pt x="527" y="2106"/>
                    <a:pt x="527" y="2106"/>
                  </a:cubicBezTo>
                  <a:close/>
                  <a:moveTo>
                    <a:pt x="527" y="2056"/>
                  </a:moveTo>
                  <a:cubicBezTo>
                    <a:pt x="502" y="2006"/>
                    <a:pt x="502" y="1981"/>
                    <a:pt x="477" y="1930"/>
                  </a:cubicBezTo>
                  <a:cubicBezTo>
                    <a:pt x="502" y="1981"/>
                    <a:pt x="502" y="2006"/>
                    <a:pt x="527" y="2056"/>
                  </a:cubicBezTo>
                  <a:close/>
                  <a:moveTo>
                    <a:pt x="477" y="1930"/>
                  </a:moveTo>
                  <a:cubicBezTo>
                    <a:pt x="326" y="1279"/>
                    <a:pt x="176" y="627"/>
                    <a:pt x="1" y="1"/>
                  </a:cubicBezTo>
                  <a:lnTo>
                    <a:pt x="1" y="1"/>
                  </a:lnTo>
                  <a:cubicBezTo>
                    <a:pt x="176" y="627"/>
                    <a:pt x="326" y="1279"/>
                    <a:pt x="477" y="1930"/>
                  </a:cubicBezTo>
                  <a:close/>
                </a:path>
              </a:pathLst>
            </a:custGeom>
            <a:solidFill>
              <a:srgbClr val="FC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238e882999d_0_178"/>
            <p:cNvSpPr/>
            <p:nvPr/>
          </p:nvSpPr>
          <p:spPr>
            <a:xfrm>
              <a:off x="7124849" y="3819748"/>
              <a:ext cx="16907" cy="87279"/>
            </a:xfrm>
            <a:custGeom>
              <a:avLst/>
              <a:gdLst/>
              <a:ahLst/>
              <a:cxnLst/>
              <a:rect l="l" t="t" r="r" b="b"/>
              <a:pathLst>
                <a:path w="1379" h="7119" extrusionOk="0">
                  <a:moveTo>
                    <a:pt x="1379" y="7119"/>
                  </a:moveTo>
                  <a:cubicBezTo>
                    <a:pt x="1003" y="5490"/>
                    <a:pt x="677" y="3835"/>
                    <a:pt x="376" y="2206"/>
                  </a:cubicBezTo>
                  <a:lnTo>
                    <a:pt x="376" y="2206"/>
                  </a:lnTo>
                  <a:cubicBezTo>
                    <a:pt x="677" y="3835"/>
                    <a:pt x="1003" y="5490"/>
                    <a:pt x="1379" y="7119"/>
                  </a:cubicBezTo>
                  <a:lnTo>
                    <a:pt x="1379" y="7119"/>
                  </a:lnTo>
                  <a:close/>
                  <a:moveTo>
                    <a:pt x="176" y="1179"/>
                  </a:moveTo>
                  <a:lnTo>
                    <a:pt x="176" y="1179"/>
                  </a:lnTo>
                  <a:cubicBezTo>
                    <a:pt x="125" y="803"/>
                    <a:pt x="50" y="402"/>
                    <a:pt x="0" y="1"/>
                  </a:cubicBezTo>
                  <a:cubicBezTo>
                    <a:pt x="50" y="402"/>
                    <a:pt x="125" y="803"/>
                    <a:pt x="176" y="1179"/>
                  </a:cubicBez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238e882999d_0_178"/>
            <p:cNvSpPr/>
            <p:nvPr/>
          </p:nvSpPr>
          <p:spPr>
            <a:xfrm>
              <a:off x="7126995" y="3834190"/>
              <a:ext cx="2477" cy="12616"/>
            </a:xfrm>
            <a:custGeom>
              <a:avLst/>
              <a:gdLst/>
              <a:ahLst/>
              <a:cxnLst/>
              <a:rect l="l" t="t" r="r" b="b"/>
              <a:pathLst>
                <a:path w="202" h="1029" extrusionOk="0">
                  <a:moveTo>
                    <a:pt x="201" y="1028"/>
                  </a:moveTo>
                  <a:cubicBezTo>
                    <a:pt x="126" y="677"/>
                    <a:pt x="76" y="352"/>
                    <a:pt x="1" y="1"/>
                  </a:cubicBezTo>
                  <a:lnTo>
                    <a:pt x="1" y="1"/>
                  </a:lnTo>
                  <a:cubicBezTo>
                    <a:pt x="76" y="352"/>
                    <a:pt x="126" y="677"/>
                    <a:pt x="201" y="1028"/>
                  </a:cubicBezTo>
                  <a:lnTo>
                    <a:pt x="201" y="1028"/>
                  </a:lnTo>
                  <a:close/>
                </a:path>
              </a:pathLst>
            </a:custGeom>
            <a:solidFill>
              <a:srgbClr val="F8B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238e882999d_0_178"/>
            <p:cNvSpPr/>
            <p:nvPr/>
          </p:nvSpPr>
          <p:spPr>
            <a:xfrm>
              <a:off x="7206569" y="3451974"/>
              <a:ext cx="8619" cy="237844"/>
            </a:xfrm>
            <a:custGeom>
              <a:avLst/>
              <a:gdLst/>
              <a:ahLst/>
              <a:cxnLst/>
              <a:rect l="l" t="t" r="r" b="b"/>
              <a:pathLst>
                <a:path w="703" h="19400" extrusionOk="0">
                  <a:moveTo>
                    <a:pt x="703" y="19399"/>
                  </a:moveTo>
                  <a:cubicBezTo>
                    <a:pt x="251" y="13585"/>
                    <a:pt x="51" y="7745"/>
                    <a:pt x="1" y="1655"/>
                  </a:cubicBezTo>
                  <a:cubicBezTo>
                    <a:pt x="1" y="1103"/>
                    <a:pt x="1" y="552"/>
                    <a:pt x="1" y="1"/>
                  </a:cubicBezTo>
                  <a:cubicBezTo>
                    <a:pt x="1" y="552"/>
                    <a:pt x="1" y="1103"/>
                    <a:pt x="1" y="1655"/>
                  </a:cubicBezTo>
                  <a:cubicBezTo>
                    <a:pt x="51" y="7745"/>
                    <a:pt x="251" y="13585"/>
                    <a:pt x="703" y="19399"/>
                  </a:cubicBezTo>
                  <a:lnTo>
                    <a:pt x="703" y="19399"/>
                  </a:ln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238e882999d_0_178"/>
            <p:cNvSpPr/>
            <p:nvPr/>
          </p:nvSpPr>
          <p:spPr>
            <a:xfrm>
              <a:off x="7201347" y="3757386"/>
              <a:ext cx="32587" cy="108783"/>
            </a:xfrm>
            <a:custGeom>
              <a:avLst/>
              <a:gdLst/>
              <a:ahLst/>
              <a:cxnLst/>
              <a:rect l="l" t="t" r="r" b="b"/>
              <a:pathLst>
                <a:path w="2658" h="8873" extrusionOk="0">
                  <a:moveTo>
                    <a:pt x="2657" y="8872"/>
                  </a:moveTo>
                  <a:cubicBezTo>
                    <a:pt x="1780" y="5915"/>
                    <a:pt x="903" y="2957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03" y="2957"/>
                    <a:pt x="1780" y="5915"/>
                    <a:pt x="2657" y="8872"/>
                  </a:cubicBezTo>
                  <a:close/>
                </a:path>
              </a:pathLst>
            </a:custGeom>
            <a:solidFill>
              <a:srgbClr val="FC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238e882999d_0_178"/>
            <p:cNvSpPr/>
            <p:nvPr/>
          </p:nvSpPr>
          <p:spPr>
            <a:xfrm>
              <a:off x="7182909" y="3695012"/>
              <a:ext cx="18451" cy="62391"/>
            </a:xfrm>
            <a:custGeom>
              <a:avLst/>
              <a:gdLst/>
              <a:ahLst/>
              <a:cxnLst/>
              <a:rect l="l" t="t" r="r" b="b"/>
              <a:pathLst>
                <a:path w="1505" h="5089" extrusionOk="0">
                  <a:moveTo>
                    <a:pt x="1" y="0"/>
                  </a:moveTo>
                  <a:cubicBezTo>
                    <a:pt x="502" y="1705"/>
                    <a:pt x="1003" y="3384"/>
                    <a:pt x="1505" y="5088"/>
                  </a:cubicBezTo>
                  <a:cubicBezTo>
                    <a:pt x="1003" y="3384"/>
                    <a:pt x="502" y="1680"/>
                    <a:pt x="1" y="0"/>
                  </a:cubicBez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238e882999d_0_178"/>
            <p:cNvSpPr/>
            <p:nvPr/>
          </p:nvSpPr>
          <p:spPr>
            <a:xfrm>
              <a:off x="7295681" y="2966830"/>
              <a:ext cx="2464" cy="5235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427"/>
                  </a:moveTo>
                  <a:cubicBezTo>
                    <a:pt x="0" y="427"/>
                    <a:pt x="0" y="402"/>
                    <a:pt x="0" y="402"/>
                  </a:cubicBezTo>
                  <a:cubicBezTo>
                    <a:pt x="0" y="402"/>
                    <a:pt x="0" y="427"/>
                    <a:pt x="0" y="427"/>
                  </a:cubicBezTo>
                  <a:close/>
                  <a:moveTo>
                    <a:pt x="0" y="376"/>
                  </a:moveTo>
                  <a:cubicBezTo>
                    <a:pt x="25" y="376"/>
                    <a:pt x="25" y="376"/>
                    <a:pt x="25" y="351"/>
                  </a:cubicBezTo>
                  <a:cubicBezTo>
                    <a:pt x="25" y="376"/>
                    <a:pt x="25" y="376"/>
                    <a:pt x="0" y="376"/>
                  </a:cubicBezTo>
                  <a:close/>
                  <a:moveTo>
                    <a:pt x="25" y="351"/>
                  </a:moveTo>
                  <a:cubicBezTo>
                    <a:pt x="25" y="351"/>
                    <a:pt x="25" y="326"/>
                    <a:pt x="50" y="326"/>
                  </a:cubicBezTo>
                  <a:cubicBezTo>
                    <a:pt x="25" y="326"/>
                    <a:pt x="25" y="351"/>
                    <a:pt x="25" y="351"/>
                  </a:cubicBezTo>
                  <a:close/>
                  <a:moveTo>
                    <a:pt x="50" y="301"/>
                  </a:moveTo>
                  <a:cubicBezTo>
                    <a:pt x="50" y="301"/>
                    <a:pt x="50" y="301"/>
                    <a:pt x="50" y="276"/>
                  </a:cubicBezTo>
                  <a:cubicBezTo>
                    <a:pt x="50" y="301"/>
                    <a:pt x="50" y="301"/>
                    <a:pt x="50" y="301"/>
                  </a:cubicBezTo>
                  <a:close/>
                  <a:moveTo>
                    <a:pt x="50" y="276"/>
                  </a:moveTo>
                  <a:cubicBezTo>
                    <a:pt x="75" y="276"/>
                    <a:pt x="75" y="251"/>
                    <a:pt x="75" y="251"/>
                  </a:cubicBezTo>
                  <a:cubicBezTo>
                    <a:pt x="75" y="251"/>
                    <a:pt x="75" y="276"/>
                    <a:pt x="50" y="276"/>
                  </a:cubicBezTo>
                  <a:close/>
                  <a:moveTo>
                    <a:pt x="75" y="226"/>
                  </a:moveTo>
                  <a:cubicBezTo>
                    <a:pt x="75" y="226"/>
                    <a:pt x="100" y="226"/>
                    <a:pt x="100" y="226"/>
                  </a:cubicBezTo>
                  <a:cubicBezTo>
                    <a:pt x="100" y="226"/>
                    <a:pt x="75" y="226"/>
                    <a:pt x="75" y="226"/>
                  </a:cubicBezTo>
                  <a:close/>
                  <a:moveTo>
                    <a:pt x="100" y="201"/>
                  </a:moveTo>
                  <a:cubicBezTo>
                    <a:pt x="100" y="201"/>
                    <a:pt x="100" y="176"/>
                    <a:pt x="125" y="176"/>
                  </a:cubicBezTo>
                  <a:cubicBezTo>
                    <a:pt x="100" y="176"/>
                    <a:pt x="100" y="201"/>
                    <a:pt x="100" y="201"/>
                  </a:cubicBezTo>
                  <a:close/>
                  <a:moveTo>
                    <a:pt x="125" y="151"/>
                  </a:move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5" y="151"/>
                    <a:pt x="125" y="151"/>
                  </a:cubicBezTo>
                  <a:close/>
                  <a:moveTo>
                    <a:pt x="125" y="126"/>
                  </a:moveTo>
                  <a:cubicBezTo>
                    <a:pt x="150" y="126"/>
                    <a:pt x="150" y="101"/>
                    <a:pt x="150" y="101"/>
                  </a:cubicBezTo>
                  <a:cubicBezTo>
                    <a:pt x="150" y="101"/>
                    <a:pt x="150" y="126"/>
                    <a:pt x="125" y="126"/>
                  </a:cubicBezTo>
                  <a:close/>
                  <a:moveTo>
                    <a:pt x="150" y="76"/>
                  </a:moveTo>
                  <a:cubicBezTo>
                    <a:pt x="150" y="76"/>
                    <a:pt x="150" y="76"/>
                    <a:pt x="175" y="76"/>
                  </a:cubicBezTo>
                  <a:cubicBezTo>
                    <a:pt x="150" y="76"/>
                    <a:pt x="150" y="76"/>
                    <a:pt x="150" y="76"/>
                  </a:cubicBezTo>
                  <a:close/>
                  <a:moveTo>
                    <a:pt x="175" y="51"/>
                  </a:moveTo>
                  <a:cubicBezTo>
                    <a:pt x="175" y="51"/>
                    <a:pt x="175" y="51"/>
                    <a:pt x="175" y="51"/>
                  </a:cubicBezTo>
                  <a:cubicBezTo>
                    <a:pt x="175" y="51"/>
                    <a:pt x="175" y="51"/>
                    <a:pt x="175" y="51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FE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238e882999d_0_178"/>
            <p:cNvSpPr/>
            <p:nvPr/>
          </p:nvSpPr>
          <p:spPr>
            <a:xfrm>
              <a:off x="7124224" y="2714267"/>
              <a:ext cx="405610" cy="1576317"/>
            </a:xfrm>
            <a:custGeom>
              <a:avLst/>
              <a:gdLst/>
              <a:ahLst/>
              <a:cxnLst/>
              <a:rect l="l" t="t" r="r" b="b"/>
              <a:pathLst>
                <a:path w="33084" h="128574" extrusionOk="0">
                  <a:moveTo>
                    <a:pt x="9750" y="103159"/>
                  </a:moveTo>
                  <a:lnTo>
                    <a:pt x="9750" y="103159"/>
                  </a:lnTo>
                  <a:cubicBezTo>
                    <a:pt x="9976" y="104362"/>
                    <a:pt x="10227" y="105565"/>
                    <a:pt x="10452" y="106768"/>
                  </a:cubicBezTo>
                  <a:cubicBezTo>
                    <a:pt x="10126" y="105590"/>
                    <a:pt x="9876" y="104387"/>
                    <a:pt x="9750" y="103159"/>
                  </a:cubicBezTo>
                  <a:close/>
                  <a:moveTo>
                    <a:pt x="33084" y="1"/>
                  </a:moveTo>
                  <a:cubicBezTo>
                    <a:pt x="24938" y="4663"/>
                    <a:pt x="18347" y="12181"/>
                    <a:pt x="14187" y="20602"/>
                  </a:cubicBezTo>
                  <a:cubicBezTo>
                    <a:pt x="14187" y="20628"/>
                    <a:pt x="14161" y="20628"/>
                    <a:pt x="14161" y="20653"/>
                  </a:cubicBezTo>
                  <a:lnTo>
                    <a:pt x="14161" y="20678"/>
                  </a:lnTo>
                  <a:lnTo>
                    <a:pt x="14136" y="20678"/>
                  </a:lnTo>
                  <a:lnTo>
                    <a:pt x="14136" y="20703"/>
                  </a:lnTo>
                  <a:cubicBezTo>
                    <a:pt x="14136" y="20703"/>
                    <a:pt x="14136" y="20728"/>
                    <a:pt x="14111" y="20728"/>
                  </a:cubicBezTo>
                  <a:cubicBezTo>
                    <a:pt x="14111" y="20728"/>
                    <a:pt x="14111" y="20728"/>
                    <a:pt x="14111" y="20753"/>
                  </a:cubicBezTo>
                  <a:cubicBezTo>
                    <a:pt x="14111" y="20778"/>
                    <a:pt x="14111" y="20778"/>
                    <a:pt x="14111" y="20778"/>
                  </a:cubicBezTo>
                  <a:cubicBezTo>
                    <a:pt x="14086" y="20778"/>
                    <a:pt x="14086" y="20803"/>
                    <a:pt x="14086" y="20803"/>
                  </a:cubicBezTo>
                  <a:cubicBezTo>
                    <a:pt x="14086" y="20803"/>
                    <a:pt x="14086" y="20803"/>
                    <a:pt x="14086" y="20828"/>
                  </a:cubicBezTo>
                  <a:lnTo>
                    <a:pt x="14061" y="20828"/>
                  </a:lnTo>
                  <a:cubicBezTo>
                    <a:pt x="14061" y="20828"/>
                    <a:pt x="14061" y="20853"/>
                    <a:pt x="14061" y="20853"/>
                  </a:cubicBezTo>
                  <a:cubicBezTo>
                    <a:pt x="14061" y="20853"/>
                    <a:pt x="14061" y="20878"/>
                    <a:pt x="14036" y="20878"/>
                  </a:cubicBezTo>
                  <a:cubicBezTo>
                    <a:pt x="14036" y="20903"/>
                    <a:pt x="14036" y="20903"/>
                    <a:pt x="14036" y="20903"/>
                  </a:cubicBezTo>
                  <a:cubicBezTo>
                    <a:pt x="14036" y="20903"/>
                    <a:pt x="14036" y="20928"/>
                    <a:pt x="14036" y="20928"/>
                  </a:cubicBezTo>
                  <a:cubicBezTo>
                    <a:pt x="14011" y="20928"/>
                    <a:pt x="14011" y="20953"/>
                    <a:pt x="14011" y="20953"/>
                  </a:cubicBezTo>
                  <a:cubicBezTo>
                    <a:pt x="14011" y="20978"/>
                    <a:pt x="14011" y="20978"/>
                    <a:pt x="13986" y="20978"/>
                  </a:cubicBezTo>
                  <a:cubicBezTo>
                    <a:pt x="13986" y="20978"/>
                    <a:pt x="13986" y="21004"/>
                    <a:pt x="13986" y="21004"/>
                  </a:cubicBezTo>
                  <a:cubicBezTo>
                    <a:pt x="13986" y="21004"/>
                    <a:pt x="13986" y="21029"/>
                    <a:pt x="13986" y="21029"/>
                  </a:cubicBezTo>
                  <a:cubicBezTo>
                    <a:pt x="8146" y="33134"/>
                    <a:pt x="6718" y="46793"/>
                    <a:pt x="6718" y="60177"/>
                  </a:cubicBezTo>
                  <a:cubicBezTo>
                    <a:pt x="6718" y="60728"/>
                    <a:pt x="6718" y="61279"/>
                    <a:pt x="6718" y="61831"/>
                  </a:cubicBezTo>
                  <a:cubicBezTo>
                    <a:pt x="6768" y="67921"/>
                    <a:pt x="6968" y="73761"/>
                    <a:pt x="7420" y="79575"/>
                  </a:cubicBezTo>
                  <a:cubicBezTo>
                    <a:pt x="7770" y="84312"/>
                    <a:pt x="8272" y="89049"/>
                    <a:pt x="8948" y="93961"/>
                  </a:cubicBezTo>
                  <a:cubicBezTo>
                    <a:pt x="8071" y="91004"/>
                    <a:pt x="7194" y="88046"/>
                    <a:pt x="6292" y="85089"/>
                  </a:cubicBezTo>
                  <a:cubicBezTo>
                    <a:pt x="5790" y="83385"/>
                    <a:pt x="5289" y="81706"/>
                    <a:pt x="4788" y="80001"/>
                  </a:cubicBezTo>
                  <a:lnTo>
                    <a:pt x="4788" y="80001"/>
                  </a:lnTo>
                  <a:cubicBezTo>
                    <a:pt x="4838" y="82833"/>
                    <a:pt x="5014" y="85666"/>
                    <a:pt x="5289" y="88473"/>
                  </a:cubicBezTo>
                  <a:cubicBezTo>
                    <a:pt x="6166" y="97219"/>
                    <a:pt x="7996" y="105866"/>
                    <a:pt x="10778" y="114187"/>
                  </a:cubicBezTo>
                  <a:cubicBezTo>
                    <a:pt x="6593" y="106392"/>
                    <a:pt x="2983" y="98272"/>
                    <a:pt x="1" y="89926"/>
                  </a:cubicBezTo>
                  <a:lnTo>
                    <a:pt x="1" y="90001"/>
                  </a:lnTo>
                  <a:cubicBezTo>
                    <a:pt x="26" y="90001"/>
                    <a:pt x="26" y="90001"/>
                    <a:pt x="26" y="90026"/>
                  </a:cubicBezTo>
                  <a:cubicBezTo>
                    <a:pt x="26" y="90026"/>
                    <a:pt x="26" y="90051"/>
                    <a:pt x="26" y="90051"/>
                  </a:cubicBezTo>
                  <a:cubicBezTo>
                    <a:pt x="26" y="90077"/>
                    <a:pt x="26" y="90102"/>
                    <a:pt x="26" y="90102"/>
                  </a:cubicBezTo>
                  <a:cubicBezTo>
                    <a:pt x="26" y="90127"/>
                    <a:pt x="26" y="90127"/>
                    <a:pt x="26" y="90127"/>
                  </a:cubicBezTo>
                  <a:cubicBezTo>
                    <a:pt x="26" y="90127"/>
                    <a:pt x="26" y="90152"/>
                    <a:pt x="51" y="90177"/>
                  </a:cubicBezTo>
                  <a:cubicBezTo>
                    <a:pt x="101" y="90578"/>
                    <a:pt x="176" y="90979"/>
                    <a:pt x="227" y="91355"/>
                  </a:cubicBezTo>
                  <a:cubicBezTo>
                    <a:pt x="302" y="91706"/>
                    <a:pt x="352" y="92031"/>
                    <a:pt x="427" y="92382"/>
                  </a:cubicBezTo>
                  <a:cubicBezTo>
                    <a:pt x="728" y="94011"/>
                    <a:pt x="1054" y="95666"/>
                    <a:pt x="1430" y="97295"/>
                  </a:cubicBezTo>
                  <a:cubicBezTo>
                    <a:pt x="1605" y="97921"/>
                    <a:pt x="1755" y="98573"/>
                    <a:pt x="1906" y="99224"/>
                  </a:cubicBezTo>
                  <a:cubicBezTo>
                    <a:pt x="1931" y="99275"/>
                    <a:pt x="1931" y="99300"/>
                    <a:pt x="1956" y="99350"/>
                  </a:cubicBezTo>
                  <a:cubicBezTo>
                    <a:pt x="1956" y="99350"/>
                    <a:pt x="1956" y="99375"/>
                    <a:pt x="1956" y="99375"/>
                  </a:cubicBezTo>
                  <a:cubicBezTo>
                    <a:pt x="1956" y="99375"/>
                    <a:pt x="1956" y="99400"/>
                    <a:pt x="1956" y="99400"/>
                  </a:cubicBezTo>
                  <a:cubicBezTo>
                    <a:pt x="1956" y="99425"/>
                    <a:pt x="1981" y="99450"/>
                    <a:pt x="1981" y="99450"/>
                  </a:cubicBezTo>
                  <a:cubicBezTo>
                    <a:pt x="1981" y="99475"/>
                    <a:pt x="1981" y="99475"/>
                    <a:pt x="1981" y="99475"/>
                  </a:cubicBezTo>
                  <a:cubicBezTo>
                    <a:pt x="1981" y="99500"/>
                    <a:pt x="1981" y="99500"/>
                    <a:pt x="1981" y="99525"/>
                  </a:cubicBezTo>
                  <a:cubicBezTo>
                    <a:pt x="4111" y="107846"/>
                    <a:pt x="7194" y="115941"/>
                    <a:pt x="10552" y="123936"/>
                  </a:cubicBezTo>
                  <a:cubicBezTo>
                    <a:pt x="11755" y="125616"/>
                    <a:pt x="13159" y="127195"/>
                    <a:pt x="14738" y="128573"/>
                  </a:cubicBezTo>
                  <a:cubicBezTo>
                    <a:pt x="13309" y="121305"/>
                    <a:pt x="11881" y="114037"/>
                    <a:pt x="10452" y="106768"/>
                  </a:cubicBezTo>
                  <a:lnTo>
                    <a:pt x="10452" y="106768"/>
                  </a:lnTo>
                  <a:cubicBezTo>
                    <a:pt x="10903" y="108423"/>
                    <a:pt x="11505" y="110027"/>
                    <a:pt x="12282" y="111555"/>
                  </a:cubicBezTo>
                  <a:cubicBezTo>
                    <a:pt x="11029" y="98874"/>
                    <a:pt x="10803" y="86092"/>
                    <a:pt x="11605" y="73360"/>
                  </a:cubicBezTo>
                  <a:lnTo>
                    <a:pt x="11605" y="73360"/>
                  </a:lnTo>
                  <a:cubicBezTo>
                    <a:pt x="12733" y="76066"/>
                    <a:pt x="13861" y="78773"/>
                    <a:pt x="15014" y="81505"/>
                  </a:cubicBezTo>
                  <a:cubicBezTo>
                    <a:pt x="13660" y="64888"/>
                    <a:pt x="12357" y="48071"/>
                    <a:pt x="15540" y="31705"/>
                  </a:cubicBezTo>
                  <a:cubicBezTo>
                    <a:pt x="16342" y="35765"/>
                    <a:pt x="17144" y="39826"/>
                    <a:pt x="17946" y="43886"/>
                  </a:cubicBezTo>
                  <a:cubicBezTo>
                    <a:pt x="17645" y="30352"/>
                    <a:pt x="21555" y="16768"/>
                    <a:pt x="29024" y="5364"/>
                  </a:cubicBezTo>
                  <a:cubicBezTo>
                    <a:pt x="30252" y="3485"/>
                    <a:pt x="31605" y="1680"/>
                    <a:pt x="33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238e882999d_0_178"/>
            <p:cNvSpPr/>
            <p:nvPr/>
          </p:nvSpPr>
          <p:spPr>
            <a:xfrm>
              <a:off x="7243751" y="3978909"/>
              <a:ext cx="8619" cy="44259"/>
            </a:xfrm>
            <a:custGeom>
              <a:avLst/>
              <a:gdLst/>
              <a:ahLst/>
              <a:cxnLst/>
              <a:rect l="l" t="t" r="r" b="b"/>
              <a:pathLst>
                <a:path w="703" h="3610" extrusionOk="0">
                  <a:moveTo>
                    <a:pt x="0" y="0"/>
                  </a:moveTo>
                  <a:cubicBezTo>
                    <a:pt x="126" y="1228"/>
                    <a:pt x="376" y="2431"/>
                    <a:pt x="702" y="3609"/>
                  </a:cubicBezTo>
                  <a:cubicBezTo>
                    <a:pt x="477" y="2406"/>
                    <a:pt x="226" y="1203"/>
                    <a:pt x="0" y="0"/>
                  </a:cubicBez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238e882999d_0_178"/>
            <p:cNvSpPr/>
            <p:nvPr/>
          </p:nvSpPr>
          <p:spPr>
            <a:xfrm>
              <a:off x="7547620" y="4125774"/>
              <a:ext cx="40875" cy="41181"/>
            </a:xfrm>
            <a:custGeom>
              <a:avLst/>
              <a:gdLst/>
              <a:ahLst/>
              <a:cxnLst/>
              <a:rect l="l" t="t" r="r" b="b"/>
              <a:pathLst>
                <a:path w="3334" h="3359" extrusionOk="0">
                  <a:moveTo>
                    <a:pt x="1" y="3359"/>
                  </a:moveTo>
                  <a:lnTo>
                    <a:pt x="1" y="3359"/>
                  </a:lnTo>
                  <a:cubicBezTo>
                    <a:pt x="201" y="3158"/>
                    <a:pt x="427" y="2958"/>
                    <a:pt x="627" y="2757"/>
                  </a:cubicBezTo>
                  <a:lnTo>
                    <a:pt x="627" y="2757"/>
                  </a:lnTo>
                  <a:cubicBezTo>
                    <a:pt x="427" y="2958"/>
                    <a:pt x="201" y="3158"/>
                    <a:pt x="1" y="3359"/>
                  </a:cubicBezTo>
                  <a:close/>
                  <a:moveTo>
                    <a:pt x="1605" y="1780"/>
                  </a:moveTo>
                  <a:cubicBezTo>
                    <a:pt x="2181" y="1178"/>
                    <a:pt x="2757" y="602"/>
                    <a:pt x="3334" y="0"/>
                  </a:cubicBezTo>
                  <a:cubicBezTo>
                    <a:pt x="2757" y="602"/>
                    <a:pt x="2181" y="1178"/>
                    <a:pt x="1605" y="1780"/>
                  </a:cubicBezTo>
                  <a:lnTo>
                    <a:pt x="1605" y="1780"/>
                  </a:ln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238e882999d_0_178"/>
            <p:cNvSpPr/>
            <p:nvPr/>
          </p:nvSpPr>
          <p:spPr>
            <a:xfrm>
              <a:off x="7417035" y="4166940"/>
              <a:ext cx="130606" cy="118309"/>
            </a:xfrm>
            <a:custGeom>
              <a:avLst/>
              <a:gdLst/>
              <a:ahLst/>
              <a:cxnLst/>
              <a:rect l="l" t="t" r="r" b="b"/>
              <a:pathLst>
                <a:path w="10653" h="9650" extrusionOk="0">
                  <a:moveTo>
                    <a:pt x="10653" y="1"/>
                  </a:moveTo>
                  <a:lnTo>
                    <a:pt x="10653" y="1"/>
                  </a:lnTo>
                  <a:cubicBezTo>
                    <a:pt x="9525" y="1078"/>
                    <a:pt x="8397" y="2156"/>
                    <a:pt x="7244" y="3184"/>
                  </a:cubicBezTo>
                  <a:cubicBezTo>
                    <a:pt x="8397" y="2156"/>
                    <a:pt x="9525" y="1104"/>
                    <a:pt x="10653" y="1"/>
                  </a:cubicBezTo>
                  <a:close/>
                  <a:moveTo>
                    <a:pt x="5941" y="4362"/>
                  </a:moveTo>
                  <a:cubicBezTo>
                    <a:pt x="3986" y="6141"/>
                    <a:pt x="1981" y="7870"/>
                    <a:pt x="1" y="9650"/>
                  </a:cubicBezTo>
                  <a:cubicBezTo>
                    <a:pt x="1981" y="7870"/>
                    <a:pt x="3986" y="6141"/>
                    <a:pt x="5966" y="4362"/>
                  </a:cubicBezTo>
                  <a:close/>
                </a:path>
              </a:pathLst>
            </a:custGeom>
            <a:solidFill>
              <a:srgbClr val="DA4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238e882999d_0_178"/>
            <p:cNvSpPr/>
            <p:nvPr/>
          </p:nvSpPr>
          <p:spPr>
            <a:xfrm>
              <a:off x="7555306" y="4147583"/>
              <a:ext cx="11990" cy="12003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0" y="978"/>
                  </a:moveTo>
                  <a:lnTo>
                    <a:pt x="0" y="978"/>
                  </a:lnTo>
                  <a:cubicBezTo>
                    <a:pt x="326" y="652"/>
                    <a:pt x="652" y="327"/>
                    <a:pt x="978" y="1"/>
                  </a:cubicBezTo>
                  <a:lnTo>
                    <a:pt x="978" y="1"/>
                  </a:lnTo>
                  <a:cubicBezTo>
                    <a:pt x="652" y="327"/>
                    <a:pt x="326" y="652"/>
                    <a:pt x="0" y="978"/>
                  </a:cubicBezTo>
                  <a:close/>
                </a:path>
              </a:pathLst>
            </a:custGeom>
            <a:solidFill>
              <a:srgbClr val="422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238e882999d_0_178"/>
            <p:cNvSpPr/>
            <p:nvPr/>
          </p:nvSpPr>
          <p:spPr>
            <a:xfrm>
              <a:off x="7489855" y="4206096"/>
              <a:ext cx="15852" cy="14320"/>
            </a:xfrm>
            <a:custGeom>
              <a:avLst/>
              <a:gdLst/>
              <a:ahLst/>
              <a:cxnLst/>
              <a:rect l="l" t="t" r="r" b="b"/>
              <a:pathLst>
                <a:path w="1293" h="1168" extrusionOk="0">
                  <a:moveTo>
                    <a:pt x="1292" y="1"/>
                  </a:moveTo>
                  <a:cubicBezTo>
                    <a:pt x="870" y="398"/>
                    <a:pt x="448" y="770"/>
                    <a:pt x="1" y="1168"/>
                  </a:cubicBezTo>
                  <a:lnTo>
                    <a:pt x="26" y="1168"/>
                  </a:lnTo>
                  <a:cubicBezTo>
                    <a:pt x="448" y="770"/>
                    <a:pt x="870" y="398"/>
                    <a:pt x="1292" y="1"/>
                  </a:cubicBezTo>
                  <a:close/>
                </a:path>
              </a:pathLst>
            </a:custGeom>
            <a:solidFill>
              <a:srgbClr val="422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238e882999d_0_178"/>
            <p:cNvSpPr/>
            <p:nvPr/>
          </p:nvSpPr>
          <p:spPr>
            <a:xfrm>
              <a:off x="7588480" y="4125161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1" y="50"/>
                  </a:moveTo>
                  <a:cubicBezTo>
                    <a:pt x="26" y="25"/>
                    <a:pt x="26" y="25"/>
                    <a:pt x="51" y="0"/>
                  </a:cubicBezTo>
                  <a:lnTo>
                    <a:pt x="51" y="0"/>
                  </a:lnTo>
                  <a:cubicBezTo>
                    <a:pt x="26" y="25"/>
                    <a:pt x="26" y="25"/>
                    <a:pt x="1" y="50"/>
                  </a:cubicBez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238e882999d_0_178"/>
            <p:cNvSpPr/>
            <p:nvPr/>
          </p:nvSpPr>
          <p:spPr>
            <a:xfrm>
              <a:off x="7993131" y="2963446"/>
              <a:ext cx="12" cy="4009"/>
            </a:xfrm>
            <a:custGeom>
              <a:avLst/>
              <a:gdLst/>
              <a:ahLst/>
              <a:cxnLst/>
              <a:rect l="l" t="t" r="r" b="b"/>
              <a:pathLst>
                <a:path w="1" h="327" extrusionOk="0">
                  <a:moveTo>
                    <a:pt x="1" y="327"/>
                  </a:moveTo>
                  <a:cubicBezTo>
                    <a:pt x="1" y="327"/>
                    <a:pt x="1" y="302"/>
                    <a:pt x="1" y="302"/>
                  </a:cubicBezTo>
                  <a:cubicBezTo>
                    <a:pt x="1" y="302"/>
                    <a:pt x="1" y="327"/>
                    <a:pt x="1" y="327"/>
                  </a:cubicBezTo>
                  <a:close/>
                  <a:moveTo>
                    <a:pt x="1" y="276"/>
                  </a:moveTo>
                  <a:cubicBezTo>
                    <a:pt x="1" y="276"/>
                    <a:pt x="1" y="276"/>
                    <a:pt x="1" y="251"/>
                  </a:cubicBezTo>
                  <a:cubicBezTo>
                    <a:pt x="1" y="276"/>
                    <a:pt x="1" y="276"/>
                    <a:pt x="1" y="276"/>
                  </a:cubicBezTo>
                  <a:close/>
                  <a:moveTo>
                    <a:pt x="1" y="251"/>
                  </a:moveTo>
                  <a:cubicBezTo>
                    <a:pt x="1" y="251"/>
                    <a:pt x="1" y="226"/>
                    <a:pt x="1" y="226"/>
                  </a:cubicBezTo>
                  <a:cubicBezTo>
                    <a:pt x="1" y="226"/>
                    <a:pt x="1" y="251"/>
                    <a:pt x="1" y="251"/>
                  </a:cubicBezTo>
                  <a:close/>
                  <a:moveTo>
                    <a:pt x="1" y="201"/>
                  </a:moveTo>
                  <a:cubicBezTo>
                    <a:pt x="1" y="201"/>
                    <a:pt x="1" y="201"/>
                    <a:pt x="1" y="176"/>
                  </a:cubicBezTo>
                  <a:cubicBezTo>
                    <a:pt x="1" y="201"/>
                    <a:pt x="1" y="201"/>
                    <a:pt x="1" y="201"/>
                  </a:cubicBezTo>
                  <a:close/>
                  <a:moveTo>
                    <a:pt x="1" y="176"/>
                  </a:moveTo>
                  <a:cubicBezTo>
                    <a:pt x="1" y="176"/>
                    <a:pt x="1" y="151"/>
                    <a:pt x="1" y="151"/>
                  </a:cubicBezTo>
                  <a:cubicBezTo>
                    <a:pt x="1" y="151"/>
                    <a:pt x="1" y="176"/>
                    <a:pt x="1" y="176"/>
                  </a:cubicBezTo>
                  <a:close/>
                  <a:moveTo>
                    <a:pt x="1" y="151"/>
                  </a:moveTo>
                  <a:cubicBezTo>
                    <a:pt x="1" y="126"/>
                    <a:pt x="1" y="126"/>
                    <a:pt x="1" y="101"/>
                  </a:cubicBezTo>
                  <a:cubicBezTo>
                    <a:pt x="1" y="126"/>
                    <a:pt x="1" y="126"/>
                    <a:pt x="1" y="151"/>
                  </a:cubicBezTo>
                  <a:close/>
                  <a:moveTo>
                    <a:pt x="1" y="101"/>
                  </a:move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101"/>
                  </a:cubicBezTo>
                  <a:close/>
                  <a:moveTo>
                    <a:pt x="1" y="51"/>
                  </a:moveTo>
                  <a:lnTo>
                    <a:pt x="1" y="51"/>
                  </a:lnTo>
                  <a:lnTo>
                    <a:pt x="1" y="51"/>
                  </a:lnTo>
                  <a:close/>
                  <a:moveTo>
                    <a:pt x="1" y="26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238e882999d_0_178"/>
            <p:cNvSpPr/>
            <p:nvPr/>
          </p:nvSpPr>
          <p:spPr>
            <a:xfrm>
              <a:off x="7397065" y="2776641"/>
              <a:ext cx="596118" cy="1508703"/>
            </a:xfrm>
            <a:custGeom>
              <a:avLst/>
              <a:gdLst/>
              <a:ahLst/>
              <a:cxnLst/>
              <a:rect l="l" t="t" r="r" b="b"/>
              <a:pathLst>
                <a:path w="48623" h="123059" extrusionOk="0">
                  <a:moveTo>
                    <a:pt x="44537" y="1"/>
                  </a:moveTo>
                  <a:lnTo>
                    <a:pt x="44537" y="1"/>
                  </a:lnTo>
                  <a:cubicBezTo>
                    <a:pt x="44863" y="2933"/>
                    <a:pt x="44487" y="6041"/>
                    <a:pt x="43911" y="8998"/>
                  </a:cubicBezTo>
                  <a:cubicBezTo>
                    <a:pt x="42633" y="15740"/>
                    <a:pt x="40628" y="22332"/>
                    <a:pt x="38522" y="28848"/>
                  </a:cubicBezTo>
                  <a:cubicBezTo>
                    <a:pt x="30377" y="54011"/>
                    <a:pt x="20602" y="78673"/>
                    <a:pt x="9274" y="102633"/>
                  </a:cubicBezTo>
                  <a:cubicBezTo>
                    <a:pt x="9976" y="101355"/>
                    <a:pt x="11003" y="100252"/>
                    <a:pt x="12256" y="99475"/>
                  </a:cubicBezTo>
                  <a:lnTo>
                    <a:pt x="12256" y="99475"/>
                  </a:lnTo>
                  <a:cubicBezTo>
                    <a:pt x="7695" y="106868"/>
                    <a:pt x="3610" y="114513"/>
                    <a:pt x="1" y="122382"/>
                  </a:cubicBezTo>
                  <a:cubicBezTo>
                    <a:pt x="1078" y="121229"/>
                    <a:pt x="2156" y="120076"/>
                    <a:pt x="3234" y="118924"/>
                  </a:cubicBezTo>
                  <a:lnTo>
                    <a:pt x="3234" y="118924"/>
                  </a:lnTo>
                  <a:cubicBezTo>
                    <a:pt x="2733" y="120302"/>
                    <a:pt x="2206" y="121706"/>
                    <a:pt x="1630" y="123059"/>
                  </a:cubicBezTo>
                  <a:cubicBezTo>
                    <a:pt x="3610" y="121279"/>
                    <a:pt x="5615" y="119550"/>
                    <a:pt x="7570" y="117771"/>
                  </a:cubicBezTo>
                  <a:cubicBezTo>
                    <a:pt x="8021" y="117370"/>
                    <a:pt x="8447" y="116994"/>
                    <a:pt x="8873" y="116593"/>
                  </a:cubicBezTo>
                  <a:cubicBezTo>
                    <a:pt x="10026" y="115565"/>
                    <a:pt x="11154" y="114513"/>
                    <a:pt x="12282" y="113410"/>
                  </a:cubicBezTo>
                  <a:cubicBezTo>
                    <a:pt x="12482" y="113209"/>
                    <a:pt x="12708" y="113009"/>
                    <a:pt x="12908" y="112808"/>
                  </a:cubicBezTo>
                  <a:cubicBezTo>
                    <a:pt x="13234" y="112482"/>
                    <a:pt x="13560" y="112157"/>
                    <a:pt x="13886" y="111831"/>
                  </a:cubicBezTo>
                  <a:cubicBezTo>
                    <a:pt x="14462" y="111229"/>
                    <a:pt x="15038" y="110653"/>
                    <a:pt x="15615" y="110051"/>
                  </a:cubicBezTo>
                  <a:cubicBezTo>
                    <a:pt x="15640" y="110026"/>
                    <a:pt x="15640" y="110026"/>
                    <a:pt x="15665" y="110001"/>
                  </a:cubicBezTo>
                  <a:lnTo>
                    <a:pt x="15665" y="110001"/>
                  </a:lnTo>
                  <a:cubicBezTo>
                    <a:pt x="13109" y="111630"/>
                    <a:pt x="10552" y="113259"/>
                    <a:pt x="7996" y="114888"/>
                  </a:cubicBezTo>
                  <a:cubicBezTo>
                    <a:pt x="9099" y="113435"/>
                    <a:pt x="10226" y="112006"/>
                    <a:pt x="11354" y="110578"/>
                  </a:cubicBezTo>
                  <a:cubicBezTo>
                    <a:pt x="11680" y="110152"/>
                    <a:pt x="12006" y="109726"/>
                    <a:pt x="12357" y="109299"/>
                  </a:cubicBezTo>
                  <a:cubicBezTo>
                    <a:pt x="13860" y="107370"/>
                    <a:pt x="15339" y="105440"/>
                    <a:pt x="16843" y="103535"/>
                  </a:cubicBezTo>
                  <a:cubicBezTo>
                    <a:pt x="17194" y="103084"/>
                    <a:pt x="17545" y="102633"/>
                    <a:pt x="17896" y="102182"/>
                  </a:cubicBezTo>
                  <a:lnTo>
                    <a:pt x="17896" y="102182"/>
                  </a:lnTo>
                  <a:cubicBezTo>
                    <a:pt x="14813" y="103685"/>
                    <a:pt x="11956" y="105615"/>
                    <a:pt x="9449" y="107896"/>
                  </a:cubicBezTo>
                  <a:cubicBezTo>
                    <a:pt x="15865" y="100026"/>
                    <a:pt x="22282" y="92131"/>
                    <a:pt x="28723" y="84262"/>
                  </a:cubicBezTo>
                  <a:lnTo>
                    <a:pt x="28723" y="84262"/>
                  </a:lnTo>
                  <a:cubicBezTo>
                    <a:pt x="24688" y="86016"/>
                    <a:pt x="20928" y="88648"/>
                    <a:pt x="17845" y="91756"/>
                  </a:cubicBezTo>
                  <a:cubicBezTo>
                    <a:pt x="25339" y="78723"/>
                    <a:pt x="32883" y="65615"/>
                    <a:pt x="38848" y="51881"/>
                  </a:cubicBezTo>
                  <a:cubicBezTo>
                    <a:pt x="39249" y="50953"/>
                    <a:pt x="39650" y="50001"/>
                    <a:pt x="40051" y="49074"/>
                  </a:cubicBezTo>
                  <a:cubicBezTo>
                    <a:pt x="42031" y="44312"/>
                    <a:pt x="43811" y="39475"/>
                    <a:pt x="45314" y="34537"/>
                  </a:cubicBezTo>
                  <a:cubicBezTo>
                    <a:pt x="45440" y="34161"/>
                    <a:pt x="45565" y="33760"/>
                    <a:pt x="45665" y="33384"/>
                  </a:cubicBezTo>
                  <a:cubicBezTo>
                    <a:pt x="45941" y="32432"/>
                    <a:pt x="46217" y="31505"/>
                    <a:pt x="46467" y="30552"/>
                  </a:cubicBezTo>
                  <a:cubicBezTo>
                    <a:pt x="47745" y="25815"/>
                    <a:pt x="48623" y="20953"/>
                    <a:pt x="48623" y="16066"/>
                  </a:cubicBezTo>
                  <a:cubicBezTo>
                    <a:pt x="48623" y="15890"/>
                    <a:pt x="48623" y="15740"/>
                    <a:pt x="48623" y="15565"/>
                  </a:cubicBezTo>
                  <a:cubicBezTo>
                    <a:pt x="48623" y="15565"/>
                    <a:pt x="48623" y="15540"/>
                    <a:pt x="48623" y="15540"/>
                  </a:cubicBezTo>
                  <a:cubicBezTo>
                    <a:pt x="48623" y="15540"/>
                    <a:pt x="48623" y="15540"/>
                    <a:pt x="48623" y="15514"/>
                  </a:cubicBezTo>
                  <a:cubicBezTo>
                    <a:pt x="48623" y="15514"/>
                    <a:pt x="48623" y="15514"/>
                    <a:pt x="48623" y="15489"/>
                  </a:cubicBezTo>
                  <a:cubicBezTo>
                    <a:pt x="48623" y="15489"/>
                    <a:pt x="48623" y="15464"/>
                    <a:pt x="48623" y="15464"/>
                  </a:cubicBezTo>
                  <a:lnTo>
                    <a:pt x="48623" y="15439"/>
                  </a:lnTo>
                  <a:cubicBezTo>
                    <a:pt x="48623" y="15439"/>
                    <a:pt x="48623" y="15439"/>
                    <a:pt x="48623" y="15414"/>
                  </a:cubicBezTo>
                  <a:cubicBezTo>
                    <a:pt x="48623" y="15414"/>
                    <a:pt x="48623" y="15389"/>
                    <a:pt x="48623" y="15389"/>
                  </a:cubicBezTo>
                  <a:cubicBezTo>
                    <a:pt x="48623" y="15364"/>
                    <a:pt x="48623" y="15364"/>
                    <a:pt x="48623" y="15339"/>
                  </a:cubicBezTo>
                  <a:cubicBezTo>
                    <a:pt x="48623" y="15314"/>
                    <a:pt x="48623" y="15314"/>
                    <a:pt x="48623" y="15314"/>
                  </a:cubicBezTo>
                  <a:cubicBezTo>
                    <a:pt x="48623" y="15314"/>
                    <a:pt x="48623" y="15289"/>
                    <a:pt x="48623" y="15289"/>
                  </a:cubicBezTo>
                  <a:cubicBezTo>
                    <a:pt x="48623" y="15264"/>
                    <a:pt x="48623" y="15264"/>
                    <a:pt x="48623" y="15264"/>
                  </a:cubicBezTo>
                  <a:lnTo>
                    <a:pt x="48623" y="15239"/>
                  </a:lnTo>
                  <a:cubicBezTo>
                    <a:pt x="48497" y="9925"/>
                    <a:pt x="47244" y="4562"/>
                    <a:pt x="4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238e882999d_0_178"/>
            <p:cNvSpPr/>
            <p:nvPr/>
          </p:nvSpPr>
          <p:spPr>
            <a:xfrm>
              <a:off x="6245804" y="2744289"/>
              <a:ext cx="1591054" cy="1644924"/>
            </a:xfrm>
            <a:custGeom>
              <a:avLst/>
              <a:gdLst/>
              <a:ahLst/>
              <a:cxnLst/>
              <a:rect l="l" t="t" r="r" b="b"/>
              <a:pathLst>
                <a:path w="129776" h="134170" extrusionOk="0">
                  <a:moveTo>
                    <a:pt x="9876" y="1"/>
                  </a:moveTo>
                  <a:cubicBezTo>
                    <a:pt x="8447" y="1"/>
                    <a:pt x="6992" y="344"/>
                    <a:pt x="5640" y="1011"/>
                  </a:cubicBezTo>
                  <a:cubicBezTo>
                    <a:pt x="2557" y="2564"/>
                    <a:pt x="251" y="6123"/>
                    <a:pt x="0" y="9507"/>
                  </a:cubicBezTo>
                  <a:lnTo>
                    <a:pt x="4437" y="9031"/>
                  </a:lnTo>
                  <a:cubicBezTo>
                    <a:pt x="4587" y="7076"/>
                    <a:pt x="5790" y="5572"/>
                    <a:pt x="7569" y="4670"/>
                  </a:cubicBezTo>
                  <a:cubicBezTo>
                    <a:pt x="8300" y="4305"/>
                    <a:pt x="9096" y="4112"/>
                    <a:pt x="9853" y="4112"/>
                  </a:cubicBezTo>
                  <a:cubicBezTo>
                    <a:pt x="10135" y="4112"/>
                    <a:pt x="10412" y="4139"/>
                    <a:pt x="10677" y="4194"/>
                  </a:cubicBezTo>
                  <a:cubicBezTo>
                    <a:pt x="14011" y="4870"/>
                    <a:pt x="15414" y="9482"/>
                    <a:pt x="15965" y="12189"/>
                  </a:cubicBezTo>
                  <a:cubicBezTo>
                    <a:pt x="18597" y="25121"/>
                    <a:pt x="16993" y="38680"/>
                    <a:pt x="15439" y="51813"/>
                  </a:cubicBezTo>
                  <a:cubicBezTo>
                    <a:pt x="14011" y="64094"/>
                    <a:pt x="12507" y="76775"/>
                    <a:pt x="14336" y="89232"/>
                  </a:cubicBezTo>
                  <a:cubicBezTo>
                    <a:pt x="15615" y="97928"/>
                    <a:pt x="18422" y="105146"/>
                    <a:pt x="22657" y="110685"/>
                  </a:cubicBezTo>
                  <a:cubicBezTo>
                    <a:pt x="27870" y="117502"/>
                    <a:pt x="35565" y="121813"/>
                    <a:pt x="43234" y="122189"/>
                  </a:cubicBezTo>
                  <a:cubicBezTo>
                    <a:pt x="43634" y="122209"/>
                    <a:pt x="44033" y="122219"/>
                    <a:pt x="44430" y="122219"/>
                  </a:cubicBezTo>
                  <a:cubicBezTo>
                    <a:pt x="51513" y="122219"/>
                    <a:pt x="58014" y="119149"/>
                    <a:pt x="62357" y="116776"/>
                  </a:cubicBezTo>
                  <a:cubicBezTo>
                    <a:pt x="66091" y="114746"/>
                    <a:pt x="69675" y="112440"/>
                    <a:pt x="73159" y="110184"/>
                  </a:cubicBezTo>
                  <a:cubicBezTo>
                    <a:pt x="76317" y="108179"/>
                    <a:pt x="79575" y="106074"/>
                    <a:pt x="82883" y="104219"/>
                  </a:cubicBezTo>
                  <a:cubicBezTo>
                    <a:pt x="90801" y="99807"/>
                    <a:pt x="97807" y="97624"/>
                    <a:pt x="104231" y="97624"/>
                  </a:cubicBezTo>
                  <a:cubicBezTo>
                    <a:pt x="104375" y="97624"/>
                    <a:pt x="104519" y="97625"/>
                    <a:pt x="104663" y="97628"/>
                  </a:cubicBezTo>
                  <a:cubicBezTo>
                    <a:pt x="112658" y="97753"/>
                    <a:pt x="119851" y="101613"/>
                    <a:pt x="122959" y="107452"/>
                  </a:cubicBezTo>
                  <a:cubicBezTo>
                    <a:pt x="125339" y="111964"/>
                    <a:pt x="125239" y="117753"/>
                    <a:pt x="122708" y="122189"/>
                  </a:cubicBezTo>
                  <a:cubicBezTo>
                    <a:pt x="120151" y="126625"/>
                    <a:pt x="115139" y="129683"/>
                    <a:pt x="109951" y="130034"/>
                  </a:cubicBezTo>
                  <a:cubicBezTo>
                    <a:pt x="109559" y="130060"/>
                    <a:pt x="109169" y="130072"/>
                    <a:pt x="108781" y="130072"/>
                  </a:cubicBezTo>
                  <a:cubicBezTo>
                    <a:pt x="103895" y="130072"/>
                    <a:pt x="99375" y="128103"/>
                    <a:pt x="94963" y="126199"/>
                  </a:cubicBezTo>
                  <a:lnTo>
                    <a:pt x="91680" y="129332"/>
                  </a:lnTo>
                  <a:cubicBezTo>
                    <a:pt x="96292" y="131312"/>
                    <a:pt x="102983" y="134169"/>
                    <a:pt x="108898" y="134169"/>
                  </a:cubicBezTo>
                  <a:cubicBezTo>
                    <a:pt x="109349" y="134169"/>
                    <a:pt x="109775" y="134169"/>
                    <a:pt x="110227" y="134144"/>
                  </a:cubicBezTo>
                  <a:cubicBezTo>
                    <a:pt x="116893" y="133693"/>
                    <a:pt x="123084" y="129908"/>
                    <a:pt x="126367" y="124194"/>
                  </a:cubicBezTo>
                  <a:cubicBezTo>
                    <a:pt x="129650" y="118505"/>
                    <a:pt x="129776" y="111362"/>
                    <a:pt x="126693" y="105573"/>
                  </a:cubicBezTo>
                  <a:cubicBezTo>
                    <a:pt x="122883" y="98379"/>
                    <a:pt x="114262" y="93643"/>
                    <a:pt x="104713" y="93517"/>
                  </a:cubicBezTo>
                  <a:cubicBezTo>
                    <a:pt x="104563" y="93515"/>
                    <a:pt x="104412" y="93514"/>
                    <a:pt x="104261" y="93514"/>
                  </a:cubicBezTo>
                  <a:cubicBezTo>
                    <a:pt x="97096" y="93514"/>
                    <a:pt x="89394" y="95849"/>
                    <a:pt x="80803" y="100660"/>
                  </a:cubicBezTo>
                  <a:cubicBezTo>
                    <a:pt x="77369" y="102565"/>
                    <a:pt x="74061" y="104695"/>
                    <a:pt x="70853" y="106750"/>
                  </a:cubicBezTo>
                  <a:cubicBezTo>
                    <a:pt x="67444" y="108956"/>
                    <a:pt x="63911" y="111237"/>
                    <a:pt x="60302" y="113192"/>
                  </a:cubicBezTo>
                  <a:cubicBezTo>
                    <a:pt x="54189" y="116528"/>
                    <a:pt x="49119" y="118105"/>
                    <a:pt x="44485" y="118105"/>
                  </a:cubicBezTo>
                  <a:cubicBezTo>
                    <a:pt x="44141" y="118105"/>
                    <a:pt x="43799" y="118096"/>
                    <a:pt x="43459" y="118079"/>
                  </a:cubicBezTo>
                  <a:cubicBezTo>
                    <a:pt x="37018" y="117753"/>
                    <a:pt x="30502" y="114069"/>
                    <a:pt x="26016" y="108229"/>
                  </a:cubicBezTo>
                  <a:cubicBezTo>
                    <a:pt x="22206" y="103242"/>
                    <a:pt x="19675" y="96650"/>
                    <a:pt x="18522" y="88655"/>
                  </a:cubicBezTo>
                  <a:cubicBezTo>
                    <a:pt x="16767" y="76725"/>
                    <a:pt x="18221" y="64294"/>
                    <a:pt x="19625" y="52289"/>
                  </a:cubicBezTo>
                  <a:cubicBezTo>
                    <a:pt x="21204" y="38855"/>
                    <a:pt x="22833" y="24946"/>
                    <a:pt x="20101" y="11387"/>
                  </a:cubicBezTo>
                  <a:cubicBezTo>
                    <a:pt x="18772" y="4920"/>
                    <a:pt x="15815" y="1036"/>
                    <a:pt x="11529" y="158"/>
                  </a:cubicBezTo>
                  <a:cubicBezTo>
                    <a:pt x="10988" y="53"/>
                    <a:pt x="10434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238e882999d_0_178"/>
            <p:cNvSpPr/>
            <p:nvPr/>
          </p:nvSpPr>
          <p:spPr>
            <a:xfrm>
              <a:off x="6854154" y="4229830"/>
              <a:ext cx="420052" cy="213667"/>
            </a:xfrm>
            <a:custGeom>
              <a:avLst/>
              <a:gdLst/>
              <a:ahLst/>
              <a:cxnLst/>
              <a:rect l="l" t="t" r="r" b="b"/>
              <a:pathLst>
                <a:path w="34262" h="17428" extrusionOk="0">
                  <a:moveTo>
                    <a:pt x="30551" y="1"/>
                  </a:moveTo>
                  <a:cubicBezTo>
                    <a:pt x="18587" y="1"/>
                    <a:pt x="7459" y="5613"/>
                    <a:pt x="1" y="14871"/>
                  </a:cubicBezTo>
                  <a:lnTo>
                    <a:pt x="3309" y="14019"/>
                  </a:lnTo>
                  <a:lnTo>
                    <a:pt x="3309" y="17427"/>
                  </a:lnTo>
                  <a:cubicBezTo>
                    <a:pt x="9990" y="9136"/>
                    <a:pt x="21530" y="4270"/>
                    <a:pt x="32383" y="4270"/>
                  </a:cubicBezTo>
                  <a:cubicBezTo>
                    <a:pt x="33012" y="4270"/>
                    <a:pt x="33639" y="4286"/>
                    <a:pt x="34262" y="4319"/>
                  </a:cubicBezTo>
                  <a:lnTo>
                    <a:pt x="32658" y="59"/>
                  </a:lnTo>
                  <a:cubicBezTo>
                    <a:pt x="31953" y="20"/>
                    <a:pt x="31250" y="1"/>
                    <a:pt x="30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g238e882999d_0_178"/>
          <p:cNvGrpSpPr/>
          <p:nvPr/>
        </p:nvGrpSpPr>
        <p:grpSpPr>
          <a:xfrm>
            <a:off x="2147882" y="647699"/>
            <a:ext cx="1946183" cy="2742967"/>
            <a:chOff x="2408857" y="647711"/>
            <a:chExt cx="1946183" cy="2742967"/>
          </a:xfrm>
        </p:grpSpPr>
        <p:grpSp>
          <p:nvGrpSpPr>
            <p:cNvPr id="985" name="Google Shape;985;g238e882999d_0_178"/>
            <p:cNvGrpSpPr/>
            <p:nvPr/>
          </p:nvGrpSpPr>
          <p:grpSpPr>
            <a:xfrm>
              <a:off x="2408857" y="647711"/>
              <a:ext cx="1796096" cy="1159205"/>
              <a:chOff x="3980482" y="558249"/>
              <a:chExt cx="1796096" cy="1159205"/>
            </a:xfrm>
          </p:grpSpPr>
          <p:sp>
            <p:nvSpPr>
              <p:cNvPr id="986" name="Google Shape;986;g238e882999d_0_178"/>
              <p:cNvSpPr/>
              <p:nvPr/>
            </p:nvSpPr>
            <p:spPr>
              <a:xfrm>
                <a:off x="3980482" y="824695"/>
                <a:ext cx="292121" cy="292121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0"/>
                    </a:moveTo>
                    <a:cubicBezTo>
                      <a:pt x="3537" y="0"/>
                      <a:pt x="3160" y="377"/>
                      <a:pt x="3160" y="837"/>
                    </a:cubicBezTo>
                    <a:lnTo>
                      <a:pt x="3160" y="3160"/>
                    </a:lnTo>
                    <a:lnTo>
                      <a:pt x="858" y="3160"/>
                    </a:lnTo>
                    <a:cubicBezTo>
                      <a:pt x="377" y="3160"/>
                      <a:pt x="1" y="3536"/>
                      <a:pt x="1" y="3997"/>
                    </a:cubicBezTo>
                    <a:cubicBezTo>
                      <a:pt x="1" y="4457"/>
                      <a:pt x="377" y="4834"/>
                      <a:pt x="858" y="4834"/>
                    </a:cubicBezTo>
                    <a:lnTo>
                      <a:pt x="3160" y="4834"/>
                    </a:lnTo>
                    <a:lnTo>
                      <a:pt x="3160" y="7156"/>
                    </a:lnTo>
                    <a:cubicBezTo>
                      <a:pt x="3160" y="7617"/>
                      <a:pt x="3537" y="7993"/>
                      <a:pt x="3997" y="7993"/>
                    </a:cubicBezTo>
                    <a:cubicBezTo>
                      <a:pt x="4457" y="7993"/>
                      <a:pt x="4855" y="7617"/>
                      <a:pt x="4855" y="7156"/>
                    </a:cubicBezTo>
                    <a:lnTo>
                      <a:pt x="4855" y="4834"/>
                    </a:lnTo>
                    <a:lnTo>
                      <a:pt x="7156" y="4834"/>
                    </a:lnTo>
                    <a:cubicBezTo>
                      <a:pt x="7617" y="4834"/>
                      <a:pt x="7993" y="4457"/>
                      <a:pt x="7993" y="3997"/>
                    </a:cubicBezTo>
                    <a:cubicBezTo>
                      <a:pt x="7993" y="3536"/>
                      <a:pt x="7617" y="3160"/>
                      <a:pt x="7156" y="3160"/>
                    </a:cubicBezTo>
                    <a:lnTo>
                      <a:pt x="4855" y="3160"/>
                    </a:lnTo>
                    <a:lnTo>
                      <a:pt x="4855" y="837"/>
                    </a:lnTo>
                    <a:cubicBezTo>
                      <a:pt x="4855" y="377"/>
                      <a:pt x="4457" y="0"/>
                      <a:pt x="3997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g238e882999d_0_178"/>
              <p:cNvSpPr/>
              <p:nvPr/>
            </p:nvSpPr>
            <p:spPr>
              <a:xfrm>
                <a:off x="5423180" y="558249"/>
                <a:ext cx="353398" cy="35331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930" extrusionOk="0">
                    <a:moveTo>
                      <a:pt x="1466" y="0"/>
                    </a:moveTo>
                    <a:cubicBezTo>
                      <a:pt x="1298" y="0"/>
                      <a:pt x="1152" y="147"/>
                      <a:pt x="1152" y="314"/>
                    </a:cubicBezTo>
                    <a:lnTo>
                      <a:pt x="1152" y="1172"/>
                    </a:lnTo>
                    <a:lnTo>
                      <a:pt x="315" y="1172"/>
                    </a:lnTo>
                    <a:cubicBezTo>
                      <a:pt x="147" y="1172"/>
                      <a:pt x="1" y="1298"/>
                      <a:pt x="1" y="1465"/>
                    </a:cubicBezTo>
                    <a:cubicBezTo>
                      <a:pt x="1" y="1632"/>
                      <a:pt x="147" y="1779"/>
                      <a:pt x="315" y="1779"/>
                    </a:cubicBezTo>
                    <a:lnTo>
                      <a:pt x="1152" y="1779"/>
                    </a:lnTo>
                    <a:lnTo>
                      <a:pt x="1152" y="2637"/>
                    </a:lnTo>
                    <a:cubicBezTo>
                      <a:pt x="1152" y="2804"/>
                      <a:pt x="1298" y="2930"/>
                      <a:pt x="1466" y="2930"/>
                    </a:cubicBezTo>
                    <a:cubicBezTo>
                      <a:pt x="1633" y="2930"/>
                      <a:pt x="1779" y="2804"/>
                      <a:pt x="1779" y="2637"/>
                    </a:cubicBezTo>
                    <a:lnTo>
                      <a:pt x="1779" y="1779"/>
                    </a:lnTo>
                    <a:lnTo>
                      <a:pt x="2616" y="1779"/>
                    </a:lnTo>
                    <a:cubicBezTo>
                      <a:pt x="2805" y="1779"/>
                      <a:pt x="2930" y="1632"/>
                      <a:pt x="2930" y="1465"/>
                    </a:cubicBezTo>
                    <a:cubicBezTo>
                      <a:pt x="2930" y="1298"/>
                      <a:pt x="2805" y="1172"/>
                      <a:pt x="2616" y="1172"/>
                    </a:cubicBezTo>
                    <a:lnTo>
                      <a:pt x="1779" y="1172"/>
                    </a:lnTo>
                    <a:lnTo>
                      <a:pt x="1779" y="314"/>
                    </a:lnTo>
                    <a:cubicBezTo>
                      <a:pt x="1779" y="147"/>
                      <a:pt x="1633" y="0"/>
                      <a:pt x="1466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g238e882999d_0_178"/>
              <p:cNvSpPr/>
              <p:nvPr/>
            </p:nvSpPr>
            <p:spPr>
              <a:xfrm>
                <a:off x="4676592" y="1140233"/>
                <a:ext cx="577253" cy="577221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4207" extrusionOk="0">
                    <a:moveTo>
                      <a:pt x="2093" y="1"/>
                    </a:moveTo>
                    <a:cubicBezTo>
                      <a:pt x="1863" y="1"/>
                      <a:pt x="1654" y="210"/>
                      <a:pt x="1654" y="440"/>
                    </a:cubicBezTo>
                    <a:lnTo>
                      <a:pt x="1654" y="1675"/>
                    </a:lnTo>
                    <a:lnTo>
                      <a:pt x="440" y="1675"/>
                    </a:lnTo>
                    <a:cubicBezTo>
                      <a:pt x="189" y="1675"/>
                      <a:pt x="1" y="1863"/>
                      <a:pt x="1" y="2114"/>
                    </a:cubicBezTo>
                    <a:cubicBezTo>
                      <a:pt x="1" y="2344"/>
                      <a:pt x="189" y="2553"/>
                      <a:pt x="440" y="2553"/>
                    </a:cubicBezTo>
                    <a:lnTo>
                      <a:pt x="1654" y="2553"/>
                    </a:lnTo>
                    <a:lnTo>
                      <a:pt x="1654" y="3767"/>
                    </a:lnTo>
                    <a:cubicBezTo>
                      <a:pt x="1654" y="4018"/>
                      <a:pt x="1863" y="4206"/>
                      <a:pt x="2093" y="4206"/>
                    </a:cubicBezTo>
                    <a:cubicBezTo>
                      <a:pt x="2344" y="4206"/>
                      <a:pt x="2533" y="4018"/>
                      <a:pt x="2533" y="3767"/>
                    </a:cubicBezTo>
                    <a:lnTo>
                      <a:pt x="2533" y="2553"/>
                    </a:lnTo>
                    <a:lnTo>
                      <a:pt x="3767" y="2553"/>
                    </a:lnTo>
                    <a:cubicBezTo>
                      <a:pt x="3997" y="2553"/>
                      <a:pt x="4206" y="2344"/>
                      <a:pt x="4206" y="2114"/>
                    </a:cubicBezTo>
                    <a:cubicBezTo>
                      <a:pt x="4206" y="1863"/>
                      <a:pt x="4018" y="1675"/>
                      <a:pt x="3767" y="1675"/>
                    </a:cubicBezTo>
                    <a:lnTo>
                      <a:pt x="2533" y="1675"/>
                    </a:lnTo>
                    <a:lnTo>
                      <a:pt x="2533" y="440"/>
                    </a:lnTo>
                    <a:cubicBezTo>
                      <a:pt x="2533" y="210"/>
                      <a:pt x="2344" y="1"/>
                      <a:pt x="2093" y="1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9" name="Google Shape;989;g238e882999d_0_178"/>
            <p:cNvSpPr/>
            <p:nvPr/>
          </p:nvSpPr>
          <p:spPr>
            <a:xfrm>
              <a:off x="4062919" y="3098557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0" name="Google Shape;990;g238e882999d_0_178"/>
          <p:cNvSpPr txBox="1">
            <a:spLocks noGrp="1"/>
          </p:cNvSpPr>
          <p:nvPr>
            <p:ph type="title"/>
          </p:nvPr>
        </p:nvSpPr>
        <p:spPr>
          <a:xfrm>
            <a:off x="4654150" y="1372225"/>
            <a:ext cx="39474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3F34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Accuracies &amp; Recommendation</a:t>
            </a:r>
            <a:endParaRPr sz="3800" dirty="0">
              <a:solidFill>
                <a:srgbClr val="3F34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5F4E38"/>
                </a:solidFill>
                <a:latin typeface="Times New Roman"/>
                <a:cs typeface="Times New Roman"/>
                <a:sym typeface="Times New Roman"/>
              </a:rPr>
              <a:t>Comparison of RMSE Values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ADBB3DE-85F9-E7AC-7A62-D4D96686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72961"/>
              </p:ext>
            </p:extLst>
          </p:nvPr>
        </p:nvGraphicFramePr>
        <p:xfrm>
          <a:off x="599153" y="1530144"/>
          <a:ext cx="7983320" cy="262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31">
                  <a:extLst>
                    <a:ext uri="{9D8B030D-6E8A-4147-A177-3AD203B41FA5}">
                      <a16:colId xmlns:a16="http://schemas.microsoft.com/office/drawing/2014/main" val="191167167"/>
                    </a:ext>
                  </a:extLst>
                </a:gridCol>
                <a:gridCol w="820379">
                  <a:extLst>
                    <a:ext uri="{9D8B030D-6E8A-4147-A177-3AD203B41FA5}">
                      <a16:colId xmlns:a16="http://schemas.microsoft.com/office/drawing/2014/main" val="567519221"/>
                    </a:ext>
                  </a:extLst>
                </a:gridCol>
                <a:gridCol w="930990">
                  <a:extLst>
                    <a:ext uri="{9D8B030D-6E8A-4147-A177-3AD203B41FA5}">
                      <a16:colId xmlns:a16="http://schemas.microsoft.com/office/drawing/2014/main" val="2618942655"/>
                    </a:ext>
                  </a:extLst>
                </a:gridCol>
                <a:gridCol w="921772">
                  <a:extLst>
                    <a:ext uri="{9D8B030D-6E8A-4147-A177-3AD203B41FA5}">
                      <a16:colId xmlns:a16="http://schemas.microsoft.com/office/drawing/2014/main" val="3878891429"/>
                    </a:ext>
                  </a:extLst>
                </a:gridCol>
                <a:gridCol w="977080">
                  <a:extLst>
                    <a:ext uri="{9D8B030D-6E8A-4147-A177-3AD203B41FA5}">
                      <a16:colId xmlns:a16="http://schemas.microsoft.com/office/drawing/2014/main" val="3466535006"/>
                    </a:ext>
                  </a:extLst>
                </a:gridCol>
                <a:gridCol w="1013950">
                  <a:extLst>
                    <a:ext uri="{9D8B030D-6E8A-4147-A177-3AD203B41FA5}">
                      <a16:colId xmlns:a16="http://schemas.microsoft.com/office/drawing/2014/main" val="1071969550"/>
                    </a:ext>
                  </a:extLst>
                </a:gridCol>
                <a:gridCol w="1216741">
                  <a:extLst>
                    <a:ext uri="{9D8B030D-6E8A-4147-A177-3AD203B41FA5}">
                      <a16:colId xmlns:a16="http://schemas.microsoft.com/office/drawing/2014/main" val="3675059543"/>
                    </a:ext>
                  </a:extLst>
                </a:gridCol>
                <a:gridCol w="1254377">
                  <a:extLst>
                    <a:ext uri="{9D8B030D-6E8A-4147-A177-3AD203B41FA5}">
                      <a16:colId xmlns:a16="http://schemas.microsoft.com/office/drawing/2014/main" val="482611288"/>
                    </a:ext>
                  </a:extLst>
                </a:gridCol>
              </a:tblGrid>
              <a:tr h="61758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Model </a:t>
                      </a:r>
                      <a:endParaRPr lang="en-US" b="1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S.Naive</a:t>
                      </a:r>
                      <a:endParaRPr lang="en-US" b="1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Holt-Winters</a:t>
                      </a:r>
                      <a:endParaRPr lang="en-US" b="1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ARIMA</a:t>
                      </a:r>
                      <a:endParaRPr lang="en-US" b="1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SARIMA</a:t>
                      </a:r>
                      <a:endParaRPr lang="en-US" b="1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Linear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137988"/>
                  </a:ext>
                </a:extLst>
              </a:tr>
              <a:tr h="894120">
                <a:tc vMerge="1">
                  <a:txBody>
                    <a:bodyPr/>
                    <a:lstStyle/>
                    <a:p>
                      <a:endParaRPr lang="en-US" sz="15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500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5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5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5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+ SARIMA on Residuals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+ Box Cox &amp; SARIMA on Residuals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924242"/>
                  </a:ext>
                </a:extLst>
              </a:tr>
              <a:tr h="111511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</a:rPr>
                        <a:t>RMSE Value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437.41</a:t>
                      </a:r>
                      <a:endParaRPr lang="en-US" sz="15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87.71564</a:t>
                      </a:r>
                      <a:endParaRPr lang="en-US" sz="15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80.78441</a:t>
                      </a:r>
                      <a:endParaRPr lang="en-US" sz="15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80.58239</a:t>
                      </a:r>
                      <a:endParaRPr lang="en-US" sz="15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165.8814</a:t>
                      </a:r>
                      <a:endParaRPr lang="en-US" sz="15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76.65521</a:t>
                      </a:r>
                      <a:endParaRPr lang="en-US" sz="15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127.8861</a:t>
                      </a:r>
                      <a:endParaRPr lang="en-US" sz="1500" b="1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6697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A3BA07-D211-CE77-AB2F-CA3621AFB537}"/>
              </a:ext>
            </a:extLst>
          </p:cNvPr>
          <p:cNvSpPr txBox="1"/>
          <p:nvPr/>
        </p:nvSpPr>
        <p:spPr>
          <a:xfrm>
            <a:off x="6516943" y="4332338"/>
            <a:ext cx="516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>
                <a:solidFill>
                  <a:schemeClr val="tx1"/>
                </a:solidFill>
                <a:highlight>
                  <a:srgbClr val="FFFF00"/>
                </a:highlight>
                <a:latin typeface="Times New Roman"/>
              </a:rPr>
              <a:t>1st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A9740-EA15-26AC-0041-A87C76ACF238}"/>
              </a:ext>
            </a:extLst>
          </p:cNvPr>
          <p:cNvSpPr txBox="1"/>
          <p:nvPr/>
        </p:nvSpPr>
        <p:spPr>
          <a:xfrm>
            <a:off x="4424515" y="4332337"/>
            <a:ext cx="516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</a:rPr>
              <a:t>2nd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067C6-FE78-EE89-6EB1-05954FFAE61D}"/>
              </a:ext>
            </a:extLst>
          </p:cNvPr>
          <p:cNvSpPr txBox="1"/>
          <p:nvPr/>
        </p:nvSpPr>
        <p:spPr>
          <a:xfrm>
            <a:off x="3475087" y="4332337"/>
            <a:ext cx="516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</a:rPr>
              <a:t>3rd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1B832-F077-63A2-E1AB-9FB33CC5B5F5}"/>
              </a:ext>
            </a:extLst>
          </p:cNvPr>
          <p:cNvSpPr txBox="1"/>
          <p:nvPr/>
        </p:nvSpPr>
        <p:spPr>
          <a:xfrm>
            <a:off x="2562531" y="4332337"/>
            <a:ext cx="516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</a:rPr>
              <a:t>4th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4E567-0612-DFBC-2BC9-1F0F967B863A}"/>
              </a:ext>
            </a:extLst>
          </p:cNvPr>
          <p:cNvSpPr txBox="1"/>
          <p:nvPr/>
        </p:nvSpPr>
        <p:spPr>
          <a:xfrm>
            <a:off x="7706031" y="4332338"/>
            <a:ext cx="516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</a:rPr>
              <a:t>5th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D21CB-7808-2476-C32E-D461A3629C2C}"/>
              </a:ext>
            </a:extLst>
          </p:cNvPr>
          <p:cNvSpPr txBox="1"/>
          <p:nvPr/>
        </p:nvSpPr>
        <p:spPr>
          <a:xfrm>
            <a:off x="5420031" y="4332338"/>
            <a:ext cx="516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</a:rPr>
              <a:t>6th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D56A1-7DB3-F411-699C-C9287CD29E03}"/>
              </a:ext>
            </a:extLst>
          </p:cNvPr>
          <p:cNvSpPr txBox="1"/>
          <p:nvPr/>
        </p:nvSpPr>
        <p:spPr>
          <a:xfrm>
            <a:off x="1668411" y="4332338"/>
            <a:ext cx="516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</a:rPr>
              <a:t>7th</a:t>
            </a:r>
          </a:p>
        </p:txBody>
      </p:sp>
    </p:spTree>
    <p:extLst>
      <p:ext uri="{BB962C8B-B14F-4D97-AF65-F5344CB8AC3E}">
        <p14:creationId xmlns:p14="http://schemas.microsoft.com/office/powerpoint/2010/main" val="910003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"/>
          <p:cNvSpPr txBox="1">
            <a:spLocks noGrp="1"/>
          </p:cNvSpPr>
          <p:nvPr>
            <p:ph type="title"/>
          </p:nvPr>
        </p:nvSpPr>
        <p:spPr>
          <a:xfrm>
            <a:off x="640383" y="977184"/>
            <a:ext cx="3853767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dirty="0">
                <a:solidFill>
                  <a:srgbClr val="5F4E38"/>
                </a:solidFill>
                <a:latin typeface="Times New Roman"/>
                <a:cs typeface="Times New Roman"/>
              </a:rPr>
              <a:t>Recommended </a:t>
            </a:r>
            <a:br>
              <a:rPr lang="en" dirty="0">
                <a:solidFill>
                  <a:srgbClr val="5F4E38"/>
                </a:solidFill>
                <a:latin typeface="Times New Roman"/>
                <a:cs typeface="Times New Roman"/>
              </a:rPr>
            </a:br>
            <a:r>
              <a:rPr lang="en" dirty="0">
                <a:solidFill>
                  <a:srgbClr val="5F4E38"/>
                </a:solidFill>
                <a:latin typeface="Times New Roman"/>
                <a:cs typeface="Times New Roman"/>
              </a:rPr>
              <a:t>Model</a:t>
            </a:r>
            <a:endParaRPr lang="en-US" dirty="0"/>
          </a:p>
        </p:txBody>
      </p:sp>
      <p:sp>
        <p:nvSpPr>
          <p:cNvPr id="550" name="Google Shape;550;p4"/>
          <p:cNvSpPr txBox="1">
            <a:spLocks noGrp="1"/>
          </p:cNvSpPr>
          <p:nvPr>
            <p:ph type="body" idx="1"/>
          </p:nvPr>
        </p:nvSpPr>
        <p:spPr>
          <a:xfrm>
            <a:off x="677254" y="1706184"/>
            <a:ext cx="3441167" cy="309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" sz="1500">
                <a:solidFill>
                  <a:srgbClr val="5F4E38"/>
                </a:solidFill>
                <a:latin typeface="Times New Roman"/>
                <a:ea typeface="Times New Roman"/>
                <a:cs typeface="Times New Roman"/>
              </a:rPr>
              <a:t>Linear Regression with SARIMA on Residuals</a:t>
            </a:r>
            <a:endParaRPr lang="en" sz="1500" dirty="0">
              <a:solidFill>
                <a:srgbClr val="5F4E38"/>
              </a:solidFill>
              <a:latin typeface="Times New Roman"/>
              <a:ea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" sz="1500">
                <a:solidFill>
                  <a:srgbClr val="5F4E38"/>
                </a:solidFill>
                <a:latin typeface="Times New Roman"/>
                <a:ea typeface="Times New Roman"/>
                <a:cs typeface="Times New Roman"/>
              </a:rPr>
              <a:t>Lowest RMSE value -&gt; most accurate</a:t>
            </a:r>
            <a:endParaRPr lang="en" sz="1500" dirty="0">
              <a:solidFill>
                <a:srgbClr val="5F4E38"/>
              </a:solidFill>
              <a:latin typeface="Times New Roman"/>
              <a:ea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" sz="1500">
                <a:solidFill>
                  <a:srgbClr val="5F4E38"/>
                </a:solidFill>
                <a:latin typeface="Times New Roman"/>
                <a:ea typeface="Times New Roman"/>
                <a:cs typeface="Times New Roman"/>
              </a:rPr>
              <a:t>Best Model Fit</a:t>
            </a:r>
            <a:endParaRPr lang="en" sz="1500" dirty="0">
              <a:solidFill>
                <a:srgbClr val="5F4E38"/>
              </a:solidFill>
              <a:latin typeface="Times New Roman"/>
              <a:ea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" sz="1500">
                <a:solidFill>
                  <a:srgbClr val="5F4E38"/>
                </a:solidFill>
                <a:latin typeface="Times New Roman"/>
                <a:ea typeface="Times New Roman"/>
                <a:cs typeface="Times New Roman"/>
              </a:rPr>
              <a:t>Best for in-sample predictions / forecasting</a:t>
            </a:r>
            <a:endParaRPr lang="en" sz="1500" dirty="0">
              <a:solidFill>
                <a:srgbClr val="5F4E38"/>
              </a:solidFill>
              <a:latin typeface="Times New Roman"/>
              <a:ea typeface="Times New Roman"/>
              <a:cs typeface="Times New Roman"/>
            </a:endParaRPr>
          </a:p>
          <a:p>
            <a:pPr marL="628650" lvl="1" indent="-88900">
              <a:lnSpc>
                <a:spcPct val="150000"/>
              </a:lnSpc>
              <a:buNone/>
            </a:pPr>
            <a:endParaRPr lang="en-US" sz="1500" dirty="0">
              <a:solidFill>
                <a:srgbClr val="5F4E38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8" name="Picture 8" descr="A picture containing text, table, vector graphics&#10;&#10;Description automatically generated">
            <a:extLst>
              <a:ext uri="{FF2B5EF4-FFF2-40B4-BE49-F238E27FC236}">
                <a16:creationId xmlns:a16="http://schemas.microsoft.com/office/drawing/2014/main" id="{2DB27CDD-3001-E0A6-4497-485FBF5F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59" y="1412136"/>
            <a:ext cx="4116643" cy="26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g238e882999d_0_281"/>
          <p:cNvGrpSpPr/>
          <p:nvPr/>
        </p:nvGrpSpPr>
        <p:grpSpPr>
          <a:xfrm>
            <a:off x="5207029" y="768111"/>
            <a:ext cx="3585803" cy="3452798"/>
            <a:chOff x="492759" y="390576"/>
            <a:chExt cx="4383086" cy="4362348"/>
          </a:xfrm>
        </p:grpSpPr>
        <p:sp>
          <p:nvSpPr>
            <p:cNvPr id="996" name="Google Shape;996;g238e882999d_0_281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238e882999d_0_281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238e882999d_0_281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238e882999d_0_281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238e882999d_0_281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238e882999d_0_281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238e882999d_0_281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238e882999d_0_281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238e882999d_0_281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238e882999d_0_281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238e882999d_0_281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238e882999d_0_281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238e882999d_0_281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238e882999d_0_281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238e882999d_0_281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238e882999d_0_281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238e882999d_0_281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238e882999d_0_281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238e882999d_0_281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238e882999d_0_281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238e882999d_0_281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238e882999d_0_281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238e882999d_0_281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238e882999d_0_281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238e882999d_0_281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238e882999d_0_281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238e882999d_0_281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238e882999d_0_281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238e882999d_0_281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238e882999d_0_281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238e882999d_0_281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238e882999d_0_281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238e882999d_0_281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238e882999d_0_281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238e882999d_0_281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238e882999d_0_281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238e882999d_0_281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238e882999d_0_281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238e882999d_0_281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238e882999d_0_281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238e882999d_0_281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238e882999d_0_281"/>
            <p:cNvSpPr/>
            <p:nvPr/>
          </p:nvSpPr>
          <p:spPr>
            <a:xfrm rot="260655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238e882999d_0_281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238e882999d_0_281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238e882999d_0_281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1" name="Google Shape;1041;g238e882999d_0_281"/>
          <p:cNvSpPr txBox="1">
            <a:spLocks noGrp="1"/>
          </p:cNvSpPr>
          <p:nvPr>
            <p:ph type="title"/>
          </p:nvPr>
        </p:nvSpPr>
        <p:spPr>
          <a:xfrm>
            <a:off x="576400" y="1919700"/>
            <a:ext cx="3552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600">
                <a:solidFill>
                  <a:srgbClr val="3F34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600">
              <a:solidFill>
                <a:srgbClr val="3F34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2" name="Google Shape;1042;g238e882999d_0_281"/>
          <p:cNvSpPr txBox="1">
            <a:spLocks noGrp="1"/>
          </p:cNvSpPr>
          <p:nvPr>
            <p:ph type="subTitle" idx="1"/>
          </p:nvPr>
        </p:nvSpPr>
        <p:spPr>
          <a:xfrm>
            <a:off x="715975" y="2634238"/>
            <a:ext cx="2610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Questions are welcome.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3" name="Google Shape;1043;g238e882999d_0_281"/>
          <p:cNvGrpSpPr/>
          <p:nvPr/>
        </p:nvGrpSpPr>
        <p:grpSpPr>
          <a:xfrm>
            <a:off x="4271541" y="1344857"/>
            <a:ext cx="1635884" cy="1021492"/>
            <a:chOff x="3980482" y="558249"/>
            <a:chExt cx="1796096" cy="1159205"/>
          </a:xfrm>
        </p:grpSpPr>
        <p:sp>
          <p:nvSpPr>
            <p:cNvPr id="1044" name="Google Shape;1044;g238e882999d_0_281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5" name="Google Shape;1045;g238e882999d_0_281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6" name="Google Shape;1046;g238e882999d_0_281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47" name="Google Shape;1047;g238e882999d_0_281"/>
          <p:cNvGrpSpPr/>
          <p:nvPr/>
        </p:nvGrpSpPr>
        <p:grpSpPr>
          <a:xfrm>
            <a:off x="5114828" y="2634258"/>
            <a:ext cx="3155675" cy="1628697"/>
            <a:chOff x="2003222" y="2902564"/>
            <a:chExt cx="3717369" cy="1982830"/>
          </a:xfrm>
        </p:grpSpPr>
        <p:sp>
          <p:nvSpPr>
            <p:cNvPr id="1048" name="Google Shape;1048;g238e882999d_0_281"/>
            <p:cNvSpPr/>
            <p:nvPr/>
          </p:nvSpPr>
          <p:spPr>
            <a:xfrm>
              <a:off x="3967659" y="4224443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238e882999d_0_281"/>
            <p:cNvSpPr/>
            <p:nvPr/>
          </p:nvSpPr>
          <p:spPr>
            <a:xfrm>
              <a:off x="2423335" y="4224443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238e882999d_0_281"/>
            <p:cNvSpPr/>
            <p:nvPr/>
          </p:nvSpPr>
          <p:spPr>
            <a:xfrm>
              <a:off x="2277333" y="4224443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238e882999d_0_281"/>
            <p:cNvSpPr/>
            <p:nvPr/>
          </p:nvSpPr>
          <p:spPr>
            <a:xfrm>
              <a:off x="3816720" y="4224443"/>
              <a:ext cx="292005" cy="6609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238e882999d_0_281"/>
            <p:cNvSpPr/>
            <p:nvPr/>
          </p:nvSpPr>
          <p:spPr>
            <a:xfrm>
              <a:off x="3918509" y="4291487"/>
              <a:ext cx="232911" cy="52688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238e882999d_0_281"/>
            <p:cNvSpPr/>
            <p:nvPr/>
          </p:nvSpPr>
          <p:spPr>
            <a:xfrm>
              <a:off x="4035201" y="4291487"/>
              <a:ext cx="1421197" cy="52688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238e882999d_0_281"/>
            <p:cNvSpPr/>
            <p:nvPr/>
          </p:nvSpPr>
          <p:spPr>
            <a:xfrm>
              <a:off x="5488653" y="4224443"/>
              <a:ext cx="46706" cy="67068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238e882999d_0_281"/>
            <p:cNvSpPr/>
            <p:nvPr/>
          </p:nvSpPr>
          <p:spPr>
            <a:xfrm>
              <a:off x="5488653" y="4818349"/>
              <a:ext cx="46706" cy="67044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238e882999d_0_281"/>
            <p:cNvSpPr/>
            <p:nvPr/>
          </p:nvSpPr>
          <p:spPr>
            <a:xfrm>
              <a:off x="3693548" y="3563515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238e882999d_0_281"/>
            <p:cNvSpPr/>
            <p:nvPr/>
          </p:nvSpPr>
          <p:spPr>
            <a:xfrm>
              <a:off x="2149224" y="3563515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238e882999d_0_281"/>
            <p:cNvSpPr/>
            <p:nvPr/>
          </p:nvSpPr>
          <p:spPr>
            <a:xfrm>
              <a:off x="2003222" y="3563515"/>
              <a:ext cx="292028" cy="6609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238e882999d_0_281"/>
            <p:cNvSpPr/>
            <p:nvPr/>
          </p:nvSpPr>
          <p:spPr>
            <a:xfrm>
              <a:off x="3542111" y="3563515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238e882999d_0_281"/>
            <p:cNvSpPr/>
            <p:nvPr/>
          </p:nvSpPr>
          <p:spPr>
            <a:xfrm>
              <a:off x="3644398" y="3630560"/>
              <a:ext cx="232911" cy="526861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238e882999d_0_281"/>
            <p:cNvSpPr/>
            <p:nvPr/>
          </p:nvSpPr>
          <p:spPr>
            <a:xfrm>
              <a:off x="3760592" y="3630560"/>
              <a:ext cx="1421221" cy="526861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238e882999d_0_281"/>
            <p:cNvSpPr/>
            <p:nvPr/>
          </p:nvSpPr>
          <p:spPr>
            <a:xfrm>
              <a:off x="5214566" y="3563515"/>
              <a:ext cx="46183" cy="67044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238e882999d_0_281"/>
            <p:cNvSpPr/>
            <p:nvPr/>
          </p:nvSpPr>
          <p:spPr>
            <a:xfrm>
              <a:off x="5214566" y="4157398"/>
              <a:ext cx="46682" cy="67068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238e882999d_0_281"/>
            <p:cNvSpPr/>
            <p:nvPr/>
          </p:nvSpPr>
          <p:spPr>
            <a:xfrm>
              <a:off x="4153389" y="2902564"/>
              <a:ext cx="1543847" cy="660974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238e882999d_0_281"/>
            <p:cNvSpPr/>
            <p:nvPr/>
          </p:nvSpPr>
          <p:spPr>
            <a:xfrm>
              <a:off x="2609042" y="2902564"/>
              <a:ext cx="1543870" cy="660974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238e882999d_0_281"/>
            <p:cNvSpPr/>
            <p:nvPr/>
          </p:nvSpPr>
          <p:spPr>
            <a:xfrm>
              <a:off x="2462565" y="2902564"/>
              <a:ext cx="292503" cy="660974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238e882999d_0_281"/>
            <p:cNvSpPr/>
            <p:nvPr/>
          </p:nvSpPr>
          <p:spPr>
            <a:xfrm>
              <a:off x="4001928" y="2902564"/>
              <a:ext cx="292005" cy="660974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238e882999d_0_281"/>
            <p:cNvSpPr/>
            <p:nvPr/>
          </p:nvSpPr>
          <p:spPr>
            <a:xfrm>
              <a:off x="4103717" y="2969609"/>
              <a:ext cx="232934" cy="52688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238e882999d_0_281"/>
            <p:cNvSpPr/>
            <p:nvPr/>
          </p:nvSpPr>
          <p:spPr>
            <a:xfrm>
              <a:off x="4220410" y="2969609"/>
              <a:ext cx="1421221" cy="526387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238e882999d_0_281"/>
            <p:cNvSpPr/>
            <p:nvPr/>
          </p:nvSpPr>
          <p:spPr>
            <a:xfrm>
              <a:off x="5674384" y="2902564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238e882999d_0_281"/>
            <p:cNvSpPr/>
            <p:nvPr/>
          </p:nvSpPr>
          <p:spPr>
            <a:xfrm>
              <a:off x="5674384" y="3496471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238e882999d_0_281"/>
            <p:cNvSpPr/>
            <p:nvPr/>
          </p:nvSpPr>
          <p:spPr>
            <a:xfrm>
              <a:off x="2609042" y="2902564"/>
              <a:ext cx="219027" cy="660974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238e882999d_0_281"/>
            <p:cNvSpPr/>
            <p:nvPr/>
          </p:nvSpPr>
          <p:spPr>
            <a:xfrm>
              <a:off x="2755045" y="2902564"/>
              <a:ext cx="219502" cy="660974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238e882999d_0_281"/>
            <p:cNvSpPr/>
            <p:nvPr/>
          </p:nvSpPr>
          <p:spPr>
            <a:xfrm>
              <a:off x="5160276" y="3146875"/>
              <a:ext cx="271356" cy="316216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238e882999d_0_281"/>
            <p:cNvSpPr/>
            <p:nvPr/>
          </p:nvSpPr>
          <p:spPr>
            <a:xfrm>
              <a:off x="2280821" y="4224443"/>
              <a:ext cx="1681899" cy="261224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238e882999d_0_281"/>
            <p:cNvSpPr/>
            <p:nvPr/>
          </p:nvSpPr>
          <p:spPr>
            <a:xfrm>
              <a:off x="3962699" y="4224443"/>
              <a:ext cx="4984" cy="522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238e882999d_0_281"/>
            <p:cNvSpPr/>
            <p:nvPr/>
          </p:nvSpPr>
          <p:spPr>
            <a:xfrm>
              <a:off x="3962699" y="4885370"/>
              <a:ext cx="4984" cy="24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238e882999d_0_281"/>
            <p:cNvSpPr/>
            <p:nvPr/>
          </p:nvSpPr>
          <p:spPr>
            <a:xfrm>
              <a:off x="4001928" y="3563515"/>
              <a:ext cx="1259318" cy="67044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238e882999d_0_281"/>
            <p:cNvSpPr/>
            <p:nvPr/>
          </p:nvSpPr>
          <p:spPr>
            <a:xfrm>
              <a:off x="4028248" y="3630560"/>
              <a:ext cx="1153566" cy="151959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"/>
          <p:cNvSpPr txBox="1">
            <a:spLocks noGrp="1"/>
          </p:cNvSpPr>
          <p:nvPr>
            <p:ph type="title"/>
          </p:nvPr>
        </p:nvSpPr>
        <p:spPr>
          <a:xfrm>
            <a:off x="699950" y="1287247"/>
            <a:ext cx="3248400" cy="129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F34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Problem</a:t>
            </a:r>
            <a:endParaRPr>
              <a:solidFill>
                <a:srgbClr val="3F34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3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3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507" name="Google Shape;507;p3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Bookstore Retail Sales</a:t>
            </a:r>
            <a:endParaRPr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"/>
          <p:cNvSpPr txBox="1">
            <a:spLocks noGrp="1"/>
          </p:cNvSpPr>
          <p:nvPr>
            <p:ph type="body" idx="1"/>
          </p:nvPr>
        </p:nvSpPr>
        <p:spPr>
          <a:xfrm>
            <a:off x="714125" y="1411217"/>
            <a:ext cx="3597869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500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discussion about e-book platforms -&gt; Interest in investigating effects on bookstore sales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500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Hypothesis:                             </a:t>
            </a:r>
            <a:r>
              <a:rPr lang="en" sz="1500" i="1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emergence of bookstore alternatives such as e-book platforms (eg. Kindle and Wattpad) and digital comic platforms (eg. Webtoon) have caused brick-and-mortar bookstore sales to dwindle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lvl="1" indent="-88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500" dirty="0"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0" name="Google Shape;590;p4"/>
          <p:cNvPicPr preferRelativeResize="0"/>
          <p:nvPr/>
        </p:nvPicPr>
        <p:blipFill rotWithShape="1">
          <a:blip r:embed="rId3">
            <a:alphaModFix/>
          </a:blip>
          <a:srcRect l="20521" t="6474" r="20333" b="16797"/>
          <a:stretch/>
        </p:blipFill>
        <p:spPr>
          <a:xfrm>
            <a:off x="7543190" y="3142201"/>
            <a:ext cx="886935" cy="1239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1" name="Google Shape;591;p4"/>
          <p:cNvCxnSpPr/>
          <p:nvPr/>
        </p:nvCxnSpPr>
        <p:spPr>
          <a:xfrm>
            <a:off x="6096761" y="2565718"/>
            <a:ext cx="1250389" cy="932796"/>
          </a:xfrm>
          <a:prstGeom prst="straightConnector1">
            <a:avLst/>
          </a:prstGeom>
          <a:noFill/>
          <a:ln w="76200" cap="flat" cmpd="sng">
            <a:solidFill>
              <a:srgbClr val="3F342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7C152FF-C0CE-E197-20D9-053A2AB14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588" y="1282187"/>
            <a:ext cx="1585759" cy="1721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"/>
          <p:cNvSpPr txBox="1">
            <a:spLocks noGrp="1"/>
          </p:cNvSpPr>
          <p:nvPr>
            <p:ph type="title" idx="15"/>
          </p:nvPr>
        </p:nvSpPr>
        <p:spPr>
          <a:xfrm>
            <a:off x="818688" y="888549"/>
            <a:ext cx="771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Factors Influencing Book    </a:t>
            </a:r>
            <a:br>
              <a:rPr lang="en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 Industry Sales</a:t>
            </a:r>
            <a:endParaRPr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5"/>
          <p:cNvSpPr txBox="1">
            <a:spLocks noGrp="1"/>
          </p:cNvSpPr>
          <p:nvPr>
            <p:ph type="title"/>
          </p:nvPr>
        </p:nvSpPr>
        <p:spPr>
          <a:xfrm>
            <a:off x="1662562" y="1909265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Education Rates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5"/>
          <p:cNvSpPr txBox="1">
            <a:spLocks noGrp="1"/>
          </p:cNvSpPr>
          <p:nvPr>
            <p:ph type="title" idx="2"/>
          </p:nvPr>
        </p:nvSpPr>
        <p:spPr>
          <a:xfrm>
            <a:off x="820488" y="1863928"/>
            <a:ext cx="9126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5"/>
          <p:cNvSpPr txBox="1">
            <a:spLocks noGrp="1"/>
          </p:cNvSpPr>
          <p:nvPr>
            <p:ph type="title" idx="4"/>
          </p:nvPr>
        </p:nvSpPr>
        <p:spPr>
          <a:xfrm>
            <a:off x="1660127" y="3539138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E-Book Industry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5"/>
          <p:cNvSpPr txBox="1">
            <a:spLocks noGrp="1"/>
          </p:cNvSpPr>
          <p:nvPr>
            <p:ph type="title" idx="5"/>
          </p:nvPr>
        </p:nvSpPr>
        <p:spPr>
          <a:xfrm>
            <a:off x="818688" y="3462895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5"/>
          <p:cNvSpPr txBox="1">
            <a:spLocks noGrp="1"/>
          </p:cNvSpPr>
          <p:nvPr>
            <p:ph type="title" idx="7"/>
          </p:nvPr>
        </p:nvSpPr>
        <p:spPr>
          <a:xfrm>
            <a:off x="5985327" y="1908275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Literacy Rates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5"/>
          <p:cNvSpPr txBox="1">
            <a:spLocks noGrp="1"/>
          </p:cNvSpPr>
          <p:nvPr>
            <p:ph type="title" idx="8"/>
          </p:nvPr>
        </p:nvSpPr>
        <p:spPr>
          <a:xfrm>
            <a:off x="5130913" y="1843026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5"/>
          <p:cNvSpPr txBox="1">
            <a:spLocks noGrp="1"/>
          </p:cNvSpPr>
          <p:nvPr>
            <p:ph type="title" idx="13"/>
          </p:nvPr>
        </p:nvSpPr>
        <p:spPr>
          <a:xfrm>
            <a:off x="5985327" y="3539138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“Book Thrifting”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5"/>
          <p:cNvSpPr txBox="1">
            <a:spLocks noGrp="1"/>
          </p:cNvSpPr>
          <p:nvPr>
            <p:ph type="title" idx="14"/>
          </p:nvPr>
        </p:nvSpPr>
        <p:spPr>
          <a:xfrm>
            <a:off x="5130913" y="3461074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04.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"/>
          <p:cNvSpPr txBox="1">
            <a:spLocks noGrp="1"/>
          </p:cNvSpPr>
          <p:nvPr>
            <p:ph type="title" idx="2"/>
          </p:nvPr>
        </p:nvSpPr>
        <p:spPr>
          <a:xfrm>
            <a:off x="714125" y="972524"/>
            <a:ext cx="53844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" sz="360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600"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0" name="Google Shape;6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1735" y="1251774"/>
            <a:ext cx="2592487" cy="2592487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"/>
          <p:cNvSpPr txBox="1"/>
          <p:nvPr/>
        </p:nvSpPr>
        <p:spPr>
          <a:xfrm>
            <a:off x="714125" y="1304368"/>
            <a:ext cx="5259955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⮚"/>
            </a:pPr>
            <a:r>
              <a:rPr lang="en" sz="1600" b="1" i="0" u="none" strike="noStrike" cap="none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 Census Bureau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800" b="1" i="0" u="none" strike="noStrike" cap="none" dirty="0"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⮚"/>
            </a:pPr>
            <a:r>
              <a:rPr lang="en" sz="1600" b="1" i="0" u="none" strike="noStrike" cap="none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“Retail Food and Services Sales 1992-2022” dataset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800" b="1" i="0" u="none" strike="noStrike" cap="none" dirty="0"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⮚"/>
            </a:pPr>
            <a:r>
              <a:rPr lang="en" sz="1600" b="1" i="0" u="none" strike="noStrike" cap="none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Compiled monthly book retailer sales into a dataset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800" b="1" i="0" u="none" strike="noStrike" cap="none" dirty="0"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⮚"/>
            </a:pPr>
            <a:r>
              <a:rPr lang="en" sz="1600" b="1" i="0" u="none" strike="noStrike" cap="none" dirty="0">
                <a:solidFill>
                  <a:srgbClr val="5F4E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372 data values</a:t>
            </a:r>
            <a:endParaRPr sz="1600" b="1" i="0" u="none" strike="noStrike" cap="none" dirty="0">
              <a:solidFill>
                <a:srgbClr val="5F4E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7"/>
          <p:cNvGrpSpPr/>
          <p:nvPr/>
        </p:nvGrpSpPr>
        <p:grpSpPr>
          <a:xfrm>
            <a:off x="795356" y="970755"/>
            <a:ext cx="2933363" cy="3152438"/>
            <a:chOff x="492759" y="390576"/>
            <a:chExt cx="4383086" cy="4362348"/>
          </a:xfrm>
        </p:grpSpPr>
        <p:sp>
          <p:nvSpPr>
            <p:cNvPr id="617" name="Google Shape;617;p7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7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7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7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7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7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7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7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7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7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7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7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7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 rot="260686">
              <a:off x="2687324" y="3429457"/>
              <a:ext cx="1892972" cy="923744"/>
            </a:xfrm>
            <a:custGeom>
              <a:avLst/>
              <a:gdLst/>
              <a:ahLst/>
              <a:cxnLst/>
              <a:rect l="l" t="t" r="r" b="b"/>
              <a:pathLst>
                <a:path w="88523" h="43198" extrusionOk="0">
                  <a:moveTo>
                    <a:pt x="72866" y="0"/>
                  </a:moveTo>
                  <a:cubicBezTo>
                    <a:pt x="67094" y="0"/>
                    <a:pt x="61289" y="1258"/>
                    <a:pt x="55815" y="3154"/>
                  </a:cubicBezTo>
                  <a:cubicBezTo>
                    <a:pt x="55840" y="5585"/>
                    <a:pt x="55690" y="7991"/>
                    <a:pt x="55314" y="10397"/>
                  </a:cubicBezTo>
                  <a:cubicBezTo>
                    <a:pt x="54612" y="8292"/>
                    <a:pt x="54011" y="6161"/>
                    <a:pt x="53484" y="4006"/>
                  </a:cubicBezTo>
                  <a:cubicBezTo>
                    <a:pt x="53083" y="4156"/>
                    <a:pt x="52707" y="4282"/>
                    <a:pt x="52332" y="4432"/>
                  </a:cubicBezTo>
                  <a:cubicBezTo>
                    <a:pt x="52181" y="6913"/>
                    <a:pt x="52106" y="9394"/>
                    <a:pt x="52006" y="11876"/>
                  </a:cubicBezTo>
                  <a:cubicBezTo>
                    <a:pt x="51329" y="9695"/>
                    <a:pt x="50778" y="7490"/>
                    <a:pt x="50276" y="5284"/>
                  </a:cubicBezTo>
                  <a:cubicBezTo>
                    <a:pt x="44512" y="7690"/>
                    <a:pt x="38973" y="10597"/>
                    <a:pt x="33309" y="13279"/>
                  </a:cubicBezTo>
                  <a:cubicBezTo>
                    <a:pt x="31930" y="13931"/>
                    <a:pt x="30527" y="14582"/>
                    <a:pt x="29148" y="15234"/>
                  </a:cubicBezTo>
                  <a:cubicBezTo>
                    <a:pt x="29474" y="16913"/>
                    <a:pt x="29725" y="18592"/>
                    <a:pt x="29875" y="20272"/>
                  </a:cubicBezTo>
                  <a:cubicBezTo>
                    <a:pt x="28998" y="18893"/>
                    <a:pt x="28146" y="17490"/>
                    <a:pt x="27319" y="16086"/>
                  </a:cubicBezTo>
                  <a:cubicBezTo>
                    <a:pt x="26943" y="16262"/>
                    <a:pt x="26542" y="16437"/>
                    <a:pt x="26166" y="16612"/>
                  </a:cubicBezTo>
                  <a:cubicBezTo>
                    <a:pt x="26492" y="18417"/>
                    <a:pt x="26793" y="20247"/>
                    <a:pt x="27118" y="22051"/>
                  </a:cubicBezTo>
                  <a:cubicBezTo>
                    <a:pt x="26041" y="20622"/>
                    <a:pt x="25063" y="19119"/>
                    <a:pt x="24136" y="17565"/>
                  </a:cubicBezTo>
                  <a:cubicBezTo>
                    <a:pt x="18823" y="20071"/>
                    <a:pt x="13610" y="22703"/>
                    <a:pt x="8797" y="26061"/>
                  </a:cubicBezTo>
                  <a:cubicBezTo>
                    <a:pt x="6717" y="27490"/>
                    <a:pt x="4687" y="29094"/>
                    <a:pt x="3484" y="31299"/>
                  </a:cubicBezTo>
                  <a:cubicBezTo>
                    <a:pt x="0" y="37765"/>
                    <a:pt x="6542" y="42126"/>
                    <a:pt x="12206" y="42828"/>
                  </a:cubicBezTo>
                  <a:cubicBezTo>
                    <a:pt x="14297" y="43083"/>
                    <a:pt x="16395" y="43197"/>
                    <a:pt x="18495" y="43197"/>
                  </a:cubicBezTo>
                  <a:cubicBezTo>
                    <a:pt x="24047" y="43197"/>
                    <a:pt x="29608" y="42395"/>
                    <a:pt x="35063" y="41249"/>
                  </a:cubicBezTo>
                  <a:cubicBezTo>
                    <a:pt x="41705" y="39846"/>
                    <a:pt x="48221" y="37941"/>
                    <a:pt x="54562" y="35535"/>
                  </a:cubicBezTo>
                  <a:cubicBezTo>
                    <a:pt x="54186" y="33705"/>
                    <a:pt x="53785" y="31876"/>
                    <a:pt x="53409" y="30046"/>
                  </a:cubicBezTo>
                  <a:lnTo>
                    <a:pt x="53409" y="30046"/>
                  </a:lnTo>
                  <a:lnTo>
                    <a:pt x="56692" y="34708"/>
                  </a:lnTo>
                  <a:cubicBezTo>
                    <a:pt x="57093" y="34532"/>
                    <a:pt x="57494" y="34382"/>
                    <a:pt x="57895" y="34206"/>
                  </a:cubicBezTo>
                  <a:cubicBezTo>
                    <a:pt x="57344" y="32201"/>
                    <a:pt x="56793" y="30196"/>
                    <a:pt x="56266" y="28191"/>
                  </a:cubicBezTo>
                  <a:lnTo>
                    <a:pt x="56266" y="28191"/>
                  </a:lnTo>
                  <a:cubicBezTo>
                    <a:pt x="57595" y="29820"/>
                    <a:pt x="58823" y="31550"/>
                    <a:pt x="59976" y="33354"/>
                  </a:cubicBezTo>
                  <a:cubicBezTo>
                    <a:pt x="60126" y="33279"/>
                    <a:pt x="60276" y="33204"/>
                    <a:pt x="60427" y="33154"/>
                  </a:cubicBezTo>
                  <a:cubicBezTo>
                    <a:pt x="68146" y="29795"/>
                    <a:pt x="75665" y="25610"/>
                    <a:pt x="81705" y="19795"/>
                  </a:cubicBezTo>
                  <a:cubicBezTo>
                    <a:pt x="80753" y="18642"/>
                    <a:pt x="79775" y="17490"/>
                    <a:pt x="78823" y="16337"/>
                  </a:cubicBezTo>
                  <a:lnTo>
                    <a:pt x="78823" y="16337"/>
                  </a:lnTo>
                  <a:cubicBezTo>
                    <a:pt x="80151" y="17164"/>
                    <a:pt x="81530" y="17916"/>
                    <a:pt x="82958" y="18567"/>
                  </a:cubicBezTo>
                  <a:cubicBezTo>
                    <a:pt x="83209" y="18292"/>
                    <a:pt x="83485" y="18041"/>
                    <a:pt x="83735" y="17765"/>
                  </a:cubicBezTo>
                  <a:cubicBezTo>
                    <a:pt x="82858" y="16938"/>
                    <a:pt x="82006" y="16136"/>
                    <a:pt x="81129" y="15309"/>
                  </a:cubicBezTo>
                  <a:cubicBezTo>
                    <a:pt x="80602" y="14808"/>
                    <a:pt x="80026" y="14106"/>
                    <a:pt x="80277" y="13429"/>
                  </a:cubicBezTo>
                  <a:lnTo>
                    <a:pt x="80277" y="13429"/>
                  </a:lnTo>
                  <a:cubicBezTo>
                    <a:pt x="82131" y="13981"/>
                    <a:pt x="83961" y="14632"/>
                    <a:pt x="85765" y="15334"/>
                  </a:cubicBezTo>
                  <a:cubicBezTo>
                    <a:pt x="86542" y="14231"/>
                    <a:pt x="87219" y="13079"/>
                    <a:pt x="87695" y="11800"/>
                  </a:cubicBezTo>
                  <a:cubicBezTo>
                    <a:pt x="88497" y="9570"/>
                    <a:pt x="88522" y="6938"/>
                    <a:pt x="87294" y="4908"/>
                  </a:cubicBezTo>
                  <a:cubicBezTo>
                    <a:pt x="85765" y="2377"/>
                    <a:pt x="82683" y="1224"/>
                    <a:pt x="79775" y="647"/>
                  </a:cubicBezTo>
                  <a:cubicBezTo>
                    <a:pt x="77493" y="202"/>
                    <a:pt x="75182" y="0"/>
                    <a:pt x="72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 rot="260686">
              <a:off x="4435674" y="3598109"/>
              <a:ext cx="131875" cy="293730"/>
            </a:xfrm>
            <a:custGeom>
              <a:avLst/>
              <a:gdLst/>
              <a:ahLst/>
              <a:cxnLst/>
              <a:rect l="l" t="t" r="r" b="b"/>
              <a:pathLst>
                <a:path w="6167" h="13736" extrusionOk="0">
                  <a:moveTo>
                    <a:pt x="1830" y="13735"/>
                  </a:moveTo>
                  <a:lnTo>
                    <a:pt x="1830" y="13735"/>
                  </a:lnTo>
                  <a:cubicBezTo>
                    <a:pt x="1956" y="13610"/>
                    <a:pt x="2081" y="13460"/>
                    <a:pt x="2231" y="13334"/>
                  </a:cubicBezTo>
                  <a:cubicBezTo>
                    <a:pt x="2081" y="13460"/>
                    <a:pt x="1956" y="13610"/>
                    <a:pt x="1830" y="13735"/>
                  </a:cubicBezTo>
                  <a:close/>
                  <a:moveTo>
                    <a:pt x="2607" y="12933"/>
                  </a:moveTo>
                  <a:cubicBezTo>
                    <a:pt x="1730" y="12106"/>
                    <a:pt x="878" y="11304"/>
                    <a:pt x="1" y="10477"/>
                  </a:cubicBezTo>
                  <a:cubicBezTo>
                    <a:pt x="878" y="11304"/>
                    <a:pt x="1730" y="12106"/>
                    <a:pt x="2607" y="12933"/>
                  </a:cubicBezTo>
                  <a:lnTo>
                    <a:pt x="2607" y="12933"/>
                  </a:lnTo>
                  <a:close/>
                  <a:moveTo>
                    <a:pt x="6166" y="76"/>
                  </a:moveTo>
                  <a:lnTo>
                    <a:pt x="6141" y="51"/>
                  </a:lnTo>
                  <a:lnTo>
                    <a:pt x="6166" y="76"/>
                  </a:lnTo>
                  <a:close/>
                  <a:moveTo>
                    <a:pt x="6141" y="51"/>
                  </a:moveTo>
                  <a:cubicBezTo>
                    <a:pt x="6141" y="51"/>
                    <a:pt x="6141" y="51"/>
                    <a:pt x="6141" y="26"/>
                  </a:cubicBezTo>
                  <a:cubicBezTo>
                    <a:pt x="6141" y="51"/>
                    <a:pt x="6141" y="51"/>
                    <a:pt x="6141" y="51"/>
                  </a:cubicBezTo>
                  <a:close/>
                  <a:moveTo>
                    <a:pt x="6141" y="26"/>
                  </a:moveTo>
                  <a:cubicBezTo>
                    <a:pt x="6141" y="26"/>
                    <a:pt x="6116" y="26"/>
                    <a:pt x="6116" y="26"/>
                  </a:cubicBezTo>
                  <a:cubicBezTo>
                    <a:pt x="6116" y="26"/>
                    <a:pt x="6141" y="26"/>
                    <a:pt x="6141" y="26"/>
                  </a:cubicBezTo>
                  <a:close/>
                  <a:moveTo>
                    <a:pt x="6116" y="26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26"/>
                  </a:cubicBezTo>
                  <a:close/>
                  <a:moveTo>
                    <a:pt x="6116" y="1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1"/>
                  </a:cubicBez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 rot="260686">
              <a:off x="4386945" y="3598881"/>
              <a:ext cx="207446" cy="276024"/>
            </a:xfrm>
            <a:custGeom>
              <a:avLst/>
              <a:gdLst/>
              <a:ahLst/>
              <a:cxnLst/>
              <a:rect l="l" t="t" r="r" b="b"/>
              <a:pathLst>
                <a:path w="9701" h="12908" extrusionOk="0">
                  <a:moveTo>
                    <a:pt x="2582" y="12907"/>
                  </a:moveTo>
                  <a:cubicBezTo>
                    <a:pt x="1705" y="12456"/>
                    <a:pt x="853" y="11955"/>
                    <a:pt x="1" y="11429"/>
                  </a:cubicBezTo>
                  <a:lnTo>
                    <a:pt x="1" y="11429"/>
                  </a:lnTo>
                  <a:cubicBezTo>
                    <a:pt x="853" y="11955"/>
                    <a:pt x="1705" y="12456"/>
                    <a:pt x="2582" y="12907"/>
                  </a:cubicBezTo>
                  <a:close/>
                  <a:moveTo>
                    <a:pt x="8873" y="6892"/>
                  </a:moveTo>
                  <a:lnTo>
                    <a:pt x="8873" y="6892"/>
                  </a:lnTo>
                  <a:cubicBezTo>
                    <a:pt x="9675" y="4662"/>
                    <a:pt x="9700" y="2030"/>
                    <a:pt x="8472" y="0"/>
                  </a:cubicBezTo>
                  <a:cubicBezTo>
                    <a:pt x="9700" y="2030"/>
                    <a:pt x="9675" y="4662"/>
                    <a:pt x="8873" y="6892"/>
                  </a:cubicBezTo>
                  <a:lnTo>
                    <a:pt x="8873" y="6892"/>
                  </a:ln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 rot="260686">
              <a:off x="2293647" y="4210224"/>
              <a:ext cx="132388" cy="165105"/>
            </a:xfrm>
            <a:custGeom>
              <a:avLst/>
              <a:gdLst/>
              <a:ahLst/>
              <a:cxnLst/>
              <a:rect l="l" t="t" r="r" b="b"/>
              <a:pathLst>
                <a:path w="6191" h="7721" extrusionOk="0">
                  <a:moveTo>
                    <a:pt x="3033" y="0"/>
                  </a:moveTo>
                  <a:lnTo>
                    <a:pt x="2983" y="26"/>
                  </a:lnTo>
                  <a:cubicBezTo>
                    <a:pt x="953" y="903"/>
                    <a:pt x="0" y="3259"/>
                    <a:pt x="877" y="5289"/>
                  </a:cubicBezTo>
                  <a:cubicBezTo>
                    <a:pt x="1533" y="6805"/>
                    <a:pt x="3014" y="7721"/>
                    <a:pt x="4567" y="7721"/>
                  </a:cubicBezTo>
                  <a:cubicBezTo>
                    <a:pt x="5093" y="7721"/>
                    <a:pt x="5627" y="7616"/>
                    <a:pt x="6141" y="7394"/>
                  </a:cubicBezTo>
                  <a:lnTo>
                    <a:pt x="6191" y="7394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 rot="260686">
              <a:off x="2406371" y="3509355"/>
              <a:ext cx="2114295" cy="896116"/>
            </a:xfrm>
            <a:custGeom>
              <a:avLst/>
              <a:gdLst/>
              <a:ahLst/>
              <a:cxnLst/>
              <a:rect l="l" t="t" r="r" b="b"/>
              <a:pathLst>
                <a:path w="98873" h="41906" extrusionOk="0">
                  <a:moveTo>
                    <a:pt x="98873" y="1"/>
                  </a:moveTo>
                  <a:cubicBezTo>
                    <a:pt x="82432" y="6367"/>
                    <a:pt x="65840" y="12256"/>
                    <a:pt x="49299" y="18296"/>
                  </a:cubicBezTo>
                  <a:cubicBezTo>
                    <a:pt x="41003" y="21329"/>
                    <a:pt x="32732" y="24387"/>
                    <a:pt x="24512" y="27595"/>
                  </a:cubicBezTo>
                  <a:cubicBezTo>
                    <a:pt x="16291" y="30803"/>
                    <a:pt x="8095" y="34136"/>
                    <a:pt x="0" y="37770"/>
                  </a:cubicBezTo>
                  <a:lnTo>
                    <a:pt x="1980" y="41906"/>
                  </a:lnTo>
                  <a:cubicBezTo>
                    <a:pt x="9800" y="37971"/>
                    <a:pt x="17795" y="34312"/>
                    <a:pt x="25840" y="30778"/>
                  </a:cubicBezTo>
                  <a:cubicBezTo>
                    <a:pt x="33885" y="27219"/>
                    <a:pt x="41980" y="23810"/>
                    <a:pt x="50126" y="20427"/>
                  </a:cubicBezTo>
                  <a:cubicBezTo>
                    <a:pt x="66391" y="13685"/>
                    <a:pt x="82732" y="7068"/>
                    <a:pt x="9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 rot="260686">
              <a:off x="2331588" y="4136826"/>
              <a:ext cx="213861" cy="278162"/>
            </a:xfrm>
            <a:custGeom>
              <a:avLst/>
              <a:gdLst/>
              <a:ahLst/>
              <a:cxnLst/>
              <a:rect l="l" t="t" r="r" b="b"/>
              <a:pathLst>
                <a:path w="10001" h="13008" extrusionOk="0">
                  <a:moveTo>
                    <a:pt x="5414" y="0"/>
                  </a:moveTo>
                  <a:lnTo>
                    <a:pt x="1" y="2331"/>
                  </a:lnTo>
                  <a:lnTo>
                    <a:pt x="4587" y="13008"/>
                  </a:lnTo>
                  <a:lnTo>
                    <a:pt x="10001" y="10702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 rot="260686">
              <a:off x="2068847" y="4231342"/>
              <a:ext cx="294778" cy="203404"/>
            </a:xfrm>
            <a:custGeom>
              <a:avLst/>
              <a:gdLst/>
              <a:ahLst/>
              <a:cxnLst/>
              <a:rect l="l" t="t" r="r" b="b"/>
              <a:pathLst>
                <a:path w="13785" h="9512" extrusionOk="0">
                  <a:moveTo>
                    <a:pt x="9113" y="0"/>
                  </a:moveTo>
                  <a:cubicBezTo>
                    <a:pt x="8009" y="0"/>
                    <a:pt x="6909" y="430"/>
                    <a:pt x="6141" y="1216"/>
                  </a:cubicBezTo>
                  <a:cubicBezTo>
                    <a:pt x="5364" y="1968"/>
                    <a:pt x="4938" y="2996"/>
                    <a:pt x="4386" y="3923"/>
                  </a:cubicBezTo>
                  <a:cubicBezTo>
                    <a:pt x="3384" y="5577"/>
                    <a:pt x="1680" y="6730"/>
                    <a:pt x="0" y="7682"/>
                  </a:cubicBezTo>
                  <a:lnTo>
                    <a:pt x="727" y="9512"/>
                  </a:lnTo>
                  <a:cubicBezTo>
                    <a:pt x="1630" y="9061"/>
                    <a:pt x="2629" y="8910"/>
                    <a:pt x="3633" y="8910"/>
                  </a:cubicBezTo>
                  <a:cubicBezTo>
                    <a:pt x="4078" y="8910"/>
                    <a:pt x="4524" y="8939"/>
                    <a:pt x="4963" y="8986"/>
                  </a:cubicBezTo>
                  <a:cubicBezTo>
                    <a:pt x="6099" y="9085"/>
                    <a:pt x="7250" y="9280"/>
                    <a:pt x="8393" y="9280"/>
                  </a:cubicBezTo>
                  <a:cubicBezTo>
                    <a:pt x="8687" y="9280"/>
                    <a:pt x="8981" y="9267"/>
                    <a:pt x="9274" y="9236"/>
                  </a:cubicBezTo>
                  <a:cubicBezTo>
                    <a:pt x="10702" y="9111"/>
                    <a:pt x="12181" y="8459"/>
                    <a:pt x="12883" y="7181"/>
                  </a:cubicBezTo>
                  <a:cubicBezTo>
                    <a:pt x="13785" y="5577"/>
                    <a:pt x="12933" y="1091"/>
                    <a:pt x="10426" y="214"/>
                  </a:cubicBezTo>
                  <a:cubicBezTo>
                    <a:pt x="10002" y="70"/>
                    <a:pt x="9557" y="0"/>
                    <a:pt x="9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 rot="260686">
              <a:off x="2070653" y="4341243"/>
              <a:ext cx="154392" cy="71850"/>
            </a:xfrm>
            <a:custGeom>
              <a:avLst/>
              <a:gdLst/>
              <a:ahLst/>
              <a:cxnLst/>
              <a:rect l="l" t="t" r="r" b="b"/>
              <a:pathLst>
                <a:path w="7220" h="3360" extrusionOk="0">
                  <a:moveTo>
                    <a:pt x="7019" y="1"/>
                  </a:moveTo>
                  <a:lnTo>
                    <a:pt x="1" y="2908"/>
                  </a:lnTo>
                  <a:lnTo>
                    <a:pt x="176" y="3359"/>
                  </a:lnTo>
                  <a:lnTo>
                    <a:pt x="7219" y="477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 rot="260686">
              <a:off x="2177228" y="4312145"/>
              <a:ext cx="92208" cy="81537"/>
            </a:xfrm>
            <a:custGeom>
              <a:avLst/>
              <a:gdLst/>
              <a:ahLst/>
              <a:cxnLst/>
              <a:rect l="l" t="t" r="r" b="b"/>
              <a:pathLst>
                <a:path w="4312" h="3813" extrusionOk="0">
                  <a:moveTo>
                    <a:pt x="2163" y="1"/>
                  </a:moveTo>
                  <a:cubicBezTo>
                    <a:pt x="1919" y="1"/>
                    <a:pt x="1670" y="48"/>
                    <a:pt x="1429" y="147"/>
                  </a:cubicBezTo>
                  <a:cubicBezTo>
                    <a:pt x="451" y="548"/>
                    <a:pt x="0" y="1651"/>
                    <a:pt x="376" y="2628"/>
                  </a:cubicBezTo>
                  <a:cubicBezTo>
                    <a:pt x="682" y="3373"/>
                    <a:pt x="1410" y="3813"/>
                    <a:pt x="2172" y="3813"/>
                  </a:cubicBezTo>
                  <a:cubicBezTo>
                    <a:pt x="2410" y="3813"/>
                    <a:pt x="2650" y="3770"/>
                    <a:pt x="2882" y="3681"/>
                  </a:cubicBezTo>
                  <a:cubicBezTo>
                    <a:pt x="3835" y="3280"/>
                    <a:pt x="4311" y="2152"/>
                    <a:pt x="3910" y="1175"/>
                  </a:cubicBezTo>
                  <a:cubicBezTo>
                    <a:pt x="3608" y="438"/>
                    <a:pt x="2908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 rot="260686">
              <a:off x="2118441" y="4243175"/>
              <a:ext cx="188136" cy="129052"/>
            </a:xfrm>
            <a:custGeom>
              <a:avLst/>
              <a:gdLst/>
              <a:ahLst/>
              <a:cxnLst/>
              <a:rect l="l" t="t" r="r" b="b"/>
              <a:pathLst>
                <a:path w="8798" h="6035" extrusionOk="0">
                  <a:moveTo>
                    <a:pt x="6663" y="1"/>
                  </a:moveTo>
                  <a:cubicBezTo>
                    <a:pt x="6471" y="1"/>
                    <a:pt x="6279" y="15"/>
                    <a:pt x="6091" y="45"/>
                  </a:cubicBezTo>
                  <a:cubicBezTo>
                    <a:pt x="5565" y="145"/>
                    <a:pt x="5114" y="421"/>
                    <a:pt x="4738" y="721"/>
                  </a:cubicBezTo>
                  <a:cubicBezTo>
                    <a:pt x="4362" y="1047"/>
                    <a:pt x="4011" y="1398"/>
                    <a:pt x="3710" y="1774"/>
                  </a:cubicBezTo>
                  <a:cubicBezTo>
                    <a:pt x="3384" y="2125"/>
                    <a:pt x="3109" y="2526"/>
                    <a:pt x="2833" y="2927"/>
                  </a:cubicBezTo>
                  <a:lnTo>
                    <a:pt x="2031" y="4105"/>
                  </a:lnTo>
                  <a:cubicBezTo>
                    <a:pt x="1755" y="4481"/>
                    <a:pt x="1455" y="4857"/>
                    <a:pt x="1129" y="5183"/>
                  </a:cubicBezTo>
                  <a:cubicBezTo>
                    <a:pt x="803" y="5533"/>
                    <a:pt x="452" y="5834"/>
                    <a:pt x="1" y="6035"/>
                  </a:cubicBezTo>
                  <a:lnTo>
                    <a:pt x="1" y="6035"/>
                  </a:lnTo>
                  <a:cubicBezTo>
                    <a:pt x="953" y="5759"/>
                    <a:pt x="1655" y="5032"/>
                    <a:pt x="2282" y="4305"/>
                  </a:cubicBezTo>
                  <a:cubicBezTo>
                    <a:pt x="2883" y="3528"/>
                    <a:pt x="3384" y="2751"/>
                    <a:pt x="4011" y="2025"/>
                  </a:cubicBezTo>
                  <a:cubicBezTo>
                    <a:pt x="4312" y="1674"/>
                    <a:pt x="4638" y="1323"/>
                    <a:pt x="4988" y="1022"/>
                  </a:cubicBezTo>
                  <a:cubicBezTo>
                    <a:pt x="5339" y="721"/>
                    <a:pt x="5715" y="471"/>
                    <a:pt x="6141" y="371"/>
                  </a:cubicBezTo>
                  <a:cubicBezTo>
                    <a:pt x="6442" y="304"/>
                    <a:pt x="6754" y="270"/>
                    <a:pt x="7062" y="270"/>
                  </a:cubicBezTo>
                  <a:cubicBezTo>
                    <a:pt x="7216" y="270"/>
                    <a:pt x="7369" y="279"/>
                    <a:pt x="7520" y="295"/>
                  </a:cubicBezTo>
                  <a:cubicBezTo>
                    <a:pt x="7971" y="345"/>
                    <a:pt x="8447" y="521"/>
                    <a:pt x="8798" y="847"/>
                  </a:cubicBezTo>
                  <a:cubicBezTo>
                    <a:pt x="8497" y="446"/>
                    <a:pt x="8021" y="220"/>
                    <a:pt x="7545" y="95"/>
                  </a:cubicBezTo>
                  <a:cubicBezTo>
                    <a:pt x="7256" y="34"/>
                    <a:pt x="6959" y="1"/>
                    <a:pt x="6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"/>
            <p:cNvSpPr/>
            <p:nvPr/>
          </p:nvSpPr>
          <p:spPr>
            <a:xfrm rot="260686">
              <a:off x="2348455" y="4196589"/>
              <a:ext cx="87375" cy="190809"/>
            </a:xfrm>
            <a:custGeom>
              <a:avLst/>
              <a:gdLst/>
              <a:ahLst/>
              <a:cxnLst/>
              <a:rect l="l" t="t" r="r" b="b"/>
              <a:pathLst>
                <a:path w="4086" h="8923" extrusionOk="0">
                  <a:moveTo>
                    <a:pt x="1" y="1"/>
                  </a:moveTo>
                  <a:cubicBezTo>
                    <a:pt x="527" y="1554"/>
                    <a:pt x="1179" y="3058"/>
                    <a:pt x="1855" y="4562"/>
                  </a:cubicBezTo>
                  <a:cubicBezTo>
                    <a:pt x="2532" y="6041"/>
                    <a:pt x="3234" y="7519"/>
                    <a:pt x="4086" y="8923"/>
                  </a:cubicBezTo>
                  <a:cubicBezTo>
                    <a:pt x="3535" y="7369"/>
                    <a:pt x="2908" y="5865"/>
                    <a:pt x="2231" y="4387"/>
                  </a:cubicBezTo>
                  <a:cubicBezTo>
                    <a:pt x="1530" y="2908"/>
                    <a:pt x="828" y="14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7"/>
          <p:cNvSpPr txBox="1">
            <a:spLocks noGrp="1"/>
          </p:cNvSpPr>
          <p:nvPr>
            <p:ph type="title"/>
          </p:nvPr>
        </p:nvSpPr>
        <p:spPr>
          <a:xfrm>
            <a:off x="5253844" y="1974075"/>
            <a:ext cx="3174605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F34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Plot</a:t>
            </a:r>
            <a:endParaRPr>
              <a:solidFill>
                <a:srgbClr val="3F34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4" name="Google Shape;674;p7"/>
          <p:cNvGrpSpPr/>
          <p:nvPr/>
        </p:nvGrpSpPr>
        <p:grpSpPr>
          <a:xfrm>
            <a:off x="3980482" y="558249"/>
            <a:ext cx="1796096" cy="1159205"/>
            <a:chOff x="3980482" y="558249"/>
            <a:chExt cx="1796096" cy="1159205"/>
          </a:xfrm>
        </p:grpSpPr>
        <p:sp>
          <p:nvSpPr>
            <p:cNvPr id="675" name="Google Shape;675;p7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18" y="876142"/>
            <a:ext cx="5168349" cy="3165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50;p4">
            <a:extLst>
              <a:ext uri="{FF2B5EF4-FFF2-40B4-BE49-F238E27FC236}">
                <a16:creationId xmlns:a16="http://schemas.microsoft.com/office/drawing/2014/main" id="{B3B4857E-E040-7762-A524-1410CBCB05CD}"/>
              </a:ext>
            </a:extLst>
          </p:cNvPr>
          <p:cNvSpPr txBox="1">
            <a:spLocks/>
          </p:cNvSpPr>
          <p:nvPr/>
        </p:nvSpPr>
        <p:spPr>
          <a:xfrm>
            <a:off x="6264731" y="1931271"/>
            <a:ext cx="2426581" cy="291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68300">
              <a:spcBef>
                <a:spcPts val="500"/>
              </a:spcBef>
              <a:buFont typeface="Wingdings"/>
              <a:buChar char="v"/>
            </a:pPr>
            <a:r>
              <a:rPr lang="en-US" sz="1500" dirty="0">
                <a:solidFill>
                  <a:srgbClr val="5F4E38"/>
                </a:solidFill>
                <a:latin typeface="Times New Roman"/>
                <a:cs typeface="Times New Roman"/>
              </a:rPr>
              <a:t>Non-constant trend</a:t>
            </a:r>
            <a:endParaRPr lang="en-US"/>
          </a:p>
          <a:p>
            <a:pPr marL="800100" lvl="1" indent="-285750">
              <a:lnSpc>
                <a:spcPct val="114999"/>
              </a:lnSpc>
              <a:spcBef>
                <a:spcPts val="500"/>
              </a:spcBef>
              <a:buFont typeface="Wingdings"/>
              <a:buChar char="v"/>
            </a:pPr>
            <a:r>
              <a:rPr lang="en-US" sz="1500" dirty="0">
                <a:solidFill>
                  <a:schemeClr val="bg2">
                    <a:lumMod val="75000"/>
                  </a:schemeClr>
                </a:solidFill>
                <a:latin typeface="Times New Roman"/>
              </a:rPr>
              <a:t>⬆⬇⬆</a:t>
            </a:r>
          </a:p>
          <a:p>
            <a:pPr marL="368300">
              <a:spcBef>
                <a:spcPts val="500"/>
              </a:spcBef>
              <a:buFont typeface="Wingdings"/>
              <a:buChar char="v"/>
            </a:pPr>
            <a:r>
              <a:rPr lang="en-US" sz="1500" dirty="0">
                <a:solidFill>
                  <a:srgbClr val="5F4E38"/>
                </a:solidFill>
                <a:latin typeface="Times New Roman"/>
                <a:cs typeface="Times New Roman"/>
                <a:sym typeface="Times New Roman"/>
              </a:rPr>
              <a:t>Non-constant annual seasonality!</a:t>
            </a:r>
            <a:endParaRPr lang="en-US" sz="1500" dirty="0">
              <a:solidFill>
                <a:srgbClr val="5F4E38"/>
              </a:solidFill>
              <a:latin typeface="Times New Roman"/>
              <a:cs typeface="Times New Roman"/>
            </a:endParaRPr>
          </a:p>
          <a:p>
            <a:pPr marL="368300">
              <a:spcBef>
                <a:spcPts val="500"/>
              </a:spcBef>
              <a:buFont typeface="Wingdings"/>
              <a:buChar char="v"/>
            </a:pPr>
            <a:r>
              <a:rPr lang="en-US" sz="1500" dirty="0">
                <a:solidFill>
                  <a:srgbClr val="5F4E38"/>
                </a:solidFill>
                <a:latin typeface="Times New Roman"/>
                <a:cs typeface="Times New Roman"/>
              </a:rPr>
              <a:t>Outlier: 2020, COVID</a:t>
            </a:r>
          </a:p>
          <a:p>
            <a:pPr marL="368300">
              <a:spcBef>
                <a:spcPts val="500"/>
              </a:spcBef>
              <a:buFont typeface="Wingdings"/>
              <a:buChar char="v"/>
            </a:pPr>
            <a:endParaRPr lang="en-US" sz="1500" dirty="0">
              <a:solidFill>
                <a:srgbClr val="5F4E38"/>
              </a:solidFill>
              <a:latin typeface="Times New Roman"/>
              <a:cs typeface="Times New Roman"/>
            </a:endParaRPr>
          </a:p>
          <a:p>
            <a:pPr marL="368300">
              <a:spcBef>
                <a:spcPts val="500"/>
              </a:spcBef>
              <a:buFont typeface="Wingdings"/>
              <a:buChar char="v"/>
            </a:pPr>
            <a:endParaRPr lang="en-US" sz="1500" dirty="0">
              <a:solidFill>
                <a:srgbClr val="5F4E38"/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D28FEF-282A-ACEF-B439-8B7ACB37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156" y="1281369"/>
            <a:ext cx="2360492" cy="368700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Qualitative Analysis</a:t>
            </a:r>
            <a:endParaRPr lang="en-US" sz="25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5001" y="855055"/>
            <a:ext cx="4909517" cy="34348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50;p4">
            <a:extLst>
              <a:ext uri="{FF2B5EF4-FFF2-40B4-BE49-F238E27FC236}">
                <a16:creationId xmlns:a16="http://schemas.microsoft.com/office/drawing/2014/main" id="{FE9EB9D1-5CFB-C051-421B-0F362770E326}"/>
              </a:ext>
            </a:extLst>
          </p:cNvPr>
          <p:cNvSpPr txBox="1">
            <a:spLocks/>
          </p:cNvSpPr>
          <p:nvPr/>
        </p:nvSpPr>
        <p:spPr>
          <a:xfrm>
            <a:off x="577384" y="1829876"/>
            <a:ext cx="2887467" cy="291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Condensed Light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 Condensed Light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" indent="0">
              <a:spcBef>
                <a:spcPts val="500"/>
              </a:spcBef>
              <a:buNone/>
            </a:pPr>
            <a:endParaRPr lang="en-US" sz="1500" dirty="0">
              <a:solidFill>
                <a:srgbClr val="5F4E38"/>
              </a:solidFill>
              <a:latin typeface="Times New Roman"/>
              <a:cs typeface="Times New Roman"/>
            </a:endParaRPr>
          </a:p>
          <a:p>
            <a:pPr marL="368300" indent="0">
              <a:lnSpc>
                <a:spcPct val="114999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rgbClr val="5F4E38"/>
                </a:solidFill>
                <a:latin typeface="Times New Roman"/>
                <a:cs typeface="Times New Roman"/>
              </a:rPr>
              <a:t>**January: back-to-school (spring)</a:t>
            </a:r>
          </a:p>
          <a:p>
            <a:pPr marL="368300" indent="0">
              <a:lnSpc>
                <a:spcPct val="114999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rgbClr val="5F4E38"/>
                </a:solidFill>
                <a:latin typeface="Times New Roman"/>
                <a:cs typeface="Times New Roman"/>
              </a:rPr>
              <a:t>**August: back-to-school (fall)</a:t>
            </a:r>
          </a:p>
          <a:p>
            <a:pPr marL="368300" indent="0">
              <a:lnSpc>
                <a:spcPct val="114999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rgbClr val="5F4E38"/>
                </a:solidFill>
                <a:latin typeface="Times New Roman"/>
                <a:cs typeface="Times New Roman"/>
              </a:rPr>
              <a:t>**December: Christmas shopping</a:t>
            </a:r>
          </a:p>
          <a:p>
            <a:pPr marL="368300">
              <a:spcBef>
                <a:spcPts val="500"/>
              </a:spcBef>
              <a:buFont typeface="Wingdings"/>
              <a:buChar char="v"/>
            </a:pPr>
            <a:endParaRPr lang="en-US" sz="1500" dirty="0">
              <a:solidFill>
                <a:srgbClr val="5F4E38"/>
              </a:solidFill>
              <a:latin typeface="Times New Roman"/>
              <a:cs typeface="Times New Roman"/>
            </a:endParaRPr>
          </a:p>
          <a:p>
            <a:pPr marL="368300">
              <a:spcBef>
                <a:spcPts val="500"/>
              </a:spcBef>
              <a:buFont typeface="Wingdings"/>
              <a:buChar char="v"/>
            </a:pPr>
            <a:endParaRPr lang="en-US" sz="1500" dirty="0">
              <a:solidFill>
                <a:srgbClr val="5F4E38"/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799A7E-B801-7F9F-3957-9B2BD517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9" y="1198410"/>
            <a:ext cx="2397363" cy="368700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Annual Seasonality</a:t>
            </a:r>
            <a:endParaRPr lang="en-US" sz="25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67D3D1C0448549BA690F99F88CF9FC" ma:contentTypeVersion="4" ma:contentTypeDescription="Create a new document." ma:contentTypeScope="" ma:versionID="fe0105686c71192cd211ef2f67409a76">
  <xsd:schema xmlns:xsd="http://www.w3.org/2001/XMLSchema" xmlns:xs="http://www.w3.org/2001/XMLSchema" xmlns:p="http://schemas.microsoft.com/office/2006/metadata/properties" xmlns:ns2="8d59a327-39af-4482-96ef-d897a16d28c7" targetNamespace="http://schemas.microsoft.com/office/2006/metadata/properties" ma:root="true" ma:fieldsID="1708da86e5243b7e12fa7965fb378b10" ns2:_="">
    <xsd:import namespace="8d59a327-39af-4482-96ef-d897a16d28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9a327-39af-4482-96ef-d897a16d28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5C133C-87F7-45D7-9FD8-F0ECBA00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BA765-9530-4F47-9ADF-E37F17AFB09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8d59a327-39af-4482-96ef-d897a16d28c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868CF4-1022-4891-A5D7-190EAB060DC4}"/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417</Words>
  <Application>Microsoft Office PowerPoint</Application>
  <PresentationFormat>On-screen Show (16:9)</PresentationFormat>
  <Paragraphs>90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Generation of '27 by Slidesgo</vt:lpstr>
      <vt:lpstr>Book Retailer Sales of Over 2 Decades</vt:lpstr>
      <vt:lpstr>Agenda</vt:lpstr>
      <vt:lpstr>Introduction to Problem</vt:lpstr>
      <vt:lpstr>Bookstore Retail Sales</vt:lpstr>
      <vt:lpstr>Considered Factors Influencing Book     Retail Industry Sales</vt:lpstr>
      <vt:lpstr>Dataset</vt:lpstr>
      <vt:lpstr>Time Series Plot</vt:lpstr>
      <vt:lpstr>Qualitative Analysis</vt:lpstr>
      <vt:lpstr>Annual Seasonality</vt:lpstr>
      <vt:lpstr>Models Investigated  + Analysis </vt:lpstr>
      <vt:lpstr>Decomposition</vt:lpstr>
      <vt:lpstr>Holt Winters</vt:lpstr>
      <vt:lpstr>Holt Winters Residuals</vt:lpstr>
      <vt:lpstr>SARIMA Family of Models</vt:lpstr>
      <vt:lpstr>SARIMA FAMILY</vt:lpstr>
      <vt:lpstr>Linear Regression</vt:lpstr>
      <vt:lpstr>Linear Regression with SARIMA</vt:lpstr>
      <vt:lpstr>Linear Regression with Box Cox Transformation</vt:lpstr>
      <vt:lpstr>Linear Regression with Box Cox &amp; SARIMA</vt:lpstr>
      <vt:lpstr>Accuracies &amp; Recommendation</vt:lpstr>
      <vt:lpstr>Comparison of RMSE Values</vt:lpstr>
      <vt:lpstr>Recommended  Model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Retailer Sales of Over 2 Decades</dc:title>
  <dc:creator>Emilio Avalos</dc:creator>
  <cp:lastModifiedBy>Emilio Avalos</cp:lastModifiedBy>
  <cp:revision>463</cp:revision>
  <dcterms:modified xsi:type="dcterms:W3CDTF">2024-05-28T20:18:38Z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0x010100D667D3D1C0448549BA690F99F88CF9FC</vt:lpwstr>
  </property>
</Properties>
</file>