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pekZu9iWv85ZJVZlv7F2E1rAK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D00CEB-339C-44C9-B8C0-84AF22B3AB01}">
  <a:tblStyle styleId="{01D00CEB-339C-44C9-B8C0-84AF22B3AB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15"/>
  </p:normalViewPr>
  <p:slideViewPr>
    <p:cSldViewPr snapToGrid="0" snapToObjects="1">
      <p:cViewPr varScale="1">
        <p:scale>
          <a:sx n="129" d="100"/>
          <a:sy n="129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39" Type="http://customschemas.google.com/relationships/presentationmetadata" Target="metadata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c885037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c8850377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c8850377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1ec8850377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c8850377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ec8850377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ec88503771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1ec88503771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c88503771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c88503771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c8850377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c8850377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c8850377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1ec8850377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c8850377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1ec8850377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5"/>
          <p:cNvGrpSpPr/>
          <p:nvPr/>
        </p:nvGrpSpPr>
        <p:grpSpPr>
          <a:xfrm>
            <a:off x="-151770" y="-43725"/>
            <a:ext cx="9100320" cy="5284785"/>
            <a:chOff x="-151770" y="-43725"/>
            <a:chExt cx="9100320" cy="5284785"/>
          </a:xfrm>
        </p:grpSpPr>
        <p:sp>
          <p:nvSpPr>
            <p:cNvPr id="10" name="Google Shape;10;p15"/>
            <p:cNvSpPr/>
            <p:nvPr/>
          </p:nvSpPr>
          <p:spPr>
            <a:xfrm>
              <a:off x="433650" y="0"/>
              <a:ext cx="292800" cy="148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6327875" y="3351575"/>
              <a:ext cx="292800" cy="177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6913300" y="3351575"/>
              <a:ext cx="292800" cy="177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7498725" y="3351575"/>
              <a:ext cx="292800" cy="177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-151770" y="0"/>
              <a:ext cx="2928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6327875" y="-2314"/>
              <a:ext cx="292800" cy="188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6913300" y="-2314"/>
              <a:ext cx="292800" cy="188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7498725" y="-2314"/>
              <a:ext cx="292800" cy="188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8070325" y="0"/>
              <a:ext cx="2928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8655750" y="0"/>
              <a:ext cx="2928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433650" y="1410575"/>
              <a:ext cx="292800" cy="373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" name="Google Shape;21;p15"/>
            <p:cNvGrpSpPr/>
            <p:nvPr/>
          </p:nvGrpSpPr>
          <p:grpSpPr>
            <a:xfrm>
              <a:off x="86480" y="480541"/>
              <a:ext cx="1982378" cy="1483374"/>
              <a:chOff x="86480" y="404341"/>
              <a:chExt cx="1982378" cy="1483374"/>
            </a:xfrm>
          </p:grpSpPr>
          <p:grpSp>
            <p:nvGrpSpPr>
              <p:cNvPr id="22" name="Google Shape;22;p15"/>
              <p:cNvGrpSpPr/>
              <p:nvPr/>
            </p:nvGrpSpPr>
            <p:grpSpPr>
              <a:xfrm>
                <a:off x="86480" y="404341"/>
                <a:ext cx="1982378" cy="1483374"/>
                <a:chOff x="1189350" y="534150"/>
                <a:chExt cx="1689575" cy="1264275"/>
              </a:xfrm>
            </p:grpSpPr>
            <p:sp>
              <p:nvSpPr>
                <p:cNvPr id="23" name="Google Shape;23;p15"/>
                <p:cNvSpPr/>
                <p:nvPr/>
              </p:nvSpPr>
              <p:spPr>
                <a:xfrm>
                  <a:off x="1189350" y="534150"/>
                  <a:ext cx="1689575" cy="126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83" h="50571" extrusionOk="0">
                      <a:moveTo>
                        <a:pt x="51004" y="7873"/>
                      </a:moveTo>
                      <a:cubicBezTo>
                        <a:pt x="51871" y="7873"/>
                        <a:pt x="52705" y="8040"/>
                        <a:pt x="53539" y="8373"/>
                      </a:cubicBezTo>
                      <a:cubicBezTo>
                        <a:pt x="57041" y="9808"/>
                        <a:pt x="58709" y="13777"/>
                        <a:pt x="57275" y="17280"/>
                      </a:cubicBezTo>
                      <a:cubicBezTo>
                        <a:pt x="56207" y="19848"/>
                        <a:pt x="53739" y="21516"/>
                        <a:pt x="50937" y="21516"/>
                      </a:cubicBezTo>
                      <a:cubicBezTo>
                        <a:pt x="50070" y="21516"/>
                        <a:pt x="49236" y="21349"/>
                        <a:pt x="48402" y="21016"/>
                      </a:cubicBezTo>
                      <a:cubicBezTo>
                        <a:pt x="44899" y="19581"/>
                        <a:pt x="43232" y="15645"/>
                        <a:pt x="44666" y="12143"/>
                      </a:cubicBezTo>
                      <a:cubicBezTo>
                        <a:pt x="45700" y="9541"/>
                        <a:pt x="48202" y="7873"/>
                        <a:pt x="51004" y="7873"/>
                      </a:cubicBezTo>
                      <a:close/>
                      <a:moveTo>
                        <a:pt x="16813" y="29188"/>
                      </a:moveTo>
                      <a:cubicBezTo>
                        <a:pt x="17680" y="29188"/>
                        <a:pt x="18514" y="29355"/>
                        <a:pt x="19348" y="29689"/>
                      </a:cubicBezTo>
                      <a:cubicBezTo>
                        <a:pt x="21016" y="30356"/>
                        <a:pt x="22350" y="31657"/>
                        <a:pt x="23050" y="33358"/>
                      </a:cubicBezTo>
                      <a:cubicBezTo>
                        <a:pt x="23751" y="35059"/>
                        <a:pt x="23751" y="36894"/>
                        <a:pt x="23084" y="38562"/>
                      </a:cubicBezTo>
                      <a:cubicBezTo>
                        <a:pt x="22050" y="41164"/>
                        <a:pt x="19548" y="42831"/>
                        <a:pt x="16746" y="42831"/>
                      </a:cubicBezTo>
                      <a:cubicBezTo>
                        <a:pt x="15879" y="42831"/>
                        <a:pt x="15011" y="42665"/>
                        <a:pt x="14211" y="42331"/>
                      </a:cubicBezTo>
                      <a:cubicBezTo>
                        <a:pt x="12543" y="41664"/>
                        <a:pt x="11209" y="40363"/>
                        <a:pt x="10508" y="38662"/>
                      </a:cubicBezTo>
                      <a:cubicBezTo>
                        <a:pt x="9808" y="36994"/>
                        <a:pt x="9808" y="35126"/>
                        <a:pt x="10475" y="33458"/>
                      </a:cubicBezTo>
                      <a:cubicBezTo>
                        <a:pt x="11509" y="30856"/>
                        <a:pt x="14011" y="29188"/>
                        <a:pt x="16813" y="29188"/>
                      </a:cubicBezTo>
                      <a:close/>
                      <a:moveTo>
                        <a:pt x="50937" y="1"/>
                      </a:moveTo>
                      <a:cubicBezTo>
                        <a:pt x="48569" y="1"/>
                        <a:pt x="46267" y="568"/>
                        <a:pt x="44266" y="1569"/>
                      </a:cubicBezTo>
                      <a:lnTo>
                        <a:pt x="41997" y="668"/>
                      </a:lnTo>
                      <a:cubicBezTo>
                        <a:pt x="41764" y="568"/>
                        <a:pt x="41530" y="535"/>
                        <a:pt x="41263" y="501"/>
                      </a:cubicBezTo>
                      <a:lnTo>
                        <a:pt x="41163" y="501"/>
                      </a:lnTo>
                      <a:cubicBezTo>
                        <a:pt x="40563" y="501"/>
                        <a:pt x="37761" y="701"/>
                        <a:pt x="35926" y="4337"/>
                      </a:cubicBezTo>
                      <a:cubicBezTo>
                        <a:pt x="35593" y="4504"/>
                        <a:pt x="35326" y="4671"/>
                        <a:pt x="35059" y="4871"/>
                      </a:cubicBezTo>
                      <a:lnTo>
                        <a:pt x="34826" y="4738"/>
                      </a:lnTo>
                      <a:cubicBezTo>
                        <a:pt x="33925" y="2503"/>
                        <a:pt x="31757" y="935"/>
                        <a:pt x="29222" y="935"/>
                      </a:cubicBezTo>
                      <a:cubicBezTo>
                        <a:pt x="26987" y="935"/>
                        <a:pt x="24985" y="2169"/>
                        <a:pt x="23918" y="4070"/>
                      </a:cubicBezTo>
                      <a:cubicBezTo>
                        <a:pt x="21316" y="4704"/>
                        <a:pt x="19348" y="7106"/>
                        <a:pt x="19348" y="9875"/>
                      </a:cubicBezTo>
                      <a:cubicBezTo>
                        <a:pt x="19348" y="10708"/>
                        <a:pt x="19515" y="11509"/>
                        <a:pt x="19848" y="12276"/>
                      </a:cubicBezTo>
                      <a:cubicBezTo>
                        <a:pt x="19515" y="13010"/>
                        <a:pt x="19348" y="13811"/>
                        <a:pt x="19348" y="14645"/>
                      </a:cubicBezTo>
                      <a:cubicBezTo>
                        <a:pt x="19348" y="15779"/>
                        <a:pt x="19681" y="16846"/>
                        <a:pt x="20248" y="17814"/>
                      </a:cubicBezTo>
                      <a:cubicBezTo>
                        <a:pt x="20048" y="17847"/>
                        <a:pt x="19848" y="17914"/>
                        <a:pt x="19648" y="17980"/>
                      </a:cubicBezTo>
                      <a:cubicBezTo>
                        <a:pt x="18814" y="17713"/>
                        <a:pt x="17980" y="17547"/>
                        <a:pt x="17180" y="17547"/>
                      </a:cubicBezTo>
                      <a:cubicBezTo>
                        <a:pt x="14711" y="17547"/>
                        <a:pt x="13410" y="18848"/>
                        <a:pt x="13177" y="19148"/>
                      </a:cubicBezTo>
                      <a:cubicBezTo>
                        <a:pt x="13010" y="19315"/>
                        <a:pt x="12877" y="19515"/>
                        <a:pt x="12810" y="19715"/>
                      </a:cubicBezTo>
                      <a:lnTo>
                        <a:pt x="11876" y="22017"/>
                      </a:lnTo>
                      <a:cubicBezTo>
                        <a:pt x="7906" y="23351"/>
                        <a:pt x="4671" y="26353"/>
                        <a:pt x="3036" y="30389"/>
                      </a:cubicBezTo>
                      <a:cubicBezTo>
                        <a:pt x="1" y="37895"/>
                        <a:pt x="3670" y="46467"/>
                        <a:pt x="11175" y="49503"/>
                      </a:cubicBezTo>
                      <a:cubicBezTo>
                        <a:pt x="12910" y="50203"/>
                        <a:pt x="14811" y="50570"/>
                        <a:pt x="16679" y="50570"/>
                      </a:cubicBezTo>
                      <a:cubicBezTo>
                        <a:pt x="22684" y="50570"/>
                        <a:pt x="28021" y="47001"/>
                        <a:pt x="30256" y="41397"/>
                      </a:cubicBezTo>
                      <a:cubicBezTo>
                        <a:pt x="31923" y="37328"/>
                        <a:pt x="31590" y="32891"/>
                        <a:pt x="29722" y="29288"/>
                      </a:cubicBezTo>
                      <a:lnTo>
                        <a:pt x="30656" y="26987"/>
                      </a:lnTo>
                      <a:cubicBezTo>
                        <a:pt x="30723" y="26787"/>
                        <a:pt x="30756" y="26520"/>
                        <a:pt x="30823" y="26286"/>
                      </a:cubicBezTo>
                      <a:cubicBezTo>
                        <a:pt x="30856" y="24985"/>
                        <a:pt x="30089" y="22517"/>
                        <a:pt x="26987" y="20982"/>
                      </a:cubicBezTo>
                      <a:cubicBezTo>
                        <a:pt x="26887" y="20816"/>
                        <a:pt x="26753" y="20616"/>
                        <a:pt x="26686" y="20449"/>
                      </a:cubicBezTo>
                      <a:cubicBezTo>
                        <a:pt x="29322" y="19815"/>
                        <a:pt x="31256" y="17447"/>
                        <a:pt x="31256" y="14645"/>
                      </a:cubicBezTo>
                      <a:cubicBezTo>
                        <a:pt x="31256" y="13944"/>
                        <a:pt x="31156" y="13210"/>
                        <a:pt x="30889" y="12610"/>
                      </a:cubicBezTo>
                      <a:cubicBezTo>
                        <a:pt x="31590" y="12376"/>
                        <a:pt x="32257" y="12009"/>
                        <a:pt x="32857" y="11542"/>
                      </a:cubicBezTo>
                      <a:cubicBezTo>
                        <a:pt x="32857" y="11609"/>
                        <a:pt x="32891" y="11642"/>
                        <a:pt x="32891" y="11676"/>
                      </a:cubicBezTo>
                      <a:cubicBezTo>
                        <a:pt x="31957" y="15045"/>
                        <a:pt x="33224" y="17347"/>
                        <a:pt x="34192" y="18180"/>
                      </a:cubicBezTo>
                      <a:cubicBezTo>
                        <a:pt x="34359" y="18347"/>
                        <a:pt x="34559" y="18481"/>
                        <a:pt x="34759" y="18547"/>
                      </a:cubicBezTo>
                      <a:lnTo>
                        <a:pt x="37060" y="19481"/>
                      </a:lnTo>
                      <a:cubicBezTo>
                        <a:pt x="38395" y="23351"/>
                        <a:pt x="41364" y="26653"/>
                        <a:pt x="45433" y="28321"/>
                      </a:cubicBezTo>
                      <a:cubicBezTo>
                        <a:pt x="47201" y="29022"/>
                        <a:pt x="49069" y="29389"/>
                        <a:pt x="50937" y="29389"/>
                      </a:cubicBezTo>
                      <a:cubicBezTo>
                        <a:pt x="56941" y="29389"/>
                        <a:pt x="62278" y="25819"/>
                        <a:pt x="64547" y="20215"/>
                      </a:cubicBezTo>
                      <a:cubicBezTo>
                        <a:pt x="67582" y="12710"/>
                        <a:pt x="63946" y="4137"/>
                        <a:pt x="56441" y="1102"/>
                      </a:cubicBezTo>
                      <a:cubicBezTo>
                        <a:pt x="54706" y="368"/>
                        <a:pt x="52838" y="1"/>
                        <a:pt x="509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42863" dist="28575" dir="600000" algn="bl" rotWithShape="0">
                    <a:srgbClr val="000000">
                      <a:alpha val="20784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15"/>
                <p:cNvSpPr/>
                <p:nvPr/>
              </p:nvSpPr>
              <p:spPr>
                <a:xfrm>
                  <a:off x="1727250" y="805175"/>
                  <a:ext cx="193475" cy="19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" h="7774" extrusionOk="0">
                      <a:moveTo>
                        <a:pt x="3869" y="1102"/>
                      </a:moveTo>
                      <a:cubicBezTo>
                        <a:pt x="5371" y="1102"/>
                        <a:pt x="6605" y="2303"/>
                        <a:pt x="6605" y="3837"/>
                      </a:cubicBezTo>
                      <a:cubicBezTo>
                        <a:pt x="6638" y="5371"/>
                        <a:pt x="5371" y="6606"/>
                        <a:pt x="3869" y="6606"/>
                      </a:cubicBezTo>
                      <a:cubicBezTo>
                        <a:pt x="2368" y="6606"/>
                        <a:pt x="1134" y="5371"/>
                        <a:pt x="1134" y="3837"/>
                      </a:cubicBezTo>
                      <a:cubicBezTo>
                        <a:pt x="1134" y="2336"/>
                        <a:pt x="2335" y="1102"/>
                        <a:pt x="3869" y="1102"/>
                      </a:cubicBezTo>
                      <a:close/>
                      <a:moveTo>
                        <a:pt x="3869" y="1"/>
                      </a:moveTo>
                      <a:cubicBezTo>
                        <a:pt x="1735" y="1"/>
                        <a:pt x="0" y="1769"/>
                        <a:pt x="0" y="3870"/>
                      </a:cubicBezTo>
                      <a:cubicBezTo>
                        <a:pt x="0" y="6005"/>
                        <a:pt x="1735" y="7773"/>
                        <a:pt x="3869" y="7773"/>
                      </a:cubicBezTo>
                      <a:cubicBezTo>
                        <a:pt x="6004" y="7773"/>
                        <a:pt x="7739" y="6005"/>
                        <a:pt x="7739" y="3870"/>
                      </a:cubicBezTo>
                      <a:cubicBezTo>
                        <a:pt x="7739" y="1702"/>
                        <a:pt x="6004" y="1"/>
                        <a:pt x="3869" y="1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15"/>
                <p:cNvSpPr/>
                <p:nvPr/>
              </p:nvSpPr>
              <p:spPr>
                <a:xfrm>
                  <a:off x="1823975" y="610050"/>
                  <a:ext cx="193500" cy="19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7773" extrusionOk="0">
                      <a:moveTo>
                        <a:pt x="3870" y="1134"/>
                      </a:moveTo>
                      <a:cubicBezTo>
                        <a:pt x="5371" y="1134"/>
                        <a:pt x="6639" y="2335"/>
                        <a:pt x="6639" y="3903"/>
                      </a:cubicBezTo>
                      <a:cubicBezTo>
                        <a:pt x="6639" y="5438"/>
                        <a:pt x="5371" y="6638"/>
                        <a:pt x="3870" y="6638"/>
                      </a:cubicBezTo>
                      <a:cubicBezTo>
                        <a:pt x="2369" y="6638"/>
                        <a:pt x="1135" y="5438"/>
                        <a:pt x="1135" y="3903"/>
                      </a:cubicBezTo>
                      <a:cubicBezTo>
                        <a:pt x="1135" y="2402"/>
                        <a:pt x="2335" y="1134"/>
                        <a:pt x="3870" y="1134"/>
                      </a:cubicBezTo>
                      <a:close/>
                      <a:moveTo>
                        <a:pt x="3870" y="0"/>
                      </a:moveTo>
                      <a:cubicBezTo>
                        <a:pt x="1768" y="0"/>
                        <a:pt x="0" y="1768"/>
                        <a:pt x="0" y="3903"/>
                      </a:cubicBezTo>
                      <a:cubicBezTo>
                        <a:pt x="0" y="6005"/>
                        <a:pt x="1768" y="7773"/>
                        <a:pt x="3870" y="7773"/>
                      </a:cubicBezTo>
                      <a:cubicBezTo>
                        <a:pt x="6005" y="7773"/>
                        <a:pt x="7739" y="6005"/>
                        <a:pt x="7739" y="3903"/>
                      </a:cubicBezTo>
                      <a:cubicBezTo>
                        <a:pt x="7739" y="1768"/>
                        <a:pt x="6005" y="0"/>
                        <a:pt x="3870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15"/>
                <p:cNvSpPr/>
                <p:nvPr/>
              </p:nvSpPr>
              <p:spPr>
                <a:xfrm>
                  <a:off x="1727250" y="686775"/>
                  <a:ext cx="193475" cy="19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" h="7740" extrusionOk="0">
                      <a:moveTo>
                        <a:pt x="3869" y="1068"/>
                      </a:moveTo>
                      <a:cubicBezTo>
                        <a:pt x="5371" y="1068"/>
                        <a:pt x="6605" y="2268"/>
                        <a:pt x="6605" y="3836"/>
                      </a:cubicBezTo>
                      <a:cubicBezTo>
                        <a:pt x="6638" y="5371"/>
                        <a:pt x="5371" y="6572"/>
                        <a:pt x="3869" y="6572"/>
                      </a:cubicBezTo>
                      <a:cubicBezTo>
                        <a:pt x="2368" y="6572"/>
                        <a:pt x="1134" y="5371"/>
                        <a:pt x="1134" y="3836"/>
                      </a:cubicBezTo>
                      <a:cubicBezTo>
                        <a:pt x="1134" y="2302"/>
                        <a:pt x="2335" y="1068"/>
                        <a:pt x="3869" y="1068"/>
                      </a:cubicBezTo>
                      <a:close/>
                      <a:moveTo>
                        <a:pt x="3869" y="0"/>
                      </a:moveTo>
                      <a:cubicBezTo>
                        <a:pt x="1735" y="0"/>
                        <a:pt x="0" y="1735"/>
                        <a:pt x="0" y="3870"/>
                      </a:cubicBezTo>
                      <a:cubicBezTo>
                        <a:pt x="0" y="6004"/>
                        <a:pt x="1735" y="7739"/>
                        <a:pt x="3869" y="7739"/>
                      </a:cubicBezTo>
                      <a:cubicBezTo>
                        <a:pt x="6004" y="7739"/>
                        <a:pt x="7739" y="5971"/>
                        <a:pt x="7739" y="3870"/>
                      </a:cubicBezTo>
                      <a:cubicBezTo>
                        <a:pt x="7739" y="1701"/>
                        <a:pt x="6004" y="0"/>
                        <a:pt x="3869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15"/>
                <p:cNvSpPr/>
                <p:nvPr/>
              </p:nvSpPr>
              <p:spPr>
                <a:xfrm>
                  <a:off x="1723900" y="971975"/>
                  <a:ext cx="90100" cy="12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4" h="5123" extrusionOk="0">
                      <a:moveTo>
                        <a:pt x="2433" y="1"/>
                      </a:moveTo>
                      <a:cubicBezTo>
                        <a:pt x="2005" y="1"/>
                        <a:pt x="1590" y="254"/>
                        <a:pt x="1435" y="667"/>
                      </a:cubicBezTo>
                      <a:lnTo>
                        <a:pt x="201" y="3670"/>
                      </a:lnTo>
                      <a:cubicBezTo>
                        <a:pt x="1" y="4203"/>
                        <a:pt x="267" y="4837"/>
                        <a:pt x="801" y="5037"/>
                      </a:cubicBezTo>
                      <a:cubicBezTo>
                        <a:pt x="933" y="5095"/>
                        <a:pt x="1072" y="5122"/>
                        <a:pt x="1208" y="5122"/>
                      </a:cubicBezTo>
                      <a:cubicBezTo>
                        <a:pt x="1622" y="5122"/>
                        <a:pt x="2018" y="4872"/>
                        <a:pt x="2169" y="4470"/>
                      </a:cubicBezTo>
                      <a:lnTo>
                        <a:pt x="3370" y="1468"/>
                      </a:lnTo>
                      <a:cubicBezTo>
                        <a:pt x="3603" y="901"/>
                        <a:pt x="3336" y="301"/>
                        <a:pt x="2803" y="67"/>
                      </a:cubicBezTo>
                      <a:cubicBezTo>
                        <a:pt x="2682" y="22"/>
                        <a:pt x="2557" y="1"/>
                        <a:pt x="2433" y="1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15"/>
                <p:cNvSpPr/>
                <p:nvPr/>
              </p:nvSpPr>
              <p:spPr>
                <a:xfrm>
                  <a:off x="1251900" y="1119100"/>
                  <a:ext cx="713025" cy="6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1" h="25177" extrusionOk="0">
                      <a:moveTo>
                        <a:pt x="14272" y="3680"/>
                      </a:moveTo>
                      <a:cubicBezTo>
                        <a:pt x="15373" y="3680"/>
                        <a:pt x="16493" y="3887"/>
                        <a:pt x="17580" y="4323"/>
                      </a:cubicBezTo>
                      <a:cubicBezTo>
                        <a:pt x="22150" y="6157"/>
                        <a:pt x="24351" y="11328"/>
                        <a:pt x="22517" y="15931"/>
                      </a:cubicBezTo>
                      <a:cubicBezTo>
                        <a:pt x="21121" y="19382"/>
                        <a:pt x="17776" y="21481"/>
                        <a:pt x="14244" y="21481"/>
                      </a:cubicBezTo>
                      <a:cubicBezTo>
                        <a:pt x="13132" y="21481"/>
                        <a:pt x="12002" y="21274"/>
                        <a:pt x="10908" y="20834"/>
                      </a:cubicBezTo>
                      <a:cubicBezTo>
                        <a:pt x="6372" y="19000"/>
                        <a:pt x="4170" y="13829"/>
                        <a:pt x="6005" y="9260"/>
                      </a:cubicBezTo>
                      <a:cubicBezTo>
                        <a:pt x="7403" y="5801"/>
                        <a:pt x="10740" y="3680"/>
                        <a:pt x="14272" y="3680"/>
                      </a:cubicBezTo>
                      <a:close/>
                      <a:moveTo>
                        <a:pt x="14252" y="0"/>
                      </a:moveTo>
                      <a:cubicBezTo>
                        <a:pt x="9262" y="0"/>
                        <a:pt x="4547" y="2973"/>
                        <a:pt x="2569" y="7892"/>
                      </a:cubicBezTo>
                      <a:cubicBezTo>
                        <a:pt x="0" y="14330"/>
                        <a:pt x="3069" y="21668"/>
                        <a:pt x="9541" y="24270"/>
                      </a:cubicBezTo>
                      <a:cubicBezTo>
                        <a:pt x="11088" y="24885"/>
                        <a:pt x="12685" y="25176"/>
                        <a:pt x="14255" y="25176"/>
                      </a:cubicBezTo>
                      <a:cubicBezTo>
                        <a:pt x="19249" y="25176"/>
                        <a:pt x="23965" y="22222"/>
                        <a:pt x="25919" y="17299"/>
                      </a:cubicBezTo>
                      <a:cubicBezTo>
                        <a:pt x="28521" y="10894"/>
                        <a:pt x="25419" y="3555"/>
                        <a:pt x="18981" y="920"/>
                      </a:cubicBezTo>
                      <a:cubicBezTo>
                        <a:pt x="17429" y="296"/>
                        <a:pt x="15827" y="0"/>
                        <a:pt x="14252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15"/>
                <p:cNvSpPr/>
                <p:nvPr/>
              </p:nvSpPr>
              <p:spPr>
                <a:xfrm>
                  <a:off x="1537100" y="1027525"/>
                  <a:ext cx="37530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2" h="8820" extrusionOk="0">
                      <a:moveTo>
                        <a:pt x="3386" y="0"/>
                      </a:moveTo>
                      <a:cubicBezTo>
                        <a:pt x="1730" y="0"/>
                        <a:pt x="968" y="881"/>
                        <a:pt x="968" y="881"/>
                      </a:cubicBezTo>
                      <a:lnTo>
                        <a:pt x="1" y="3216"/>
                      </a:lnTo>
                      <a:cubicBezTo>
                        <a:pt x="1048" y="2936"/>
                        <a:pt x="2148" y="2786"/>
                        <a:pt x="3267" y="2786"/>
                      </a:cubicBezTo>
                      <a:cubicBezTo>
                        <a:pt x="4819" y="2786"/>
                        <a:pt x="6408" y="3076"/>
                        <a:pt x="7940" y="3716"/>
                      </a:cubicBezTo>
                      <a:cubicBezTo>
                        <a:pt x="10541" y="4750"/>
                        <a:pt x="12643" y="6618"/>
                        <a:pt x="13977" y="8820"/>
                      </a:cubicBezTo>
                      <a:lnTo>
                        <a:pt x="14945" y="6485"/>
                      </a:lnTo>
                      <a:cubicBezTo>
                        <a:pt x="14945" y="6485"/>
                        <a:pt x="15011" y="4250"/>
                        <a:pt x="11642" y="2882"/>
                      </a:cubicBezTo>
                      <a:cubicBezTo>
                        <a:pt x="10827" y="971"/>
                        <a:pt x="9653" y="5"/>
                        <a:pt x="8088" y="5"/>
                      </a:cubicBezTo>
                      <a:cubicBezTo>
                        <a:pt x="7412" y="5"/>
                        <a:pt x="6663" y="185"/>
                        <a:pt x="5838" y="547"/>
                      </a:cubicBezTo>
                      <a:cubicBezTo>
                        <a:pt x="4869" y="144"/>
                        <a:pt x="4054" y="0"/>
                        <a:pt x="3386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15"/>
                <p:cNvSpPr/>
                <p:nvPr/>
              </p:nvSpPr>
              <p:spPr>
                <a:xfrm>
                  <a:off x="1718075" y="1062875"/>
                  <a:ext cx="5087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" h="2836" extrusionOk="0">
                      <a:moveTo>
                        <a:pt x="967" y="0"/>
                      </a:moveTo>
                      <a:lnTo>
                        <a:pt x="0" y="2402"/>
                      </a:lnTo>
                      <a:lnTo>
                        <a:pt x="1068" y="2836"/>
                      </a:lnTo>
                      <a:lnTo>
                        <a:pt x="2035" y="434"/>
                      </a:lnTo>
                      <a:lnTo>
                        <a:pt x="96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15"/>
                <p:cNvSpPr/>
                <p:nvPr/>
              </p:nvSpPr>
              <p:spPr>
                <a:xfrm>
                  <a:off x="1998275" y="700125"/>
                  <a:ext cx="134275" cy="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3307" extrusionOk="0">
                      <a:moveTo>
                        <a:pt x="1198" y="0"/>
                      </a:moveTo>
                      <a:cubicBezTo>
                        <a:pt x="771" y="0"/>
                        <a:pt x="355" y="253"/>
                        <a:pt x="200" y="667"/>
                      </a:cubicBezTo>
                      <a:cubicBezTo>
                        <a:pt x="0" y="1201"/>
                        <a:pt x="234" y="1835"/>
                        <a:pt x="801" y="2035"/>
                      </a:cubicBezTo>
                      <a:lnTo>
                        <a:pt x="3803" y="3236"/>
                      </a:lnTo>
                      <a:cubicBezTo>
                        <a:pt x="3931" y="3283"/>
                        <a:pt x="4064" y="3307"/>
                        <a:pt x="4196" y="3307"/>
                      </a:cubicBezTo>
                      <a:cubicBezTo>
                        <a:pt x="4615" y="3307"/>
                        <a:pt x="5018" y="3074"/>
                        <a:pt x="5170" y="2668"/>
                      </a:cubicBezTo>
                      <a:cubicBezTo>
                        <a:pt x="5371" y="2135"/>
                        <a:pt x="5137" y="1501"/>
                        <a:pt x="4570" y="1301"/>
                      </a:cubicBezTo>
                      <a:lnTo>
                        <a:pt x="1568" y="67"/>
                      </a:lnTo>
                      <a:cubicBezTo>
                        <a:pt x="1448" y="22"/>
                        <a:pt x="1322" y="0"/>
                        <a:pt x="1198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15"/>
                <p:cNvSpPr/>
                <p:nvPr/>
              </p:nvSpPr>
              <p:spPr>
                <a:xfrm>
                  <a:off x="2106675" y="587050"/>
                  <a:ext cx="713025" cy="6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1" h="25191" extrusionOk="0">
                      <a:moveTo>
                        <a:pt x="14249" y="3709"/>
                      </a:moveTo>
                      <a:cubicBezTo>
                        <a:pt x="15358" y="3709"/>
                        <a:pt x="16486" y="3917"/>
                        <a:pt x="17580" y="4356"/>
                      </a:cubicBezTo>
                      <a:cubicBezTo>
                        <a:pt x="22150" y="6191"/>
                        <a:pt x="24351" y="11361"/>
                        <a:pt x="22517" y="15931"/>
                      </a:cubicBezTo>
                      <a:cubicBezTo>
                        <a:pt x="21121" y="19408"/>
                        <a:pt x="17793" y="21514"/>
                        <a:pt x="14254" y="21514"/>
                      </a:cubicBezTo>
                      <a:cubicBezTo>
                        <a:pt x="13142" y="21514"/>
                        <a:pt x="12009" y="21307"/>
                        <a:pt x="10908" y="20868"/>
                      </a:cubicBezTo>
                      <a:cubicBezTo>
                        <a:pt x="6372" y="19033"/>
                        <a:pt x="4170" y="13863"/>
                        <a:pt x="6005" y="9260"/>
                      </a:cubicBezTo>
                      <a:cubicBezTo>
                        <a:pt x="7400" y="5809"/>
                        <a:pt x="10726" y="3709"/>
                        <a:pt x="14249" y="3709"/>
                      </a:cubicBezTo>
                      <a:close/>
                      <a:moveTo>
                        <a:pt x="14256" y="0"/>
                      </a:moveTo>
                      <a:cubicBezTo>
                        <a:pt x="9274" y="0"/>
                        <a:pt x="4572" y="2973"/>
                        <a:pt x="2569" y="7892"/>
                      </a:cubicBezTo>
                      <a:cubicBezTo>
                        <a:pt x="1" y="14363"/>
                        <a:pt x="3069" y="21702"/>
                        <a:pt x="9541" y="24270"/>
                      </a:cubicBezTo>
                      <a:cubicBezTo>
                        <a:pt x="11093" y="24894"/>
                        <a:pt x="12695" y="25190"/>
                        <a:pt x="14269" y="25190"/>
                      </a:cubicBezTo>
                      <a:cubicBezTo>
                        <a:pt x="19258" y="25190"/>
                        <a:pt x="23967" y="22218"/>
                        <a:pt x="25919" y="17299"/>
                      </a:cubicBezTo>
                      <a:cubicBezTo>
                        <a:pt x="28521" y="10861"/>
                        <a:pt x="25419" y="3522"/>
                        <a:pt x="18981" y="920"/>
                      </a:cubicBezTo>
                      <a:cubicBezTo>
                        <a:pt x="17429" y="296"/>
                        <a:pt x="15829" y="0"/>
                        <a:pt x="14256" y="0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15"/>
                <p:cNvSpPr/>
                <p:nvPr/>
              </p:nvSpPr>
              <p:spPr>
                <a:xfrm>
                  <a:off x="2035800" y="600025"/>
                  <a:ext cx="241850" cy="37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4" h="14912" extrusionOk="0">
                      <a:moveTo>
                        <a:pt x="7318" y="1"/>
                      </a:moveTo>
                      <a:cubicBezTo>
                        <a:pt x="7089" y="1"/>
                        <a:pt x="4994" y="90"/>
                        <a:pt x="3703" y="3303"/>
                      </a:cubicBezTo>
                      <a:cubicBezTo>
                        <a:pt x="1001" y="4471"/>
                        <a:pt x="200" y="6372"/>
                        <a:pt x="1368" y="9074"/>
                      </a:cubicBezTo>
                      <a:cubicBezTo>
                        <a:pt x="0" y="12443"/>
                        <a:pt x="1701" y="13978"/>
                        <a:pt x="1701" y="13978"/>
                      </a:cubicBezTo>
                      <a:lnTo>
                        <a:pt x="4036" y="14912"/>
                      </a:lnTo>
                      <a:cubicBezTo>
                        <a:pt x="3336" y="12377"/>
                        <a:pt x="3469" y="9641"/>
                        <a:pt x="4537" y="7006"/>
                      </a:cubicBezTo>
                      <a:cubicBezTo>
                        <a:pt x="5571" y="4371"/>
                        <a:pt x="7472" y="2303"/>
                        <a:pt x="9674" y="968"/>
                      </a:cubicBezTo>
                      <a:lnTo>
                        <a:pt x="7339" y="1"/>
                      </a:lnTo>
                      <a:cubicBezTo>
                        <a:pt x="7339" y="1"/>
                        <a:pt x="7332" y="1"/>
                        <a:pt x="7318" y="1"/>
                      </a:cubicBezTo>
                      <a:close/>
                    </a:path>
                  </a:pathLst>
                </a:custGeom>
                <a:solidFill>
                  <a:srgbClr val="3435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34;p15"/>
                <p:cNvSpPr/>
                <p:nvPr/>
              </p:nvSpPr>
              <p:spPr>
                <a:xfrm>
                  <a:off x="2091675" y="740975"/>
                  <a:ext cx="71725" cy="5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036" extrusionOk="0">
                      <a:moveTo>
                        <a:pt x="434" y="0"/>
                      </a:moveTo>
                      <a:lnTo>
                        <a:pt x="0" y="1068"/>
                      </a:lnTo>
                      <a:lnTo>
                        <a:pt x="2435" y="2035"/>
                      </a:lnTo>
                      <a:lnTo>
                        <a:pt x="2869" y="968"/>
                      </a:lnTo>
                      <a:lnTo>
                        <a:pt x="4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" name="Google Shape;35;p15"/>
              <p:cNvSpPr/>
              <p:nvPr/>
            </p:nvSpPr>
            <p:spPr>
              <a:xfrm>
                <a:off x="707801" y="1009617"/>
                <a:ext cx="75355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314" extrusionOk="0">
                    <a:moveTo>
                      <a:pt x="1330" y="1"/>
                    </a:moveTo>
                    <a:cubicBezTo>
                      <a:pt x="880" y="1"/>
                      <a:pt x="439" y="279"/>
                      <a:pt x="234" y="714"/>
                    </a:cubicBezTo>
                    <a:cubicBezTo>
                      <a:pt x="0" y="1315"/>
                      <a:pt x="301" y="1982"/>
                      <a:pt x="868" y="2216"/>
                    </a:cubicBezTo>
                    <a:cubicBezTo>
                      <a:pt x="1018" y="2282"/>
                      <a:pt x="1172" y="2313"/>
                      <a:pt x="1323" y="2313"/>
                    </a:cubicBezTo>
                    <a:cubicBezTo>
                      <a:pt x="1775" y="2313"/>
                      <a:pt x="2194" y="2032"/>
                      <a:pt x="2369" y="1582"/>
                    </a:cubicBezTo>
                    <a:cubicBezTo>
                      <a:pt x="2569" y="1015"/>
                      <a:pt x="2302" y="347"/>
                      <a:pt x="1735" y="81"/>
                    </a:cubicBezTo>
                    <a:cubicBezTo>
                      <a:pt x="1603" y="26"/>
                      <a:pt x="1466" y="1"/>
                      <a:pt x="1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5"/>
              <p:cNvSpPr/>
              <p:nvPr/>
            </p:nvSpPr>
            <p:spPr>
              <a:xfrm>
                <a:off x="1125583" y="634337"/>
                <a:ext cx="77350" cy="67435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299" extrusionOk="0">
                    <a:moveTo>
                      <a:pt x="1310" y="0"/>
                    </a:moveTo>
                    <a:cubicBezTo>
                      <a:pt x="860" y="0"/>
                      <a:pt x="442" y="275"/>
                      <a:pt x="268" y="699"/>
                    </a:cubicBezTo>
                    <a:cubicBezTo>
                      <a:pt x="1" y="1300"/>
                      <a:pt x="301" y="1967"/>
                      <a:pt x="902" y="2200"/>
                    </a:cubicBezTo>
                    <a:cubicBezTo>
                      <a:pt x="1045" y="2268"/>
                      <a:pt x="1194" y="2299"/>
                      <a:pt x="1342" y="2299"/>
                    </a:cubicBezTo>
                    <a:cubicBezTo>
                      <a:pt x="1780" y="2299"/>
                      <a:pt x="2203" y="2024"/>
                      <a:pt x="2403" y="1600"/>
                    </a:cubicBezTo>
                    <a:cubicBezTo>
                      <a:pt x="2636" y="999"/>
                      <a:pt x="2336" y="332"/>
                      <a:pt x="1769" y="99"/>
                    </a:cubicBezTo>
                    <a:cubicBezTo>
                      <a:pt x="1617" y="32"/>
                      <a:pt x="1462" y="0"/>
                      <a:pt x="1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15"/>
            <p:cNvSpPr/>
            <p:nvPr/>
          </p:nvSpPr>
          <p:spPr>
            <a:xfrm>
              <a:off x="433650" y="1562975"/>
              <a:ext cx="292800" cy="357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rot="-5400000" flipH="1">
              <a:off x="6875575" y="4206510"/>
              <a:ext cx="17763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rot="-5400000" flipH="1">
              <a:off x="6748225" y="825375"/>
              <a:ext cx="20310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15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41" name="Google Shape;41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15"/>
          <p:cNvSpPr txBox="1">
            <a:spLocks noGrp="1"/>
          </p:cNvSpPr>
          <p:nvPr>
            <p:ph type="ctrTitle"/>
          </p:nvPr>
        </p:nvSpPr>
        <p:spPr>
          <a:xfrm>
            <a:off x="1286092" y="1811525"/>
            <a:ext cx="4771800" cy="1638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Mulish ExtraBold"/>
              <a:buNone/>
              <a:defRPr sz="60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1286092" y="3620725"/>
            <a:ext cx="4771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0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0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0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0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0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0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0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None/>
              <a:defRPr sz="20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accen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 flipH="1">
            <a:off x="2328505" y="1859955"/>
            <a:ext cx="292800" cy="328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/>
          <p:nvPr/>
        </p:nvSpPr>
        <p:spPr>
          <a:xfrm flipH="1">
            <a:off x="1743080" y="1859955"/>
            <a:ext cx="292800" cy="328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 flipH="1">
            <a:off x="1157655" y="1859955"/>
            <a:ext cx="292800" cy="328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 flipH="1">
            <a:off x="8808150" y="0"/>
            <a:ext cx="292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 flipH="1">
            <a:off x="2328500" y="-3901"/>
            <a:ext cx="292800" cy="4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/>
        </p:nvSpPr>
        <p:spPr>
          <a:xfrm flipH="1">
            <a:off x="1743075" y="-3901"/>
            <a:ext cx="292800" cy="4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/>
          <p:nvPr/>
        </p:nvSpPr>
        <p:spPr>
          <a:xfrm flipH="1">
            <a:off x="1157650" y="-3901"/>
            <a:ext cx="292800" cy="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/>
          <p:nvPr/>
        </p:nvSpPr>
        <p:spPr>
          <a:xfrm flipH="1">
            <a:off x="586055" y="0"/>
            <a:ext cx="292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/>
          <p:nvPr/>
        </p:nvSpPr>
        <p:spPr>
          <a:xfrm flipH="1">
            <a:off x="630" y="0"/>
            <a:ext cx="292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/>
          <p:nvPr/>
        </p:nvSpPr>
        <p:spPr>
          <a:xfrm flipH="1">
            <a:off x="8222725" y="3314950"/>
            <a:ext cx="292800" cy="182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 rot="5400000">
            <a:off x="-422845" y="3435022"/>
            <a:ext cx="32166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/>
          <p:nvPr/>
        </p:nvSpPr>
        <p:spPr>
          <a:xfrm rot="5400000">
            <a:off x="917550" y="81249"/>
            <a:ext cx="5358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/>
          <p:nvPr/>
        </p:nvSpPr>
        <p:spPr>
          <a:xfrm flipH="1">
            <a:off x="8222725" y="-28400"/>
            <a:ext cx="292800" cy="4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4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202" name="Google Shape;202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24"/>
          <p:cNvSpPr txBox="1">
            <a:spLocks noGrp="1"/>
          </p:cNvSpPr>
          <p:nvPr>
            <p:ph type="ctrTitle"/>
          </p:nvPr>
        </p:nvSpPr>
        <p:spPr>
          <a:xfrm>
            <a:off x="1178381" y="597254"/>
            <a:ext cx="4284000" cy="997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1"/>
          </p:nvPr>
        </p:nvSpPr>
        <p:spPr>
          <a:xfrm>
            <a:off x="3056975" y="1987200"/>
            <a:ext cx="2854200" cy="1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2"/>
          </p:nvPr>
        </p:nvSpPr>
        <p:spPr>
          <a:xfrm>
            <a:off x="3056975" y="3422875"/>
            <a:ext cx="28542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3033200" y="3981375"/>
            <a:ext cx="51339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This presentation template was created by </a:t>
            </a:r>
            <a:r>
              <a:rPr lang="en-US" sz="1400" b="1" i="0" u="none" strike="noStrike" cap="none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-US"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including icons by </a:t>
            </a:r>
            <a:r>
              <a:rPr lang="en-US" sz="1400" b="1" i="0" u="none" strike="noStrike" cap="none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-US"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and infographics &amp; images by </a:t>
            </a:r>
            <a:r>
              <a:rPr lang="en-US" sz="1400" b="1" i="0" u="none" strike="noStrike" cap="none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400" b="1" i="0" u="none" strike="noStrike" cap="none">
              <a:solidFill>
                <a:schemeClr val="lt1"/>
              </a:solidFill>
              <a:highlight>
                <a:srgbClr val="DFDEFC"/>
              </a:highlight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0" y="-34275"/>
            <a:ext cx="9144064" cy="5212075"/>
          </a:xfrm>
          <a:custGeom>
            <a:avLst/>
            <a:gdLst/>
            <a:ahLst/>
            <a:cxnLst/>
            <a:rect l="l" t="t" r="r" b="b"/>
            <a:pathLst>
              <a:path w="208483" h="208483" extrusionOk="0">
                <a:moveTo>
                  <a:pt x="0" y="0"/>
                </a:moveTo>
                <a:lnTo>
                  <a:pt x="0" y="208483"/>
                </a:lnTo>
                <a:lnTo>
                  <a:pt x="208482" y="208483"/>
                </a:lnTo>
                <a:lnTo>
                  <a:pt x="20848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 rot="10800000" flipH="1">
            <a:off x="184550" y="1508124"/>
            <a:ext cx="292800" cy="363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 rot="10800000" flipH="1">
            <a:off x="173200" y="-14200"/>
            <a:ext cx="292800" cy="2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/>
          <p:nvPr/>
        </p:nvSpPr>
        <p:spPr>
          <a:xfrm rot="5400000">
            <a:off x="-1632200" y="3161675"/>
            <a:ext cx="35313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 rot="5400000">
            <a:off x="-81300" y="-102500"/>
            <a:ext cx="4068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 flipH="1">
            <a:off x="8678000" y="0"/>
            <a:ext cx="292800" cy="389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 flipH="1">
            <a:off x="8678000" y="4520975"/>
            <a:ext cx="292800" cy="62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/>
          <p:nvPr/>
        </p:nvSpPr>
        <p:spPr>
          <a:xfrm rot="-5400000">
            <a:off x="7019700" y="1768250"/>
            <a:ext cx="40044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/>
          <p:nvPr/>
        </p:nvSpPr>
        <p:spPr>
          <a:xfrm rot="-5400000">
            <a:off x="8710655" y="4692275"/>
            <a:ext cx="6225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26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220" name="Google Shape;220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20000" y="1642175"/>
            <a:ext cx="3589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1"/>
          </p:nvPr>
        </p:nvSpPr>
        <p:spPr>
          <a:xfrm>
            <a:off x="1077450" y="2228700"/>
            <a:ext cx="28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 idx="2"/>
          </p:nvPr>
        </p:nvSpPr>
        <p:spPr>
          <a:xfrm>
            <a:off x="4809401" y="1642175"/>
            <a:ext cx="361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ubTitle" idx="3"/>
          </p:nvPr>
        </p:nvSpPr>
        <p:spPr>
          <a:xfrm>
            <a:off x="5179601" y="2228700"/>
            <a:ext cx="28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title" idx="4"/>
          </p:nvPr>
        </p:nvSpPr>
        <p:spPr>
          <a:xfrm>
            <a:off x="720000" y="3540837"/>
            <a:ext cx="3589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ubTitle" idx="5"/>
          </p:nvPr>
        </p:nvSpPr>
        <p:spPr>
          <a:xfrm>
            <a:off x="1077450" y="4127362"/>
            <a:ext cx="28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title" idx="6"/>
          </p:nvPr>
        </p:nvSpPr>
        <p:spPr>
          <a:xfrm>
            <a:off x="4822151" y="3540837"/>
            <a:ext cx="3589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7"/>
          </p:nvPr>
        </p:nvSpPr>
        <p:spPr>
          <a:xfrm>
            <a:off x="5179601" y="4127362"/>
            <a:ext cx="28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7"/>
          <p:cNvGrpSpPr/>
          <p:nvPr/>
        </p:nvGrpSpPr>
        <p:grpSpPr>
          <a:xfrm>
            <a:off x="0" y="-87100"/>
            <a:ext cx="9244805" cy="5328075"/>
            <a:chOff x="0" y="-87100"/>
            <a:chExt cx="9244805" cy="5328075"/>
          </a:xfrm>
        </p:grpSpPr>
        <p:grpSp>
          <p:nvGrpSpPr>
            <p:cNvPr id="233" name="Google Shape;233;p27"/>
            <p:cNvGrpSpPr/>
            <p:nvPr/>
          </p:nvGrpSpPr>
          <p:grpSpPr>
            <a:xfrm>
              <a:off x="0" y="0"/>
              <a:ext cx="9144000" cy="5143499"/>
              <a:chOff x="1" y="0"/>
              <a:chExt cx="10297298" cy="5143499"/>
            </a:xfrm>
          </p:grpSpPr>
          <p:pic>
            <p:nvPicPr>
              <p:cNvPr id="234" name="Google Shape;234;p27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" name="Google Shape;235;p27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514865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oogle Shape;236;p27"/>
            <p:cNvGrpSpPr/>
            <p:nvPr/>
          </p:nvGrpSpPr>
          <p:grpSpPr>
            <a:xfrm>
              <a:off x="0" y="0"/>
              <a:ext cx="9144000" cy="5143499"/>
              <a:chOff x="1" y="0"/>
              <a:chExt cx="10297298" cy="5143499"/>
            </a:xfrm>
          </p:grpSpPr>
          <p:pic>
            <p:nvPicPr>
              <p:cNvPr id="237" name="Google Shape;237;p27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27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5148651" y="0"/>
                <a:ext cx="5148648" cy="5143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9" name="Google Shape;239;p27"/>
            <p:cNvSpPr/>
            <p:nvPr/>
          </p:nvSpPr>
          <p:spPr>
            <a:xfrm flipH="1">
              <a:off x="800775" y="1656950"/>
              <a:ext cx="292800" cy="348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 flipH="1">
              <a:off x="215350" y="0"/>
              <a:ext cx="2928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 rot="-5400000" flipH="1">
              <a:off x="-968900" y="3351275"/>
              <a:ext cx="34866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rot="10800000">
              <a:off x="8678005" y="2067025"/>
              <a:ext cx="292800" cy="314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 rot="10800000">
              <a:off x="8678005" y="-4150"/>
              <a:ext cx="292800" cy="67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 rot="-5400000" flipH="1">
              <a:off x="7396805" y="3378425"/>
              <a:ext cx="3250200" cy="445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 rot="-5400000" flipH="1">
              <a:off x="8710655" y="1250"/>
              <a:ext cx="622500" cy="445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 flipH="1">
              <a:off x="791700" y="-25"/>
              <a:ext cx="292800" cy="34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 rot="-5400000" flipH="1">
              <a:off x="525850" y="58425"/>
              <a:ext cx="497100" cy="292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184550" y="0"/>
            <a:ext cx="292800" cy="314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184550" y="3916675"/>
            <a:ext cx="292800" cy="122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 rot="10800000" flipH="1">
            <a:off x="7490175" y="-10650"/>
            <a:ext cx="292800" cy="8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8061775" y="0"/>
            <a:ext cx="292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647205" y="0"/>
            <a:ext cx="292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 rot="10800000" flipH="1">
            <a:off x="7490175" y="2122950"/>
            <a:ext cx="292800" cy="30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28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256" name="Google Shape;256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Google Shape;258;p28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259" name="Google Shape;25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" name="Google Shape;261;p28"/>
          <p:cNvSpPr/>
          <p:nvPr/>
        </p:nvSpPr>
        <p:spPr>
          <a:xfrm rot="5400000" flipH="1">
            <a:off x="-1499600" y="1399200"/>
            <a:ext cx="32661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 rot="5400000" flipH="1">
            <a:off x="-467750" y="4402325"/>
            <a:ext cx="12024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 rot="5400000" flipH="1">
            <a:off x="7295325" y="322350"/>
            <a:ext cx="10005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 rot="5400000" flipH="1">
            <a:off x="6334425" y="3556750"/>
            <a:ext cx="29223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bg>
      <p:bgPr>
        <a:solidFill>
          <a:schemeClr val="accen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9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267" name="Google Shape;267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6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47" name="Google Shape;47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16"/>
          <p:cNvSpPr/>
          <p:nvPr/>
        </p:nvSpPr>
        <p:spPr>
          <a:xfrm flipH="1">
            <a:off x="1372375" y="1656984"/>
            <a:ext cx="292800" cy="348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/>
          <p:nvPr/>
        </p:nvSpPr>
        <p:spPr>
          <a:xfrm flipH="1">
            <a:off x="800775" y="1656950"/>
            <a:ext cx="292800" cy="348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/>
          <p:nvPr/>
        </p:nvSpPr>
        <p:spPr>
          <a:xfrm flipH="1">
            <a:off x="215350" y="0"/>
            <a:ext cx="292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6"/>
          <p:cNvSpPr/>
          <p:nvPr/>
        </p:nvSpPr>
        <p:spPr>
          <a:xfrm rot="-5400000" flipH="1">
            <a:off x="-968900" y="3351275"/>
            <a:ext cx="34866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6"/>
          <p:cNvSpPr/>
          <p:nvPr/>
        </p:nvSpPr>
        <p:spPr>
          <a:xfrm rot="10800000">
            <a:off x="8678005" y="2067025"/>
            <a:ext cx="292800" cy="314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/>
          <p:nvPr/>
        </p:nvSpPr>
        <p:spPr>
          <a:xfrm rot="10800000">
            <a:off x="8678005" y="-4150"/>
            <a:ext cx="292800" cy="6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/>
          <p:nvPr/>
        </p:nvSpPr>
        <p:spPr>
          <a:xfrm rot="-5400000" flipH="1">
            <a:off x="7396805" y="3378425"/>
            <a:ext cx="32502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6"/>
          <p:cNvSpPr/>
          <p:nvPr/>
        </p:nvSpPr>
        <p:spPr>
          <a:xfrm rot="-5400000" flipH="1">
            <a:off x="8710655" y="1250"/>
            <a:ext cx="6225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6"/>
          <p:cNvSpPr/>
          <p:nvPr/>
        </p:nvSpPr>
        <p:spPr>
          <a:xfrm flipH="1">
            <a:off x="1363300" y="-22"/>
            <a:ext cx="292800" cy="34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 flipH="1">
            <a:off x="791700" y="-25"/>
            <a:ext cx="292800" cy="3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/>
          <p:nvPr/>
        </p:nvSpPr>
        <p:spPr>
          <a:xfrm rot="-5400000" flipH="1">
            <a:off x="525850" y="58425"/>
            <a:ext cx="4971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2399300" y="2023175"/>
            <a:ext cx="20694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2399300" y="2458880"/>
            <a:ext cx="2069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 idx="2"/>
          </p:nvPr>
        </p:nvSpPr>
        <p:spPr>
          <a:xfrm>
            <a:off x="5211900" y="2023175"/>
            <a:ext cx="219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5211900" y="2457298"/>
            <a:ext cx="219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4"/>
          </p:nvPr>
        </p:nvSpPr>
        <p:spPr>
          <a:xfrm>
            <a:off x="2399300" y="3621937"/>
            <a:ext cx="20694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5"/>
          </p:nvPr>
        </p:nvSpPr>
        <p:spPr>
          <a:xfrm>
            <a:off x="2399300" y="4057652"/>
            <a:ext cx="2069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6"/>
          </p:nvPr>
        </p:nvSpPr>
        <p:spPr>
          <a:xfrm>
            <a:off x="5211900" y="3617020"/>
            <a:ext cx="218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7"/>
          </p:nvPr>
        </p:nvSpPr>
        <p:spPr>
          <a:xfrm>
            <a:off x="5211900" y="4051152"/>
            <a:ext cx="219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8"/>
          </p:nvPr>
        </p:nvSpPr>
        <p:spPr>
          <a:xfrm>
            <a:off x="720000" y="69815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>
            <a:off x="1971625" y="0"/>
            <a:ext cx="292800" cy="9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 flipH="1">
            <a:off x="1386199" y="0"/>
            <a:ext cx="292800" cy="9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 flipH="1">
            <a:off x="1957800" y="2267000"/>
            <a:ext cx="292800" cy="28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 flipH="1">
            <a:off x="1372373" y="2267000"/>
            <a:ext cx="292800" cy="28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 flipH="1">
            <a:off x="800780" y="0"/>
            <a:ext cx="292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/>
          <p:nvPr/>
        </p:nvSpPr>
        <p:spPr>
          <a:xfrm flipH="1">
            <a:off x="215350" y="0"/>
            <a:ext cx="292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 flipH="1">
            <a:off x="8678005" y="0"/>
            <a:ext cx="292800" cy="314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 flipH="1">
            <a:off x="8678005" y="4473275"/>
            <a:ext cx="292800" cy="6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 rot="-5400000">
            <a:off x="7428941" y="1391300"/>
            <a:ext cx="32502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 rot="-5400000">
            <a:off x="8742791" y="4692275"/>
            <a:ext cx="6225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 rot="-5400000" flipH="1">
            <a:off x="-29825" y="3628375"/>
            <a:ext cx="27792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 rot="-5400000" flipH="1">
            <a:off x="802528" y="379400"/>
            <a:ext cx="11145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242975" y="1294622"/>
            <a:ext cx="44022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2820925" y="2372000"/>
            <a:ext cx="43146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 rot="10800000" flipH="1">
            <a:off x="184550" y="1508124"/>
            <a:ext cx="292800" cy="363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 rot="10800000" flipH="1">
            <a:off x="173200" y="-14200"/>
            <a:ext cx="292800" cy="2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 rot="5400000">
            <a:off x="-1632200" y="3161675"/>
            <a:ext cx="35313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 rot="5400000">
            <a:off x="-81300" y="-102500"/>
            <a:ext cx="4068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 flipH="1">
            <a:off x="8678000" y="0"/>
            <a:ext cx="292800" cy="389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 flipH="1">
            <a:off x="8678000" y="4520975"/>
            <a:ext cx="292800" cy="62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 rot="-5400000">
            <a:off x="7019700" y="1768250"/>
            <a:ext cx="40044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 rot="-5400000">
            <a:off x="8710655" y="4692275"/>
            <a:ext cx="6225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8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97" name="Google Shape;97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1182650" y="2797825"/>
            <a:ext cx="29391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182650" y="762900"/>
            <a:ext cx="3389400" cy="180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 rot="10800000" flipH="1">
            <a:off x="7490185" y="-10650"/>
            <a:ext cx="292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061775" y="0"/>
            <a:ext cx="292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8647205" y="0"/>
            <a:ext cx="292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 rot="10800000" flipH="1">
            <a:off x="7348278" y="857050"/>
            <a:ext cx="576600" cy="127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4550" y="0"/>
            <a:ext cx="292800" cy="314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184550" y="3916675"/>
            <a:ext cx="292800" cy="122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 rot="5400000" flipH="1">
            <a:off x="-1499600" y="1399200"/>
            <a:ext cx="32661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 rot="5400000" flipH="1">
            <a:off x="-467750" y="4402325"/>
            <a:ext cx="12024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 rot="5400000" flipH="1">
            <a:off x="7295325" y="322350"/>
            <a:ext cx="10005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 rot="5400000" flipH="1">
            <a:off x="6334425" y="3556750"/>
            <a:ext cx="29223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113" name="Google Shape;113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1158250" y="668650"/>
            <a:ext cx="3870900" cy="1089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1164050" y="2278375"/>
            <a:ext cx="58185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 flipH="1">
            <a:off x="2036775" y="0"/>
            <a:ext cx="292800" cy="51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 flipH="1">
            <a:off x="1451350" y="0"/>
            <a:ext cx="292800" cy="51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 flipH="1">
            <a:off x="865925" y="0"/>
            <a:ext cx="292800" cy="51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8431525" y="0"/>
            <a:ext cx="292800" cy="164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8431525" y="3242000"/>
            <a:ext cx="292800" cy="19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 rot="5400000">
            <a:off x="7731780" y="3991750"/>
            <a:ext cx="20103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 rot="5400000">
            <a:off x="7975530" y="615000"/>
            <a:ext cx="1522800" cy="292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 flipH="1">
            <a:off x="680000" y="1647250"/>
            <a:ext cx="1856100" cy="16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0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127" name="Google Shape;127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0"/>
          <p:cNvSpPr txBox="1">
            <a:spLocks noGrp="1"/>
          </p:cNvSpPr>
          <p:nvPr>
            <p:ph type="title" hasCustomPrompt="1"/>
          </p:nvPr>
        </p:nvSpPr>
        <p:spPr>
          <a:xfrm>
            <a:off x="3104525" y="1752725"/>
            <a:ext cx="4983900" cy="924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3260775" y="2644875"/>
            <a:ext cx="48279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184550" y="3801"/>
            <a:ext cx="292800" cy="363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173200" y="4916725"/>
            <a:ext cx="292800" cy="24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 rot="5400000" flipH="1">
            <a:off x="-1623650" y="1527325"/>
            <a:ext cx="35142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 rot="5400000" flipH="1">
            <a:off x="-91950" y="4789475"/>
            <a:ext cx="4281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 rot="10800000">
            <a:off x="8678000" y="1250325"/>
            <a:ext cx="292800" cy="389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 rot="10800000">
            <a:off x="8678005" y="-50"/>
            <a:ext cx="292800" cy="67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 rot="-5400000" flipH="1">
            <a:off x="7005750" y="2915400"/>
            <a:ext cx="40323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 rot="-5400000" flipH="1">
            <a:off x="8710655" y="5350"/>
            <a:ext cx="6225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 flipH="1">
            <a:off x="8101125" y="5327"/>
            <a:ext cx="292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 flipH="1">
            <a:off x="7524250" y="5301"/>
            <a:ext cx="292800" cy="1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 flipH="1">
            <a:off x="6947375" y="5301"/>
            <a:ext cx="292800" cy="1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 flipH="1">
            <a:off x="6370500" y="5301"/>
            <a:ext cx="292800" cy="1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 flipH="1">
            <a:off x="7524250" y="3739775"/>
            <a:ext cx="292800" cy="140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 flipH="1">
            <a:off x="6947375" y="3739775"/>
            <a:ext cx="292800" cy="140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 flipH="1">
            <a:off x="6370500" y="3739775"/>
            <a:ext cx="292800" cy="140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21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148" name="Google Shape;148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2592965" y="1464515"/>
            <a:ext cx="5325000" cy="227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 flipH="1">
            <a:off x="8666650" y="3800"/>
            <a:ext cx="292800" cy="41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 flipH="1">
            <a:off x="8678005" y="4916725"/>
            <a:ext cx="292800" cy="2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 rot="-5400000">
            <a:off x="7073900" y="1706825"/>
            <a:ext cx="38733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 rot="-5400000">
            <a:off x="8807855" y="4789475"/>
            <a:ext cx="4281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 rot="10800000" flipH="1">
            <a:off x="173205" y="1250325"/>
            <a:ext cx="292800" cy="389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 rot="10800000" flipH="1">
            <a:off x="173200" y="-50"/>
            <a:ext cx="292800" cy="67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 rot="5400000">
            <a:off x="-1894045" y="2915400"/>
            <a:ext cx="40323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 rot="5400000">
            <a:off x="-189150" y="5350"/>
            <a:ext cx="6225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2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161" name="Google Shape;161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22"/>
          <p:cNvSpPr txBox="1">
            <a:spLocks noGrp="1"/>
          </p:cNvSpPr>
          <p:nvPr>
            <p:ph type="subTitle" idx="1"/>
          </p:nvPr>
        </p:nvSpPr>
        <p:spPr>
          <a:xfrm>
            <a:off x="1252513" y="2702700"/>
            <a:ext cx="30633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000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2"/>
          </p:nvPr>
        </p:nvSpPr>
        <p:spPr>
          <a:xfrm>
            <a:off x="4945628" y="2703300"/>
            <a:ext cx="3063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000" b="1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xend Mega"/>
              <a:buNone/>
              <a:defRPr sz="2500"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3"/>
          </p:nvPr>
        </p:nvSpPr>
        <p:spPr>
          <a:xfrm>
            <a:off x="1253863" y="3078950"/>
            <a:ext cx="3060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4"/>
          </p:nvPr>
        </p:nvSpPr>
        <p:spPr>
          <a:xfrm>
            <a:off x="4945628" y="3078950"/>
            <a:ext cx="30633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720000" y="694944"/>
            <a:ext cx="7704000" cy="57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 rot="10800000" flipH="1">
            <a:off x="184550" y="1508124"/>
            <a:ext cx="292800" cy="363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 rot="10800000" flipH="1">
            <a:off x="173200" y="-14200"/>
            <a:ext cx="292800" cy="2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 rot="5400000">
            <a:off x="-1632200" y="3161675"/>
            <a:ext cx="35313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 rot="5400000">
            <a:off x="-81300" y="-102500"/>
            <a:ext cx="4068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 flipH="1">
            <a:off x="8678000" y="0"/>
            <a:ext cx="292800" cy="389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/>
          <p:nvPr/>
        </p:nvSpPr>
        <p:spPr>
          <a:xfrm flipH="1">
            <a:off x="8678000" y="4520975"/>
            <a:ext cx="292800" cy="62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/>
          <p:nvPr/>
        </p:nvSpPr>
        <p:spPr>
          <a:xfrm rot="-5400000">
            <a:off x="7019700" y="1768250"/>
            <a:ext cx="40044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/>
          <p:nvPr/>
        </p:nvSpPr>
        <p:spPr>
          <a:xfrm rot="-5400000">
            <a:off x="8710655" y="4692275"/>
            <a:ext cx="622500" cy="4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3"/>
          <p:cNvGrpSpPr/>
          <p:nvPr/>
        </p:nvGrpSpPr>
        <p:grpSpPr>
          <a:xfrm>
            <a:off x="0" y="0"/>
            <a:ext cx="9144000" cy="5143499"/>
            <a:chOff x="1" y="0"/>
            <a:chExt cx="10297298" cy="5143499"/>
          </a:xfrm>
        </p:grpSpPr>
        <p:pic>
          <p:nvPicPr>
            <p:cNvPr id="178" name="Google Shape;178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48651" y="0"/>
              <a:ext cx="5148648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2662400" y="2044050"/>
            <a:ext cx="1547400" cy="28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1"/>
          </p:nvPr>
        </p:nvSpPr>
        <p:spPr>
          <a:xfrm>
            <a:off x="4776488" y="1797450"/>
            <a:ext cx="31971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 idx="2"/>
          </p:nvPr>
        </p:nvSpPr>
        <p:spPr>
          <a:xfrm>
            <a:off x="2662400" y="3879000"/>
            <a:ext cx="1547400" cy="28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3"/>
          </p:nvPr>
        </p:nvSpPr>
        <p:spPr>
          <a:xfrm>
            <a:off x="4776488" y="3632400"/>
            <a:ext cx="31971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4"/>
          </p:nvPr>
        </p:nvSpPr>
        <p:spPr>
          <a:xfrm>
            <a:off x="2662400" y="2961525"/>
            <a:ext cx="1547400" cy="28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ulish ExtraBold"/>
              <a:buNone/>
              <a:defRPr sz="2500">
                <a:latin typeface="Mulish ExtraBold"/>
                <a:ea typeface="Mulish ExtraBold"/>
                <a:cs typeface="Mulish ExtraBold"/>
                <a:sym typeface="Mulish ExtraBold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5"/>
          </p:nvPr>
        </p:nvSpPr>
        <p:spPr>
          <a:xfrm>
            <a:off x="4776488" y="2714925"/>
            <a:ext cx="31971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 idx="6"/>
          </p:nvPr>
        </p:nvSpPr>
        <p:spPr>
          <a:xfrm>
            <a:off x="1400850" y="694825"/>
            <a:ext cx="53982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lish ExtraBold"/>
              <a:buNone/>
              <a:defRPr sz="3000" b="0" i="0" u="none" strike="noStrike" cap="none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 b="0" i="0" u="none" strike="noStrike" cap="none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 b="0" i="0" u="none" strike="noStrike" cap="none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 b="0" i="0" u="none" strike="noStrike" cap="none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 b="0" i="0" u="none" strike="noStrike" cap="none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 b="0" i="0" u="none" strike="noStrike" cap="none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 b="0" i="0" u="none" strike="noStrike" cap="none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 b="0" i="0" u="none" strike="noStrike" cap="none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 b="0" i="0" u="none" strike="noStrike" cap="none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"/>
          <p:cNvSpPr txBox="1">
            <a:spLocks noGrp="1"/>
          </p:cNvSpPr>
          <p:nvPr>
            <p:ph type="ctrTitle"/>
          </p:nvPr>
        </p:nvSpPr>
        <p:spPr>
          <a:xfrm>
            <a:off x="1286092" y="1811525"/>
            <a:ext cx="4771800" cy="1638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Analyzin</a:t>
            </a: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g Parole Violations</a:t>
            </a:r>
            <a:endParaRPr sz="4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 txBox="1">
            <a:spLocks noGrp="1"/>
          </p:cNvSpPr>
          <p:nvPr>
            <p:ph type="subTitle" idx="1"/>
          </p:nvPr>
        </p:nvSpPr>
        <p:spPr>
          <a:xfrm>
            <a:off x="1329793" y="3690298"/>
            <a:ext cx="4771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ST635 Group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1: Ethan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Clabaugh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Jaime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Fastino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lang="en-US" sz="16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smtClean="0">
                <a:latin typeface="Times New Roman"/>
                <a:ea typeface="Times New Roman"/>
                <a:cs typeface="Times New Roman"/>
                <a:sym typeface="Times New Roman"/>
              </a:rPr>
              <a:t>Cayty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Fitzgerald, Nicole Romangsuriat, Jessica Smith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5" name="Google Shape;275;p1"/>
          <p:cNvGrpSpPr/>
          <p:nvPr/>
        </p:nvGrpSpPr>
        <p:grpSpPr>
          <a:xfrm>
            <a:off x="6655837" y="2141693"/>
            <a:ext cx="813427" cy="952214"/>
            <a:chOff x="5598325" y="443250"/>
            <a:chExt cx="562925" cy="666350"/>
          </a:xfrm>
        </p:grpSpPr>
        <p:sp>
          <p:nvSpPr>
            <p:cNvPr id="276" name="Google Shape;276;p1"/>
            <p:cNvSpPr/>
            <p:nvPr/>
          </p:nvSpPr>
          <p:spPr>
            <a:xfrm>
              <a:off x="5598325" y="443250"/>
              <a:ext cx="562925" cy="666350"/>
            </a:xfrm>
            <a:custGeom>
              <a:avLst/>
              <a:gdLst/>
              <a:ahLst/>
              <a:cxnLst/>
              <a:rect l="l" t="t" r="r" b="b"/>
              <a:pathLst>
                <a:path w="22517" h="26654" extrusionOk="0">
                  <a:moveTo>
                    <a:pt x="11476" y="7273"/>
                  </a:moveTo>
                  <a:cubicBezTo>
                    <a:pt x="12443" y="7339"/>
                    <a:pt x="13277" y="8240"/>
                    <a:pt x="13277" y="9174"/>
                  </a:cubicBezTo>
                  <a:lnTo>
                    <a:pt x="13277" y="10175"/>
                  </a:lnTo>
                  <a:lnTo>
                    <a:pt x="9308" y="10175"/>
                  </a:lnTo>
                  <a:cubicBezTo>
                    <a:pt x="9308" y="9674"/>
                    <a:pt x="9308" y="9174"/>
                    <a:pt x="9408" y="8740"/>
                  </a:cubicBezTo>
                  <a:cubicBezTo>
                    <a:pt x="9508" y="7940"/>
                    <a:pt x="10342" y="7273"/>
                    <a:pt x="11309" y="7273"/>
                  </a:cubicBezTo>
                  <a:close/>
                  <a:moveTo>
                    <a:pt x="11142" y="1"/>
                  </a:moveTo>
                  <a:cubicBezTo>
                    <a:pt x="8974" y="1"/>
                    <a:pt x="6939" y="835"/>
                    <a:pt x="5105" y="2469"/>
                  </a:cubicBezTo>
                  <a:cubicBezTo>
                    <a:pt x="3103" y="4271"/>
                    <a:pt x="2002" y="6672"/>
                    <a:pt x="2036" y="9408"/>
                  </a:cubicBezTo>
                  <a:lnTo>
                    <a:pt x="2036" y="10642"/>
                  </a:lnTo>
                  <a:cubicBezTo>
                    <a:pt x="735" y="11242"/>
                    <a:pt x="1" y="12443"/>
                    <a:pt x="1" y="14178"/>
                  </a:cubicBezTo>
                  <a:lnTo>
                    <a:pt x="1" y="22851"/>
                  </a:lnTo>
                  <a:cubicBezTo>
                    <a:pt x="1" y="25119"/>
                    <a:pt x="1502" y="26653"/>
                    <a:pt x="3770" y="26653"/>
                  </a:cubicBezTo>
                  <a:cubicBezTo>
                    <a:pt x="6672" y="26653"/>
                    <a:pt x="9641" y="26653"/>
                    <a:pt x="12543" y="26620"/>
                  </a:cubicBezTo>
                  <a:lnTo>
                    <a:pt x="18714" y="26620"/>
                  </a:lnTo>
                  <a:cubicBezTo>
                    <a:pt x="21016" y="26620"/>
                    <a:pt x="22517" y="25152"/>
                    <a:pt x="22517" y="22851"/>
                  </a:cubicBezTo>
                  <a:lnTo>
                    <a:pt x="22517" y="14178"/>
                  </a:lnTo>
                  <a:cubicBezTo>
                    <a:pt x="22517" y="12910"/>
                    <a:pt x="22150" y="11342"/>
                    <a:pt x="20516" y="10642"/>
                  </a:cubicBezTo>
                  <a:cubicBezTo>
                    <a:pt x="20516" y="10075"/>
                    <a:pt x="20516" y="9474"/>
                    <a:pt x="20482" y="8907"/>
                  </a:cubicBezTo>
                  <a:cubicBezTo>
                    <a:pt x="20282" y="5105"/>
                    <a:pt x="18247" y="2236"/>
                    <a:pt x="14778" y="768"/>
                  </a:cubicBezTo>
                  <a:cubicBezTo>
                    <a:pt x="13577" y="268"/>
                    <a:pt x="12343" y="1"/>
                    <a:pt x="11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42863" dist="47625" dir="4800000" algn="bl" rotWithShape="0">
                <a:schemeClr val="dk1">
                  <a:alpha val="45882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5651700" y="494000"/>
              <a:ext cx="458700" cy="563050"/>
            </a:xfrm>
            <a:custGeom>
              <a:avLst/>
              <a:gdLst/>
              <a:ahLst/>
              <a:cxnLst/>
              <a:rect l="l" t="t" r="r" b="b"/>
              <a:pathLst>
                <a:path w="18348" h="22522" extrusionOk="0">
                  <a:moveTo>
                    <a:pt x="9166" y="3194"/>
                  </a:moveTo>
                  <a:cubicBezTo>
                    <a:pt x="9280" y="3194"/>
                    <a:pt x="9393" y="3199"/>
                    <a:pt x="9508" y="3208"/>
                  </a:cubicBezTo>
                  <a:cubicBezTo>
                    <a:pt x="11542" y="3375"/>
                    <a:pt x="13177" y="5076"/>
                    <a:pt x="13210" y="7144"/>
                  </a:cubicBezTo>
                  <a:lnTo>
                    <a:pt x="13210" y="10280"/>
                  </a:lnTo>
                  <a:lnTo>
                    <a:pt x="5138" y="10280"/>
                  </a:lnTo>
                  <a:cubicBezTo>
                    <a:pt x="5138" y="8979"/>
                    <a:pt x="5004" y="7711"/>
                    <a:pt x="5171" y="6444"/>
                  </a:cubicBezTo>
                  <a:cubicBezTo>
                    <a:pt x="5455" y="4521"/>
                    <a:pt x="7227" y="3194"/>
                    <a:pt x="9166" y="3194"/>
                  </a:cubicBezTo>
                  <a:close/>
                  <a:moveTo>
                    <a:pt x="9011" y="12323"/>
                  </a:moveTo>
                  <a:cubicBezTo>
                    <a:pt x="9549" y="12323"/>
                    <a:pt x="10091" y="12531"/>
                    <a:pt x="10508" y="12948"/>
                  </a:cubicBezTo>
                  <a:cubicBezTo>
                    <a:pt x="11342" y="13816"/>
                    <a:pt x="11276" y="15116"/>
                    <a:pt x="10308" y="15950"/>
                  </a:cubicBezTo>
                  <a:cubicBezTo>
                    <a:pt x="10108" y="16151"/>
                    <a:pt x="10108" y="16384"/>
                    <a:pt x="10175" y="16651"/>
                  </a:cubicBezTo>
                  <a:cubicBezTo>
                    <a:pt x="10475" y="17618"/>
                    <a:pt x="10742" y="18619"/>
                    <a:pt x="11042" y="19586"/>
                  </a:cubicBezTo>
                  <a:cubicBezTo>
                    <a:pt x="11276" y="20253"/>
                    <a:pt x="11042" y="20454"/>
                    <a:pt x="10375" y="20454"/>
                  </a:cubicBezTo>
                  <a:lnTo>
                    <a:pt x="7673" y="20454"/>
                  </a:lnTo>
                  <a:cubicBezTo>
                    <a:pt x="7139" y="20454"/>
                    <a:pt x="6972" y="20220"/>
                    <a:pt x="7106" y="19653"/>
                  </a:cubicBezTo>
                  <a:cubicBezTo>
                    <a:pt x="7373" y="18619"/>
                    <a:pt x="7673" y="17585"/>
                    <a:pt x="8006" y="16584"/>
                  </a:cubicBezTo>
                  <a:cubicBezTo>
                    <a:pt x="8107" y="16284"/>
                    <a:pt x="8040" y="16117"/>
                    <a:pt x="7806" y="15950"/>
                  </a:cubicBezTo>
                  <a:cubicBezTo>
                    <a:pt x="6806" y="15116"/>
                    <a:pt x="6706" y="13816"/>
                    <a:pt x="7539" y="12948"/>
                  </a:cubicBezTo>
                  <a:cubicBezTo>
                    <a:pt x="7940" y="12531"/>
                    <a:pt x="8474" y="12323"/>
                    <a:pt x="9011" y="12323"/>
                  </a:cubicBezTo>
                  <a:close/>
                  <a:moveTo>
                    <a:pt x="9044" y="1"/>
                  </a:moveTo>
                  <a:cubicBezTo>
                    <a:pt x="7383" y="1"/>
                    <a:pt x="5808" y="653"/>
                    <a:pt x="4371" y="1940"/>
                  </a:cubicBezTo>
                  <a:cubicBezTo>
                    <a:pt x="2803" y="3375"/>
                    <a:pt x="2002" y="5143"/>
                    <a:pt x="2036" y="7311"/>
                  </a:cubicBezTo>
                  <a:lnTo>
                    <a:pt x="2036" y="10246"/>
                  </a:lnTo>
                  <a:cubicBezTo>
                    <a:pt x="1935" y="10280"/>
                    <a:pt x="1835" y="10280"/>
                    <a:pt x="1802" y="10280"/>
                  </a:cubicBezTo>
                  <a:cubicBezTo>
                    <a:pt x="501" y="10380"/>
                    <a:pt x="34" y="10880"/>
                    <a:pt x="1" y="12148"/>
                  </a:cubicBezTo>
                  <a:lnTo>
                    <a:pt x="1" y="20821"/>
                  </a:lnTo>
                  <a:cubicBezTo>
                    <a:pt x="1" y="21955"/>
                    <a:pt x="568" y="22522"/>
                    <a:pt x="1669" y="22522"/>
                  </a:cubicBezTo>
                  <a:lnTo>
                    <a:pt x="16646" y="22522"/>
                  </a:lnTo>
                  <a:cubicBezTo>
                    <a:pt x="17747" y="22522"/>
                    <a:pt x="18314" y="21955"/>
                    <a:pt x="18347" y="20821"/>
                  </a:cubicBezTo>
                  <a:lnTo>
                    <a:pt x="18347" y="12148"/>
                  </a:lnTo>
                  <a:cubicBezTo>
                    <a:pt x="18314" y="10813"/>
                    <a:pt x="17847" y="10380"/>
                    <a:pt x="16513" y="10280"/>
                  </a:cubicBezTo>
                  <a:cubicBezTo>
                    <a:pt x="16446" y="10280"/>
                    <a:pt x="16379" y="10246"/>
                    <a:pt x="16312" y="10213"/>
                  </a:cubicBezTo>
                  <a:cubicBezTo>
                    <a:pt x="16312" y="9112"/>
                    <a:pt x="16346" y="8045"/>
                    <a:pt x="16312" y="6944"/>
                  </a:cubicBezTo>
                  <a:cubicBezTo>
                    <a:pt x="16146" y="3942"/>
                    <a:pt x="14611" y="1774"/>
                    <a:pt x="11876" y="606"/>
                  </a:cubicBezTo>
                  <a:cubicBezTo>
                    <a:pt x="10912" y="201"/>
                    <a:pt x="9965" y="1"/>
                    <a:pt x="9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c88503771_0_179"/>
          <p:cNvSpPr txBox="1">
            <a:spLocks noGrp="1"/>
          </p:cNvSpPr>
          <p:nvPr>
            <p:ph type="title" idx="4294967295"/>
          </p:nvPr>
        </p:nvSpPr>
        <p:spPr>
          <a:xfrm>
            <a:off x="865025" y="1911800"/>
            <a:ext cx="3870900" cy="1089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Findings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g1ec88503771_0_179"/>
          <p:cNvGrpSpPr/>
          <p:nvPr/>
        </p:nvGrpSpPr>
        <p:grpSpPr>
          <a:xfrm>
            <a:off x="5832427" y="2602437"/>
            <a:ext cx="1582833" cy="1687844"/>
            <a:chOff x="3938000" y="3894900"/>
            <a:chExt cx="1204225" cy="1254250"/>
          </a:xfrm>
        </p:grpSpPr>
        <p:sp>
          <p:nvSpPr>
            <p:cNvPr id="423" name="Google Shape;423;g1ec88503771_0_179"/>
            <p:cNvSpPr/>
            <p:nvPr/>
          </p:nvSpPr>
          <p:spPr>
            <a:xfrm>
              <a:off x="3938000" y="3894900"/>
              <a:ext cx="1204225" cy="1254250"/>
            </a:xfrm>
            <a:custGeom>
              <a:avLst/>
              <a:gdLst/>
              <a:ahLst/>
              <a:cxnLst/>
              <a:rect l="l" t="t" r="r" b="b"/>
              <a:pathLst>
                <a:path w="48169" h="50170" extrusionOk="0">
                  <a:moveTo>
                    <a:pt x="24051" y="0"/>
                  </a:moveTo>
                  <a:cubicBezTo>
                    <a:pt x="23717" y="0"/>
                    <a:pt x="23350" y="67"/>
                    <a:pt x="23050" y="267"/>
                  </a:cubicBezTo>
                  <a:lnTo>
                    <a:pt x="5337" y="10141"/>
                  </a:lnTo>
                  <a:cubicBezTo>
                    <a:pt x="4971" y="10341"/>
                    <a:pt x="4670" y="10641"/>
                    <a:pt x="4504" y="11008"/>
                  </a:cubicBezTo>
                  <a:lnTo>
                    <a:pt x="3770" y="11008"/>
                  </a:lnTo>
                  <a:cubicBezTo>
                    <a:pt x="2602" y="11008"/>
                    <a:pt x="1668" y="11942"/>
                    <a:pt x="1668" y="13110"/>
                  </a:cubicBezTo>
                  <a:cubicBezTo>
                    <a:pt x="1668" y="14544"/>
                    <a:pt x="2535" y="15812"/>
                    <a:pt x="3770" y="16445"/>
                  </a:cubicBezTo>
                  <a:cubicBezTo>
                    <a:pt x="3670" y="16712"/>
                    <a:pt x="3636" y="17046"/>
                    <a:pt x="3636" y="17379"/>
                  </a:cubicBezTo>
                  <a:cubicBezTo>
                    <a:pt x="3636" y="19114"/>
                    <a:pt x="4804" y="20515"/>
                    <a:pt x="6338" y="20949"/>
                  </a:cubicBezTo>
                  <a:lnTo>
                    <a:pt x="6338" y="22283"/>
                  </a:lnTo>
                  <a:cubicBezTo>
                    <a:pt x="6338" y="22883"/>
                    <a:pt x="6638" y="23484"/>
                    <a:pt x="7039" y="23851"/>
                  </a:cubicBezTo>
                  <a:lnTo>
                    <a:pt x="7039" y="34025"/>
                  </a:lnTo>
                  <a:cubicBezTo>
                    <a:pt x="6605" y="34392"/>
                    <a:pt x="6338" y="34992"/>
                    <a:pt x="6338" y="35626"/>
                  </a:cubicBezTo>
                  <a:lnTo>
                    <a:pt x="6338" y="37194"/>
                  </a:lnTo>
                  <a:cubicBezTo>
                    <a:pt x="4804" y="37627"/>
                    <a:pt x="3636" y="39028"/>
                    <a:pt x="3636" y="40730"/>
                  </a:cubicBezTo>
                  <a:cubicBezTo>
                    <a:pt x="3636" y="41030"/>
                    <a:pt x="3670" y="41363"/>
                    <a:pt x="3770" y="41664"/>
                  </a:cubicBezTo>
                  <a:cubicBezTo>
                    <a:pt x="2836" y="42131"/>
                    <a:pt x="2169" y="42898"/>
                    <a:pt x="1835" y="43865"/>
                  </a:cubicBezTo>
                  <a:cubicBezTo>
                    <a:pt x="801" y="43999"/>
                    <a:pt x="0" y="44866"/>
                    <a:pt x="0" y="45900"/>
                  </a:cubicBezTo>
                  <a:lnTo>
                    <a:pt x="0" y="48068"/>
                  </a:lnTo>
                  <a:cubicBezTo>
                    <a:pt x="0" y="49236"/>
                    <a:pt x="934" y="50170"/>
                    <a:pt x="2102" y="50170"/>
                  </a:cubicBezTo>
                  <a:lnTo>
                    <a:pt x="46067" y="50170"/>
                  </a:lnTo>
                  <a:cubicBezTo>
                    <a:pt x="47234" y="50170"/>
                    <a:pt x="48168" y="49236"/>
                    <a:pt x="48168" y="48068"/>
                  </a:cubicBezTo>
                  <a:lnTo>
                    <a:pt x="48168" y="45967"/>
                  </a:lnTo>
                  <a:cubicBezTo>
                    <a:pt x="48068" y="44866"/>
                    <a:pt x="47301" y="44032"/>
                    <a:pt x="46300" y="43865"/>
                  </a:cubicBezTo>
                  <a:cubicBezTo>
                    <a:pt x="46000" y="42898"/>
                    <a:pt x="45299" y="42131"/>
                    <a:pt x="44365" y="41664"/>
                  </a:cubicBezTo>
                  <a:cubicBezTo>
                    <a:pt x="44465" y="41363"/>
                    <a:pt x="44499" y="41063"/>
                    <a:pt x="44499" y="40730"/>
                  </a:cubicBezTo>
                  <a:cubicBezTo>
                    <a:pt x="44499" y="39028"/>
                    <a:pt x="43331" y="37627"/>
                    <a:pt x="41797" y="37194"/>
                  </a:cubicBezTo>
                  <a:lnTo>
                    <a:pt x="41797" y="35626"/>
                  </a:lnTo>
                  <a:cubicBezTo>
                    <a:pt x="41797" y="34992"/>
                    <a:pt x="41497" y="34392"/>
                    <a:pt x="41063" y="34025"/>
                  </a:cubicBezTo>
                  <a:lnTo>
                    <a:pt x="41063" y="23851"/>
                  </a:lnTo>
                  <a:cubicBezTo>
                    <a:pt x="41530" y="23484"/>
                    <a:pt x="41797" y="22883"/>
                    <a:pt x="41797" y="22283"/>
                  </a:cubicBezTo>
                  <a:lnTo>
                    <a:pt x="41797" y="20949"/>
                  </a:lnTo>
                  <a:cubicBezTo>
                    <a:pt x="43331" y="20515"/>
                    <a:pt x="44499" y="19114"/>
                    <a:pt x="44499" y="17379"/>
                  </a:cubicBezTo>
                  <a:cubicBezTo>
                    <a:pt x="44499" y="17046"/>
                    <a:pt x="44465" y="16712"/>
                    <a:pt x="44365" y="16445"/>
                  </a:cubicBezTo>
                  <a:cubicBezTo>
                    <a:pt x="45633" y="15845"/>
                    <a:pt x="46467" y="14611"/>
                    <a:pt x="46467" y="13110"/>
                  </a:cubicBezTo>
                  <a:cubicBezTo>
                    <a:pt x="46467" y="11942"/>
                    <a:pt x="45533" y="11008"/>
                    <a:pt x="44365" y="11008"/>
                  </a:cubicBezTo>
                  <a:lnTo>
                    <a:pt x="43631" y="11008"/>
                  </a:lnTo>
                  <a:cubicBezTo>
                    <a:pt x="43465" y="10641"/>
                    <a:pt x="43164" y="10341"/>
                    <a:pt x="42798" y="10141"/>
                  </a:cubicBezTo>
                  <a:lnTo>
                    <a:pt x="25052" y="267"/>
                  </a:lnTo>
                  <a:cubicBezTo>
                    <a:pt x="24718" y="100"/>
                    <a:pt x="24384" y="0"/>
                    <a:pt x="24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4" name="Google Shape;424;g1ec88503771_0_179"/>
            <p:cNvGrpSpPr/>
            <p:nvPr/>
          </p:nvGrpSpPr>
          <p:grpSpPr>
            <a:xfrm>
              <a:off x="3988025" y="3949100"/>
              <a:ext cx="1099975" cy="1148350"/>
              <a:chOff x="3988025" y="3949100"/>
              <a:chExt cx="1099975" cy="1148350"/>
            </a:xfrm>
          </p:grpSpPr>
          <p:sp>
            <p:nvSpPr>
              <p:cNvPr id="425" name="Google Shape;425;g1ec88503771_0_179"/>
              <p:cNvSpPr/>
              <p:nvPr/>
            </p:nvSpPr>
            <p:spPr>
              <a:xfrm>
                <a:off x="4078925" y="4291025"/>
                <a:ext cx="919025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6761" h="3169" extrusionOk="0">
                    <a:moveTo>
                      <a:pt x="1568" y="0"/>
                    </a:moveTo>
                    <a:cubicBezTo>
                      <a:pt x="701" y="0"/>
                      <a:pt x="1" y="701"/>
                      <a:pt x="1" y="1601"/>
                    </a:cubicBezTo>
                    <a:cubicBezTo>
                      <a:pt x="1" y="2468"/>
                      <a:pt x="701" y="3169"/>
                      <a:pt x="1568" y="3169"/>
                    </a:cubicBezTo>
                    <a:lnTo>
                      <a:pt x="35159" y="3169"/>
                    </a:lnTo>
                    <a:cubicBezTo>
                      <a:pt x="36026" y="3169"/>
                      <a:pt x="36727" y="2468"/>
                      <a:pt x="36727" y="1601"/>
                    </a:cubicBezTo>
                    <a:cubicBezTo>
                      <a:pt x="36760" y="701"/>
                      <a:pt x="36026" y="0"/>
                      <a:pt x="35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g1ec88503771_0_179"/>
              <p:cNvSpPr/>
              <p:nvPr/>
            </p:nvSpPr>
            <p:spPr>
              <a:xfrm>
                <a:off x="4078925" y="4874775"/>
                <a:ext cx="9181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727" h="3170" extrusionOk="0">
                    <a:moveTo>
                      <a:pt x="1568" y="0"/>
                    </a:moveTo>
                    <a:cubicBezTo>
                      <a:pt x="701" y="0"/>
                      <a:pt x="1" y="701"/>
                      <a:pt x="1" y="1601"/>
                    </a:cubicBezTo>
                    <a:cubicBezTo>
                      <a:pt x="1" y="2469"/>
                      <a:pt x="701" y="3169"/>
                      <a:pt x="1568" y="3169"/>
                    </a:cubicBezTo>
                    <a:lnTo>
                      <a:pt x="35159" y="3169"/>
                    </a:lnTo>
                    <a:cubicBezTo>
                      <a:pt x="36026" y="3169"/>
                      <a:pt x="36727" y="2469"/>
                      <a:pt x="36727" y="1601"/>
                    </a:cubicBezTo>
                    <a:cubicBezTo>
                      <a:pt x="36727" y="701"/>
                      <a:pt x="36026" y="0"/>
                      <a:pt x="35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g1ec88503771_0_179"/>
              <p:cNvSpPr/>
              <p:nvPr/>
            </p:nvSpPr>
            <p:spPr>
              <a:xfrm>
                <a:off x="4146475" y="4395250"/>
                <a:ext cx="1217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7981" extrusionOk="0">
                    <a:moveTo>
                      <a:pt x="1" y="1"/>
                    </a:moveTo>
                    <a:lnTo>
                      <a:pt x="1" y="2336"/>
                    </a:lnTo>
                    <a:lnTo>
                      <a:pt x="768" y="2336"/>
                    </a:lnTo>
                    <a:lnTo>
                      <a:pt x="768" y="15645"/>
                    </a:lnTo>
                    <a:lnTo>
                      <a:pt x="1" y="15645"/>
                    </a:lnTo>
                    <a:lnTo>
                      <a:pt x="1" y="17980"/>
                    </a:lnTo>
                    <a:lnTo>
                      <a:pt x="4871" y="17980"/>
                    </a:lnTo>
                    <a:lnTo>
                      <a:pt x="4871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871" y="2336"/>
                    </a:lnTo>
                    <a:lnTo>
                      <a:pt x="48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g1ec88503771_0_179"/>
              <p:cNvSpPr/>
              <p:nvPr/>
            </p:nvSpPr>
            <p:spPr>
              <a:xfrm>
                <a:off x="4312425" y="4395250"/>
                <a:ext cx="1217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7981" extrusionOk="0">
                    <a:moveTo>
                      <a:pt x="1" y="1"/>
                    </a:moveTo>
                    <a:lnTo>
                      <a:pt x="1" y="2336"/>
                    </a:lnTo>
                    <a:lnTo>
                      <a:pt x="701" y="2336"/>
                    </a:lnTo>
                    <a:lnTo>
                      <a:pt x="701" y="15645"/>
                    </a:lnTo>
                    <a:lnTo>
                      <a:pt x="1" y="15645"/>
                    </a:lnTo>
                    <a:lnTo>
                      <a:pt x="1" y="17980"/>
                    </a:lnTo>
                    <a:lnTo>
                      <a:pt x="4871" y="17980"/>
                    </a:lnTo>
                    <a:lnTo>
                      <a:pt x="4871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871" y="2336"/>
                    </a:lnTo>
                    <a:lnTo>
                      <a:pt x="48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g1ec88503771_0_179"/>
              <p:cNvSpPr/>
              <p:nvPr/>
            </p:nvSpPr>
            <p:spPr>
              <a:xfrm>
                <a:off x="4476725" y="4395250"/>
                <a:ext cx="122600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17981" extrusionOk="0">
                    <a:moveTo>
                      <a:pt x="0" y="1"/>
                    </a:moveTo>
                    <a:lnTo>
                      <a:pt x="0" y="2336"/>
                    </a:lnTo>
                    <a:lnTo>
                      <a:pt x="767" y="2336"/>
                    </a:lnTo>
                    <a:lnTo>
                      <a:pt x="767" y="15645"/>
                    </a:lnTo>
                    <a:lnTo>
                      <a:pt x="0" y="15645"/>
                    </a:lnTo>
                    <a:lnTo>
                      <a:pt x="0" y="17980"/>
                    </a:lnTo>
                    <a:lnTo>
                      <a:pt x="4904" y="17980"/>
                    </a:lnTo>
                    <a:lnTo>
                      <a:pt x="4904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904" y="2336"/>
                    </a:lnTo>
                    <a:lnTo>
                      <a:pt x="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g1ec88503771_0_179"/>
              <p:cNvSpPr/>
              <p:nvPr/>
            </p:nvSpPr>
            <p:spPr>
              <a:xfrm>
                <a:off x="4642675" y="4395250"/>
                <a:ext cx="1217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7981" extrusionOk="0">
                    <a:moveTo>
                      <a:pt x="0" y="1"/>
                    </a:moveTo>
                    <a:lnTo>
                      <a:pt x="0" y="2336"/>
                    </a:lnTo>
                    <a:lnTo>
                      <a:pt x="701" y="2336"/>
                    </a:lnTo>
                    <a:lnTo>
                      <a:pt x="701" y="15645"/>
                    </a:lnTo>
                    <a:lnTo>
                      <a:pt x="0" y="15645"/>
                    </a:lnTo>
                    <a:lnTo>
                      <a:pt x="0" y="17980"/>
                    </a:lnTo>
                    <a:lnTo>
                      <a:pt x="4870" y="17980"/>
                    </a:lnTo>
                    <a:lnTo>
                      <a:pt x="4870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870" y="2336"/>
                    </a:lnTo>
                    <a:lnTo>
                      <a:pt x="4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g1ec88503771_0_179"/>
              <p:cNvSpPr/>
              <p:nvPr/>
            </p:nvSpPr>
            <p:spPr>
              <a:xfrm>
                <a:off x="4808625" y="4395250"/>
                <a:ext cx="12092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7981" extrusionOk="0">
                    <a:moveTo>
                      <a:pt x="0" y="1"/>
                    </a:moveTo>
                    <a:lnTo>
                      <a:pt x="0" y="2336"/>
                    </a:lnTo>
                    <a:lnTo>
                      <a:pt x="701" y="2336"/>
                    </a:lnTo>
                    <a:lnTo>
                      <a:pt x="701" y="15645"/>
                    </a:lnTo>
                    <a:lnTo>
                      <a:pt x="0" y="15645"/>
                    </a:lnTo>
                    <a:lnTo>
                      <a:pt x="0" y="17980"/>
                    </a:lnTo>
                    <a:lnTo>
                      <a:pt x="4837" y="17980"/>
                    </a:lnTo>
                    <a:lnTo>
                      <a:pt x="4837" y="15645"/>
                    </a:lnTo>
                    <a:lnTo>
                      <a:pt x="4136" y="15645"/>
                    </a:lnTo>
                    <a:lnTo>
                      <a:pt x="4136" y="2336"/>
                    </a:lnTo>
                    <a:lnTo>
                      <a:pt x="4837" y="2336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g1ec88503771_0_179"/>
              <p:cNvSpPr/>
              <p:nvPr/>
            </p:nvSpPr>
            <p:spPr>
              <a:xfrm>
                <a:off x="4029725" y="4979850"/>
                <a:ext cx="10174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40697" h="1602" extrusionOk="0">
                    <a:moveTo>
                      <a:pt x="1602" y="0"/>
                    </a:moveTo>
                    <a:cubicBezTo>
                      <a:pt x="701" y="0"/>
                      <a:pt x="1" y="734"/>
                      <a:pt x="1" y="1601"/>
                    </a:cubicBezTo>
                    <a:lnTo>
                      <a:pt x="40696" y="1601"/>
                    </a:lnTo>
                    <a:cubicBezTo>
                      <a:pt x="40696" y="734"/>
                      <a:pt x="39996" y="0"/>
                      <a:pt x="39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g1ec88503771_0_179"/>
              <p:cNvSpPr/>
              <p:nvPr/>
            </p:nvSpPr>
            <p:spPr>
              <a:xfrm>
                <a:off x="4029725" y="4224300"/>
                <a:ext cx="10165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40663" h="1602" extrusionOk="0">
                    <a:moveTo>
                      <a:pt x="1" y="0"/>
                    </a:moveTo>
                    <a:cubicBezTo>
                      <a:pt x="1" y="868"/>
                      <a:pt x="701" y="1602"/>
                      <a:pt x="1602" y="1602"/>
                    </a:cubicBezTo>
                    <a:lnTo>
                      <a:pt x="39062" y="1602"/>
                    </a:lnTo>
                    <a:cubicBezTo>
                      <a:pt x="39962" y="1602"/>
                      <a:pt x="40663" y="868"/>
                      <a:pt x="40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g1ec88503771_0_179"/>
              <p:cNvSpPr/>
              <p:nvPr/>
            </p:nvSpPr>
            <p:spPr>
              <a:xfrm>
                <a:off x="3988025" y="5044050"/>
                <a:ext cx="10999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43999" h="2136" extrusionOk="0">
                    <a:moveTo>
                      <a:pt x="1" y="1"/>
                    </a:moveTo>
                    <a:lnTo>
                      <a:pt x="1" y="2135"/>
                    </a:lnTo>
                    <a:lnTo>
                      <a:pt x="43999" y="2135"/>
                    </a:lnTo>
                    <a:lnTo>
                      <a:pt x="439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g1ec88503771_0_179"/>
              <p:cNvSpPr/>
              <p:nvPr/>
            </p:nvSpPr>
            <p:spPr>
              <a:xfrm>
                <a:off x="4095600" y="3949100"/>
                <a:ext cx="88567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35427" h="9875" extrusionOk="0">
                    <a:moveTo>
                      <a:pt x="17713" y="1"/>
                    </a:moveTo>
                    <a:lnTo>
                      <a:pt x="1" y="9874"/>
                    </a:lnTo>
                    <a:lnTo>
                      <a:pt x="35426" y="9874"/>
                    </a:lnTo>
                    <a:lnTo>
                      <a:pt x="177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6" name="Google Shape;436;g1ec88503771_0_179"/>
          <p:cNvGrpSpPr/>
          <p:nvPr/>
        </p:nvGrpSpPr>
        <p:grpSpPr>
          <a:xfrm>
            <a:off x="7234902" y="1798256"/>
            <a:ext cx="1418867" cy="1316089"/>
            <a:chOff x="621075" y="3034200"/>
            <a:chExt cx="696650" cy="684750"/>
          </a:xfrm>
        </p:grpSpPr>
        <p:sp>
          <p:nvSpPr>
            <p:cNvPr id="437" name="Google Shape;437;g1ec88503771_0_179"/>
            <p:cNvSpPr/>
            <p:nvPr/>
          </p:nvSpPr>
          <p:spPr>
            <a:xfrm>
              <a:off x="621075" y="3034200"/>
              <a:ext cx="696650" cy="684750"/>
            </a:xfrm>
            <a:custGeom>
              <a:avLst/>
              <a:gdLst/>
              <a:ahLst/>
              <a:cxnLst/>
              <a:rect l="l" t="t" r="r" b="b"/>
              <a:pathLst>
                <a:path w="27866" h="27390" extrusionOk="0">
                  <a:moveTo>
                    <a:pt x="11391" y="0"/>
                  </a:moveTo>
                  <a:cubicBezTo>
                    <a:pt x="8050" y="0"/>
                    <a:pt x="5323" y="2727"/>
                    <a:pt x="5323" y="6069"/>
                  </a:cubicBezTo>
                  <a:cubicBezTo>
                    <a:pt x="5323" y="7713"/>
                    <a:pt x="6010" y="9297"/>
                    <a:pt x="7185" y="10433"/>
                  </a:cubicBezTo>
                  <a:lnTo>
                    <a:pt x="6967" y="10750"/>
                  </a:lnTo>
                  <a:lnTo>
                    <a:pt x="5706" y="9852"/>
                  </a:lnTo>
                  <a:cubicBezTo>
                    <a:pt x="5151" y="9456"/>
                    <a:pt x="4524" y="9245"/>
                    <a:pt x="3883" y="9245"/>
                  </a:cubicBezTo>
                  <a:cubicBezTo>
                    <a:pt x="2583" y="9245"/>
                    <a:pt x="1460" y="10083"/>
                    <a:pt x="1031" y="11371"/>
                  </a:cubicBezTo>
                  <a:lnTo>
                    <a:pt x="483" y="13022"/>
                  </a:lnTo>
                  <a:cubicBezTo>
                    <a:pt x="1" y="14461"/>
                    <a:pt x="437" y="16198"/>
                    <a:pt x="1553" y="17228"/>
                  </a:cubicBezTo>
                  <a:lnTo>
                    <a:pt x="3864" y="19380"/>
                  </a:lnTo>
                  <a:cubicBezTo>
                    <a:pt x="4557" y="20027"/>
                    <a:pt x="5534" y="20397"/>
                    <a:pt x="6544" y="20397"/>
                  </a:cubicBezTo>
                  <a:cubicBezTo>
                    <a:pt x="7152" y="20397"/>
                    <a:pt x="7733" y="20265"/>
                    <a:pt x="8241" y="20007"/>
                  </a:cubicBezTo>
                  <a:lnTo>
                    <a:pt x="10255" y="19004"/>
                  </a:lnTo>
                  <a:lnTo>
                    <a:pt x="12784" y="25138"/>
                  </a:lnTo>
                  <a:cubicBezTo>
                    <a:pt x="13332" y="26465"/>
                    <a:pt x="14732" y="27390"/>
                    <a:pt x="16185" y="27390"/>
                  </a:cubicBezTo>
                  <a:cubicBezTo>
                    <a:pt x="16396" y="27390"/>
                    <a:pt x="16601" y="27363"/>
                    <a:pt x="16825" y="27317"/>
                  </a:cubicBezTo>
                  <a:lnTo>
                    <a:pt x="22907" y="26214"/>
                  </a:lnTo>
                  <a:cubicBezTo>
                    <a:pt x="24650" y="25904"/>
                    <a:pt x="25911" y="24214"/>
                    <a:pt x="25713" y="22444"/>
                  </a:cubicBezTo>
                  <a:lnTo>
                    <a:pt x="25640" y="21790"/>
                  </a:lnTo>
                  <a:cubicBezTo>
                    <a:pt x="25541" y="20912"/>
                    <a:pt x="25112" y="20133"/>
                    <a:pt x="24471" y="19598"/>
                  </a:cubicBezTo>
                  <a:cubicBezTo>
                    <a:pt x="25686" y="19116"/>
                    <a:pt x="26670" y="17987"/>
                    <a:pt x="26895" y="16699"/>
                  </a:cubicBezTo>
                  <a:lnTo>
                    <a:pt x="27568" y="12771"/>
                  </a:lnTo>
                  <a:cubicBezTo>
                    <a:pt x="27865" y="11047"/>
                    <a:pt x="26730" y="9271"/>
                    <a:pt x="25033" y="8829"/>
                  </a:cubicBezTo>
                  <a:cubicBezTo>
                    <a:pt x="25033" y="8829"/>
                    <a:pt x="24227" y="8611"/>
                    <a:pt x="24221" y="8611"/>
                  </a:cubicBezTo>
                  <a:lnTo>
                    <a:pt x="25310" y="7713"/>
                  </a:lnTo>
                  <a:cubicBezTo>
                    <a:pt x="26003" y="7132"/>
                    <a:pt x="26433" y="6326"/>
                    <a:pt x="26512" y="5428"/>
                  </a:cubicBezTo>
                  <a:cubicBezTo>
                    <a:pt x="26598" y="4524"/>
                    <a:pt x="26314" y="3652"/>
                    <a:pt x="25726" y="2965"/>
                  </a:cubicBezTo>
                  <a:lnTo>
                    <a:pt x="25053" y="2173"/>
                  </a:lnTo>
                  <a:cubicBezTo>
                    <a:pt x="24366" y="1354"/>
                    <a:pt x="23283" y="872"/>
                    <a:pt x="22160" y="872"/>
                  </a:cubicBezTo>
                  <a:cubicBezTo>
                    <a:pt x="21626" y="872"/>
                    <a:pt x="21104" y="978"/>
                    <a:pt x="20642" y="1189"/>
                  </a:cubicBezTo>
                  <a:lnTo>
                    <a:pt x="16640" y="3031"/>
                  </a:lnTo>
                  <a:cubicBezTo>
                    <a:pt x="15571" y="1169"/>
                    <a:pt x="13577" y="0"/>
                    <a:pt x="11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1ec88503771_0_179"/>
            <p:cNvSpPr/>
            <p:nvPr/>
          </p:nvSpPr>
          <p:spPr>
            <a:xfrm>
              <a:off x="661025" y="3070525"/>
              <a:ext cx="621875" cy="614425"/>
            </a:xfrm>
            <a:custGeom>
              <a:avLst/>
              <a:gdLst/>
              <a:ahLst/>
              <a:cxnLst/>
              <a:rect l="l" t="t" r="r" b="b"/>
              <a:pathLst>
                <a:path w="24875" h="24577" extrusionOk="0">
                  <a:moveTo>
                    <a:pt x="9885" y="0"/>
                  </a:moveTo>
                  <a:cubicBezTo>
                    <a:pt x="7317" y="0"/>
                    <a:pt x="5217" y="2093"/>
                    <a:pt x="5217" y="4668"/>
                  </a:cubicBezTo>
                  <a:cubicBezTo>
                    <a:pt x="5217" y="6365"/>
                    <a:pt x="6161" y="7917"/>
                    <a:pt x="7594" y="8729"/>
                  </a:cubicBezTo>
                  <a:lnTo>
                    <a:pt x="6010" y="10987"/>
                  </a:lnTo>
                  <a:cubicBezTo>
                    <a:pt x="6010" y="10994"/>
                    <a:pt x="6003" y="10994"/>
                    <a:pt x="6003" y="11007"/>
                  </a:cubicBezTo>
                  <a:cubicBezTo>
                    <a:pt x="5937" y="11106"/>
                    <a:pt x="5831" y="11159"/>
                    <a:pt x="5712" y="11159"/>
                  </a:cubicBezTo>
                  <a:cubicBezTo>
                    <a:pt x="5666" y="11159"/>
                    <a:pt x="5580" y="11153"/>
                    <a:pt x="5508" y="11093"/>
                  </a:cubicBezTo>
                  <a:lnTo>
                    <a:pt x="3388" y="9574"/>
                  </a:lnTo>
                  <a:cubicBezTo>
                    <a:pt x="3084" y="9357"/>
                    <a:pt x="2728" y="9238"/>
                    <a:pt x="2378" y="9238"/>
                  </a:cubicBezTo>
                  <a:cubicBezTo>
                    <a:pt x="1698" y="9238"/>
                    <a:pt x="1090" y="9693"/>
                    <a:pt x="859" y="10393"/>
                  </a:cubicBezTo>
                  <a:lnTo>
                    <a:pt x="311" y="12044"/>
                  </a:lnTo>
                  <a:cubicBezTo>
                    <a:pt x="1" y="12955"/>
                    <a:pt x="311" y="14130"/>
                    <a:pt x="1011" y="14784"/>
                  </a:cubicBezTo>
                  <a:lnTo>
                    <a:pt x="3322" y="16937"/>
                  </a:lnTo>
                  <a:cubicBezTo>
                    <a:pt x="3758" y="17346"/>
                    <a:pt x="4385" y="17584"/>
                    <a:pt x="5052" y="17584"/>
                  </a:cubicBezTo>
                  <a:cubicBezTo>
                    <a:pt x="5442" y="17584"/>
                    <a:pt x="5805" y="17498"/>
                    <a:pt x="6122" y="17346"/>
                  </a:cubicBezTo>
                  <a:lnTo>
                    <a:pt x="9192" y="15808"/>
                  </a:lnTo>
                  <a:cubicBezTo>
                    <a:pt x="9238" y="15781"/>
                    <a:pt x="9291" y="15775"/>
                    <a:pt x="9337" y="15775"/>
                  </a:cubicBezTo>
                  <a:cubicBezTo>
                    <a:pt x="9463" y="15775"/>
                    <a:pt x="9562" y="15847"/>
                    <a:pt x="9608" y="15973"/>
                  </a:cubicBezTo>
                  <a:lnTo>
                    <a:pt x="12593" y="23196"/>
                  </a:lnTo>
                  <a:cubicBezTo>
                    <a:pt x="12929" y="24015"/>
                    <a:pt x="13794" y="24576"/>
                    <a:pt x="14692" y="24576"/>
                  </a:cubicBezTo>
                  <a:cubicBezTo>
                    <a:pt x="14818" y="24576"/>
                    <a:pt x="14943" y="24563"/>
                    <a:pt x="15056" y="24543"/>
                  </a:cubicBezTo>
                  <a:lnTo>
                    <a:pt x="21144" y="23441"/>
                  </a:lnTo>
                  <a:cubicBezTo>
                    <a:pt x="22174" y="23256"/>
                    <a:pt x="22926" y="22252"/>
                    <a:pt x="22807" y="21209"/>
                  </a:cubicBezTo>
                  <a:lnTo>
                    <a:pt x="22735" y="20555"/>
                  </a:lnTo>
                  <a:cubicBezTo>
                    <a:pt x="22616" y="19545"/>
                    <a:pt x="21777" y="18799"/>
                    <a:pt x="20761" y="18799"/>
                  </a:cubicBezTo>
                  <a:cubicBezTo>
                    <a:pt x="20701" y="18799"/>
                    <a:pt x="20635" y="18799"/>
                    <a:pt x="20582" y="18805"/>
                  </a:cubicBezTo>
                  <a:lnTo>
                    <a:pt x="17908" y="19050"/>
                  </a:lnTo>
                  <a:cubicBezTo>
                    <a:pt x="17893" y="19051"/>
                    <a:pt x="17878" y="19052"/>
                    <a:pt x="17863" y="19052"/>
                  </a:cubicBezTo>
                  <a:cubicBezTo>
                    <a:pt x="17626" y="19052"/>
                    <a:pt x="17391" y="18864"/>
                    <a:pt x="17353" y="18640"/>
                  </a:cubicBezTo>
                  <a:lnTo>
                    <a:pt x="17221" y="17987"/>
                  </a:lnTo>
                  <a:cubicBezTo>
                    <a:pt x="17195" y="17874"/>
                    <a:pt x="17235" y="17789"/>
                    <a:pt x="17274" y="17742"/>
                  </a:cubicBezTo>
                  <a:cubicBezTo>
                    <a:pt x="17307" y="17689"/>
                    <a:pt x="17373" y="17630"/>
                    <a:pt x="17492" y="17617"/>
                  </a:cubicBezTo>
                  <a:lnTo>
                    <a:pt x="21969" y="17029"/>
                  </a:lnTo>
                  <a:cubicBezTo>
                    <a:pt x="22940" y="16897"/>
                    <a:pt x="23831" y="16039"/>
                    <a:pt x="23996" y="15075"/>
                  </a:cubicBezTo>
                  <a:lnTo>
                    <a:pt x="24676" y="11146"/>
                  </a:lnTo>
                  <a:cubicBezTo>
                    <a:pt x="24874" y="10096"/>
                    <a:pt x="24194" y="9040"/>
                    <a:pt x="23184" y="8775"/>
                  </a:cubicBezTo>
                  <a:lnTo>
                    <a:pt x="22391" y="8571"/>
                  </a:lnTo>
                  <a:cubicBezTo>
                    <a:pt x="22226" y="8531"/>
                    <a:pt x="22061" y="8505"/>
                    <a:pt x="21896" y="8505"/>
                  </a:cubicBezTo>
                  <a:cubicBezTo>
                    <a:pt x="20985" y="8505"/>
                    <a:pt x="20226" y="9132"/>
                    <a:pt x="20047" y="10023"/>
                  </a:cubicBezTo>
                  <a:lnTo>
                    <a:pt x="19896" y="10743"/>
                  </a:lnTo>
                  <a:cubicBezTo>
                    <a:pt x="19830" y="11047"/>
                    <a:pt x="19473" y="11377"/>
                    <a:pt x="19163" y="11417"/>
                  </a:cubicBezTo>
                  <a:lnTo>
                    <a:pt x="18516" y="11502"/>
                  </a:lnTo>
                  <a:lnTo>
                    <a:pt x="18469" y="11502"/>
                  </a:lnTo>
                  <a:cubicBezTo>
                    <a:pt x="18430" y="11502"/>
                    <a:pt x="18370" y="11489"/>
                    <a:pt x="18337" y="11450"/>
                  </a:cubicBezTo>
                  <a:cubicBezTo>
                    <a:pt x="18304" y="11417"/>
                    <a:pt x="18284" y="11357"/>
                    <a:pt x="18284" y="11285"/>
                  </a:cubicBezTo>
                  <a:lnTo>
                    <a:pt x="18357" y="9759"/>
                  </a:lnTo>
                  <a:cubicBezTo>
                    <a:pt x="18383" y="9330"/>
                    <a:pt x="18714" y="8676"/>
                    <a:pt x="19044" y="8406"/>
                  </a:cubicBezTo>
                  <a:lnTo>
                    <a:pt x="22906" y="5230"/>
                  </a:lnTo>
                  <a:cubicBezTo>
                    <a:pt x="23309" y="4900"/>
                    <a:pt x="23560" y="4424"/>
                    <a:pt x="23606" y="3896"/>
                  </a:cubicBezTo>
                  <a:cubicBezTo>
                    <a:pt x="23659" y="3381"/>
                    <a:pt x="23494" y="2866"/>
                    <a:pt x="23157" y="2470"/>
                  </a:cubicBezTo>
                  <a:lnTo>
                    <a:pt x="22477" y="1677"/>
                  </a:lnTo>
                  <a:cubicBezTo>
                    <a:pt x="22048" y="1175"/>
                    <a:pt x="21361" y="872"/>
                    <a:pt x="20655" y="872"/>
                  </a:cubicBezTo>
                  <a:cubicBezTo>
                    <a:pt x="20325" y="872"/>
                    <a:pt x="20001" y="938"/>
                    <a:pt x="19724" y="1070"/>
                  </a:cubicBezTo>
                  <a:lnTo>
                    <a:pt x="14395" y="3513"/>
                  </a:lnTo>
                  <a:cubicBezTo>
                    <a:pt x="13887" y="1499"/>
                    <a:pt x="12051" y="0"/>
                    <a:pt x="9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g1ec88503771_0_179"/>
          <p:cNvGrpSpPr/>
          <p:nvPr/>
        </p:nvGrpSpPr>
        <p:grpSpPr>
          <a:xfrm>
            <a:off x="6211248" y="1640562"/>
            <a:ext cx="825174" cy="768556"/>
            <a:chOff x="3246425" y="3044100"/>
            <a:chExt cx="677650" cy="683100"/>
          </a:xfrm>
        </p:grpSpPr>
        <p:sp>
          <p:nvSpPr>
            <p:cNvPr id="440" name="Google Shape;440;g1ec88503771_0_179"/>
            <p:cNvSpPr/>
            <p:nvPr/>
          </p:nvSpPr>
          <p:spPr>
            <a:xfrm>
              <a:off x="3246425" y="3044100"/>
              <a:ext cx="677650" cy="683100"/>
            </a:xfrm>
            <a:custGeom>
              <a:avLst/>
              <a:gdLst/>
              <a:ahLst/>
              <a:cxnLst/>
              <a:rect l="l" t="t" r="r" b="b"/>
              <a:pathLst>
                <a:path w="27106" h="27324" extrusionOk="0">
                  <a:moveTo>
                    <a:pt x="13471" y="1"/>
                  </a:moveTo>
                  <a:cubicBezTo>
                    <a:pt x="11767" y="1"/>
                    <a:pt x="10394" y="1387"/>
                    <a:pt x="10394" y="3091"/>
                  </a:cubicBezTo>
                  <a:cubicBezTo>
                    <a:pt x="10394" y="3461"/>
                    <a:pt x="10460" y="3830"/>
                    <a:pt x="10592" y="4180"/>
                  </a:cubicBezTo>
                  <a:lnTo>
                    <a:pt x="8512" y="7885"/>
                  </a:lnTo>
                  <a:lnTo>
                    <a:pt x="4286" y="8743"/>
                  </a:lnTo>
                  <a:cubicBezTo>
                    <a:pt x="3903" y="8578"/>
                    <a:pt x="3493" y="8492"/>
                    <a:pt x="3077" y="8492"/>
                  </a:cubicBezTo>
                  <a:cubicBezTo>
                    <a:pt x="1380" y="8492"/>
                    <a:pt x="0" y="9885"/>
                    <a:pt x="0" y="11582"/>
                  </a:cubicBezTo>
                  <a:cubicBezTo>
                    <a:pt x="0" y="13266"/>
                    <a:pt x="1347" y="14633"/>
                    <a:pt x="3011" y="14672"/>
                  </a:cubicBezTo>
                  <a:lnTo>
                    <a:pt x="5455" y="17333"/>
                  </a:lnTo>
                  <a:lnTo>
                    <a:pt x="4959" y="21612"/>
                  </a:lnTo>
                  <a:cubicBezTo>
                    <a:pt x="4068" y="22173"/>
                    <a:pt x="3507" y="23164"/>
                    <a:pt x="3507" y="24234"/>
                  </a:cubicBezTo>
                  <a:cubicBezTo>
                    <a:pt x="3507" y="25937"/>
                    <a:pt x="4887" y="27324"/>
                    <a:pt x="6584" y="27324"/>
                  </a:cubicBezTo>
                  <a:cubicBezTo>
                    <a:pt x="8023" y="27324"/>
                    <a:pt x="9245" y="26340"/>
                    <a:pt x="9575" y="24980"/>
                  </a:cubicBezTo>
                  <a:lnTo>
                    <a:pt x="13477" y="23184"/>
                  </a:lnTo>
                  <a:lnTo>
                    <a:pt x="17379" y="24980"/>
                  </a:lnTo>
                  <a:cubicBezTo>
                    <a:pt x="17723" y="26340"/>
                    <a:pt x="18931" y="27324"/>
                    <a:pt x="20371" y="27324"/>
                  </a:cubicBezTo>
                  <a:cubicBezTo>
                    <a:pt x="22068" y="27324"/>
                    <a:pt x="23448" y="25937"/>
                    <a:pt x="23441" y="24227"/>
                  </a:cubicBezTo>
                  <a:cubicBezTo>
                    <a:pt x="23441" y="23157"/>
                    <a:pt x="22880" y="22167"/>
                    <a:pt x="21988" y="21606"/>
                  </a:cubicBezTo>
                  <a:lnTo>
                    <a:pt x="21493" y="17327"/>
                  </a:lnTo>
                  <a:lnTo>
                    <a:pt x="24095" y="14488"/>
                  </a:lnTo>
                  <a:cubicBezTo>
                    <a:pt x="25759" y="14455"/>
                    <a:pt x="27106" y="13088"/>
                    <a:pt x="27106" y="11397"/>
                  </a:cubicBezTo>
                  <a:cubicBezTo>
                    <a:pt x="27106" y="9700"/>
                    <a:pt x="25726" y="8314"/>
                    <a:pt x="24029" y="8314"/>
                  </a:cubicBezTo>
                  <a:cubicBezTo>
                    <a:pt x="23500" y="8314"/>
                    <a:pt x="22979" y="8452"/>
                    <a:pt x="22523" y="8710"/>
                  </a:cubicBezTo>
                  <a:lnTo>
                    <a:pt x="18429" y="7885"/>
                  </a:lnTo>
                  <a:lnTo>
                    <a:pt x="16349" y="4180"/>
                  </a:lnTo>
                  <a:cubicBezTo>
                    <a:pt x="16481" y="3830"/>
                    <a:pt x="16548" y="3461"/>
                    <a:pt x="16548" y="3091"/>
                  </a:cubicBezTo>
                  <a:cubicBezTo>
                    <a:pt x="16548" y="2272"/>
                    <a:pt x="16224" y="1493"/>
                    <a:pt x="15650" y="912"/>
                  </a:cubicBezTo>
                  <a:cubicBezTo>
                    <a:pt x="15068" y="324"/>
                    <a:pt x="14296" y="1"/>
                    <a:pt x="13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1ec88503771_0_179"/>
            <p:cNvSpPr/>
            <p:nvPr/>
          </p:nvSpPr>
          <p:spPr>
            <a:xfrm>
              <a:off x="3284400" y="3080100"/>
              <a:ext cx="607825" cy="612600"/>
            </a:xfrm>
            <a:custGeom>
              <a:avLst/>
              <a:gdLst/>
              <a:ahLst/>
              <a:cxnLst/>
              <a:rect l="l" t="t" r="r" b="b"/>
              <a:pathLst>
                <a:path w="24313" h="24504" extrusionOk="0">
                  <a:moveTo>
                    <a:pt x="12084" y="0"/>
                  </a:moveTo>
                  <a:cubicBezTo>
                    <a:pt x="11159" y="0"/>
                    <a:pt x="10406" y="759"/>
                    <a:pt x="10406" y="1684"/>
                  </a:cubicBezTo>
                  <a:cubicBezTo>
                    <a:pt x="10406" y="2093"/>
                    <a:pt x="10558" y="2483"/>
                    <a:pt x="10803" y="2773"/>
                  </a:cubicBezTo>
                  <a:lnTo>
                    <a:pt x="8023" y="7726"/>
                  </a:lnTo>
                  <a:lnTo>
                    <a:pt x="2655" y="8815"/>
                  </a:lnTo>
                  <a:cubicBezTo>
                    <a:pt x="2384" y="8610"/>
                    <a:pt x="2047" y="8492"/>
                    <a:pt x="1677" y="8492"/>
                  </a:cubicBezTo>
                  <a:cubicBezTo>
                    <a:pt x="753" y="8492"/>
                    <a:pt x="0" y="9251"/>
                    <a:pt x="0" y="10175"/>
                  </a:cubicBezTo>
                  <a:cubicBezTo>
                    <a:pt x="0" y="11106"/>
                    <a:pt x="753" y="11859"/>
                    <a:pt x="1677" y="11859"/>
                  </a:cubicBezTo>
                  <a:cubicBezTo>
                    <a:pt x="1849" y="11859"/>
                    <a:pt x="2007" y="11833"/>
                    <a:pt x="2159" y="11786"/>
                  </a:cubicBezTo>
                  <a:lnTo>
                    <a:pt x="5520" y="15451"/>
                  </a:lnTo>
                  <a:lnTo>
                    <a:pt x="4860" y="21169"/>
                  </a:lnTo>
                  <a:cubicBezTo>
                    <a:pt x="4094" y="21321"/>
                    <a:pt x="3506" y="22001"/>
                    <a:pt x="3506" y="22820"/>
                  </a:cubicBezTo>
                  <a:cubicBezTo>
                    <a:pt x="3506" y="23751"/>
                    <a:pt x="4259" y="24504"/>
                    <a:pt x="5183" y="24504"/>
                  </a:cubicBezTo>
                  <a:cubicBezTo>
                    <a:pt x="6108" y="24504"/>
                    <a:pt x="6861" y="23744"/>
                    <a:pt x="6861" y="22820"/>
                  </a:cubicBezTo>
                  <a:cubicBezTo>
                    <a:pt x="6861" y="22754"/>
                    <a:pt x="6847" y="22688"/>
                    <a:pt x="6847" y="22628"/>
                  </a:cubicBezTo>
                  <a:lnTo>
                    <a:pt x="12077" y="20232"/>
                  </a:lnTo>
                  <a:lnTo>
                    <a:pt x="17300" y="22628"/>
                  </a:lnTo>
                  <a:cubicBezTo>
                    <a:pt x="17293" y="22694"/>
                    <a:pt x="17293" y="22754"/>
                    <a:pt x="17293" y="22820"/>
                  </a:cubicBezTo>
                  <a:cubicBezTo>
                    <a:pt x="17293" y="23751"/>
                    <a:pt x="18039" y="24504"/>
                    <a:pt x="18964" y="24504"/>
                  </a:cubicBezTo>
                  <a:cubicBezTo>
                    <a:pt x="19888" y="24504"/>
                    <a:pt x="20641" y="23744"/>
                    <a:pt x="20641" y="22820"/>
                  </a:cubicBezTo>
                  <a:cubicBezTo>
                    <a:pt x="20641" y="22001"/>
                    <a:pt x="20053" y="21321"/>
                    <a:pt x="19287" y="21169"/>
                  </a:cubicBezTo>
                  <a:lnTo>
                    <a:pt x="18627" y="15451"/>
                  </a:lnTo>
                  <a:lnTo>
                    <a:pt x="22140" y="11615"/>
                  </a:lnTo>
                  <a:cubicBezTo>
                    <a:pt x="22298" y="11661"/>
                    <a:pt x="22463" y="11687"/>
                    <a:pt x="22629" y="11687"/>
                  </a:cubicBezTo>
                  <a:cubicBezTo>
                    <a:pt x="23553" y="11687"/>
                    <a:pt x="24306" y="10928"/>
                    <a:pt x="24306" y="10004"/>
                  </a:cubicBezTo>
                  <a:cubicBezTo>
                    <a:pt x="24312" y="9066"/>
                    <a:pt x="23566" y="8320"/>
                    <a:pt x="22642" y="8320"/>
                  </a:cubicBezTo>
                  <a:cubicBezTo>
                    <a:pt x="22180" y="8320"/>
                    <a:pt x="21764" y="8511"/>
                    <a:pt x="21466" y="8808"/>
                  </a:cubicBezTo>
                  <a:lnTo>
                    <a:pt x="16138" y="7726"/>
                  </a:lnTo>
                  <a:lnTo>
                    <a:pt x="13351" y="2773"/>
                  </a:lnTo>
                  <a:cubicBezTo>
                    <a:pt x="13602" y="2476"/>
                    <a:pt x="13761" y="2093"/>
                    <a:pt x="13761" y="1684"/>
                  </a:cubicBezTo>
                  <a:cubicBezTo>
                    <a:pt x="13761" y="753"/>
                    <a:pt x="13008" y="0"/>
                    <a:pt x="12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2" name="Google Shape;442;g1ec88503771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909" y="3349300"/>
            <a:ext cx="1169850" cy="11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1ec88503771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725" y="564200"/>
            <a:ext cx="10477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c88503771_0_183"/>
          <p:cNvSpPr txBox="1"/>
          <p:nvPr/>
        </p:nvSpPr>
        <p:spPr>
          <a:xfrm>
            <a:off x="3262025" y="2067400"/>
            <a:ext cx="4843200" cy="24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AUC: 0.767 &gt; 0.5   -&gt;  good utility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Likelihood Ratio: near 0 -&gt;   goodness-of-fit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Straight residuals   -&gt;   linearity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VIF close to 1   -&gt;    no multicollinearity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88.3% confusion matrix accuracy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0.99 sensitivity, 0.06 specificity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g1ec88503771_0_183"/>
          <p:cNvSpPr txBox="1">
            <a:spLocks noGrp="1"/>
          </p:cNvSpPr>
          <p:nvPr>
            <p:ph type="title"/>
          </p:nvPr>
        </p:nvSpPr>
        <p:spPr>
          <a:xfrm>
            <a:off x="3528525" y="598300"/>
            <a:ext cx="34251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g1ec88503771_0_183"/>
          <p:cNvGrpSpPr/>
          <p:nvPr/>
        </p:nvGrpSpPr>
        <p:grpSpPr>
          <a:xfrm>
            <a:off x="878977" y="1810456"/>
            <a:ext cx="1418867" cy="1316089"/>
            <a:chOff x="621075" y="3034200"/>
            <a:chExt cx="696650" cy="684750"/>
          </a:xfrm>
        </p:grpSpPr>
        <p:sp>
          <p:nvSpPr>
            <p:cNvPr id="451" name="Google Shape;451;g1ec88503771_0_183"/>
            <p:cNvSpPr/>
            <p:nvPr/>
          </p:nvSpPr>
          <p:spPr>
            <a:xfrm>
              <a:off x="621075" y="3034200"/>
              <a:ext cx="696650" cy="684750"/>
            </a:xfrm>
            <a:custGeom>
              <a:avLst/>
              <a:gdLst/>
              <a:ahLst/>
              <a:cxnLst/>
              <a:rect l="l" t="t" r="r" b="b"/>
              <a:pathLst>
                <a:path w="27866" h="27390" extrusionOk="0">
                  <a:moveTo>
                    <a:pt x="11391" y="0"/>
                  </a:moveTo>
                  <a:cubicBezTo>
                    <a:pt x="8050" y="0"/>
                    <a:pt x="5323" y="2727"/>
                    <a:pt x="5323" y="6069"/>
                  </a:cubicBezTo>
                  <a:cubicBezTo>
                    <a:pt x="5323" y="7713"/>
                    <a:pt x="6010" y="9297"/>
                    <a:pt x="7185" y="10433"/>
                  </a:cubicBezTo>
                  <a:lnTo>
                    <a:pt x="6967" y="10750"/>
                  </a:lnTo>
                  <a:lnTo>
                    <a:pt x="5706" y="9852"/>
                  </a:lnTo>
                  <a:cubicBezTo>
                    <a:pt x="5151" y="9456"/>
                    <a:pt x="4524" y="9245"/>
                    <a:pt x="3883" y="9245"/>
                  </a:cubicBezTo>
                  <a:cubicBezTo>
                    <a:pt x="2583" y="9245"/>
                    <a:pt x="1460" y="10083"/>
                    <a:pt x="1031" y="11371"/>
                  </a:cubicBezTo>
                  <a:lnTo>
                    <a:pt x="483" y="13022"/>
                  </a:lnTo>
                  <a:cubicBezTo>
                    <a:pt x="1" y="14461"/>
                    <a:pt x="437" y="16198"/>
                    <a:pt x="1553" y="17228"/>
                  </a:cubicBezTo>
                  <a:lnTo>
                    <a:pt x="3864" y="19380"/>
                  </a:lnTo>
                  <a:cubicBezTo>
                    <a:pt x="4557" y="20027"/>
                    <a:pt x="5534" y="20397"/>
                    <a:pt x="6544" y="20397"/>
                  </a:cubicBezTo>
                  <a:cubicBezTo>
                    <a:pt x="7152" y="20397"/>
                    <a:pt x="7733" y="20265"/>
                    <a:pt x="8241" y="20007"/>
                  </a:cubicBezTo>
                  <a:lnTo>
                    <a:pt x="10255" y="19004"/>
                  </a:lnTo>
                  <a:lnTo>
                    <a:pt x="12784" y="25138"/>
                  </a:lnTo>
                  <a:cubicBezTo>
                    <a:pt x="13332" y="26465"/>
                    <a:pt x="14732" y="27390"/>
                    <a:pt x="16185" y="27390"/>
                  </a:cubicBezTo>
                  <a:cubicBezTo>
                    <a:pt x="16396" y="27390"/>
                    <a:pt x="16601" y="27363"/>
                    <a:pt x="16825" y="27317"/>
                  </a:cubicBezTo>
                  <a:lnTo>
                    <a:pt x="22907" y="26214"/>
                  </a:lnTo>
                  <a:cubicBezTo>
                    <a:pt x="24650" y="25904"/>
                    <a:pt x="25911" y="24214"/>
                    <a:pt x="25713" y="22444"/>
                  </a:cubicBezTo>
                  <a:lnTo>
                    <a:pt x="25640" y="21790"/>
                  </a:lnTo>
                  <a:cubicBezTo>
                    <a:pt x="25541" y="20912"/>
                    <a:pt x="25112" y="20133"/>
                    <a:pt x="24471" y="19598"/>
                  </a:cubicBezTo>
                  <a:cubicBezTo>
                    <a:pt x="25686" y="19116"/>
                    <a:pt x="26670" y="17987"/>
                    <a:pt x="26895" y="16699"/>
                  </a:cubicBezTo>
                  <a:lnTo>
                    <a:pt x="27568" y="12771"/>
                  </a:lnTo>
                  <a:cubicBezTo>
                    <a:pt x="27865" y="11047"/>
                    <a:pt x="26730" y="9271"/>
                    <a:pt x="25033" y="8829"/>
                  </a:cubicBezTo>
                  <a:cubicBezTo>
                    <a:pt x="25033" y="8829"/>
                    <a:pt x="24227" y="8611"/>
                    <a:pt x="24221" y="8611"/>
                  </a:cubicBezTo>
                  <a:lnTo>
                    <a:pt x="25310" y="7713"/>
                  </a:lnTo>
                  <a:cubicBezTo>
                    <a:pt x="26003" y="7132"/>
                    <a:pt x="26433" y="6326"/>
                    <a:pt x="26512" y="5428"/>
                  </a:cubicBezTo>
                  <a:cubicBezTo>
                    <a:pt x="26598" y="4524"/>
                    <a:pt x="26314" y="3652"/>
                    <a:pt x="25726" y="2965"/>
                  </a:cubicBezTo>
                  <a:lnTo>
                    <a:pt x="25053" y="2173"/>
                  </a:lnTo>
                  <a:cubicBezTo>
                    <a:pt x="24366" y="1354"/>
                    <a:pt x="23283" y="872"/>
                    <a:pt x="22160" y="872"/>
                  </a:cubicBezTo>
                  <a:cubicBezTo>
                    <a:pt x="21626" y="872"/>
                    <a:pt x="21104" y="978"/>
                    <a:pt x="20642" y="1189"/>
                  </a:cubicBezTo>
                  <a:lnTo>
                    <a:pt x="16640" y="3031"/>
                  </a:lnTo>
                  <a:cubicBezTo>
                    <a:pt x="15571" y="1169"/>
                    <a:pt x="13577" y="0"/>
                    <a:pt x="11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1ec88503771_0_183"/>
            <p:cNvSpPr/>
            <p:nvPr/>
          </p:nvSpPr>
          <p:spPr>
            <a:xfrm>
              <a:off x="661025" y="3070525"/>
              <a:ext cx="621875" cy="614425"/>
            </a:xfrm>
            <a:custGeom>
              <a:avLst/>
              <a:gdLst/>
              <a:ahLst/>
              <a:cxnLst/>
              <a:rect l="l" t="t" r="r" b="b"/>
              <a:pathLst>
                <a:path w="24875" h="24577" extrusionOk="0">
                  <a:moveTo>
                    <a:pt x="9885" y="0"/>
                  </a:moveTo>
                  <a:cubicBezTo>
                    <a:pt x="7317" y="0"/>
                    <a:pt x="5217" y="2093"/>
                    <a:pt x="5217" y="4668"/>
                  </a:cubicBezTo>
                  <a:cubicBezTo>
                    <a:pt x="5217" y="6365"/>
                    <a:pt x="6161" y="7917"/>
                    <a:pt x="7594" y="8729"/>
                  </a:cubicBezTo>
                  <a:lnTo>
                    <a:pt x="6010" y="10987"/>
                  </a:lnTo>
                  <a:cubicBezTo>
                    <a:pt x="6010" y="10994"/>
                    <a:pt x="6003" y="10994"/>
                    <a:pt x="6003" y="11007"/>
                  </a:cubicBezTo>
                  <a:cubicBezTo>
                    <a:pt x="5937" y="11106"/>
                    <a:pt x="5831" y="11159"/>
                    <a:pt x="5712" y="11159"/>
                  </a:cubicBezTo>
                  <a:cubicBezTo>
                    <a:pt x="5666" y="11159"/>
                    <a:pt x="5580" y="11153"/>
                    <a:pt x="5508" y="11093"/>
                  </a:cubicBezTo>
                  <a:lnTo>
                    <a:pt x="3388" y="9574"/>
                  </a:lnTo>
                  <a:cubicBezTo>
                    <a:pt x="3084" y="9357"/>
                    <a:pt x="2728" y="9238"/>
                    <a:pt x="2378" y="9238"/>
                  </a:cubicBezTo>
                  <a:cubicBezTo>
                    <a:pt x="1698" y="9238"/>
                    <a:pt x="1090" y="9693"/>
                    <a:pt x="859" y="10393"/>
                  </a:cubicBezTo>
                  <a:lnTo>
                    <a:pt x="311" y="12044"/>
                  </a:lnTo>
                  <a:cubicBezTo>
                    <a:pt x="1" y="12955"/>
                    <a:pt x="311" y="14130"/>
                    <a:pt x="1011" y="14784"/>
                  </a:cubicBezTo>
                  <a:lnTo>
                    <a:pt x="3322" y="16937"/>
                  </a:lnTo>
                  <a:cubicBezTo>
                    <a:pt x="3758" y="17346"/>
                    <a:pt x="4385" y="17584"/>
                    <a:pt x="5052" y="17584"/>
                  </a:cubicBezTo>
                  <a:cubicBezTo>
                    <a:pt x="5442" y="17584"/>
                    <a:pt x="5805" y="17498"/>
                    <a:pt x="6122" y="17346"/>
                  </a:cubicBezTo>
                  <a:lnTo>
                    <a:pt x="9192" y="15808"/>
                  </a:lnTo>
                  <a:cubicBezTo>
                    <a:pt x="9238" y="15781"/>
                    <a:pt x="9291" y="15775"/>
                    <a:pt x="9337" y="15775"/>
                  </a:cubicBezTo>
                  <a:cubicBezTo>
                    <a:pt x="9463" y="15775"/>
                    <a:pt x="9562" y="15847"/>
                    <a:pt x="9608" y="15973"/>
                  </a:cubicBezTo>
                  <a:lnTo>
                    <a:pt x="12593" y="23196"/>
                  </a:lnTo>
                  <a:cubicBezTo>
                    <a:pt x="12929" y="24015"/>
                    <a:pt x="13794" y="24576"/>
                    <a:pt x="14692" y="24576"/>
                  </a:cubicBezTo>
                  <a:cubicBezTo>
                    <a:pt x="14818" y="24576"/>
                    <a:pt x="14943" y="24563"/>
                    <a:pt x="15056" y="24543"/>
                  </a:cubicBezTo>
                  <a:lnTo>
                    <a:pt x="21144" y="23441"/>
                  </a:lnTo>
                  <a:cubicBezTo>
                    <a:pt x="22174" y="23256"/>
                    <a:pt x="22926" y="22252"/>
                    <a:pt x="22807" y="21209"/>
                  </a:cubicBezTo>
                  <a:lnTo>
                    <a:pt x="22735" y="20555"/>
                  </a:lnTo>
                  <a:cubicBezTo>
                    <a:pt x="22616" y="19545"/>
                    <a:pt x="21777" y="18799"/>
                    <a:pt x="20761" y="18799"/>
                  </a:cubicBezTo>
                  <a:cubicBezTo>
                    <a:pt x="20701" y="18799"/>
                    <a:pt x="20635" y="18799"/>
                    <a:pt x="20582" y="18805"/>
                  </a:cubicBezTo>
                  <a:lnTo>
                    <a:pt x="17908" y="19050"/>
                  </a:lnTo>
                  <a:cubicBezTo>
                    <a:pt x="17893" y="19051"/>
                    <a:pt x="17878" y="19052"/>
                    <a:pt x="17863" y="19052"/>
                  </a:cubicBezTo>
                  <a:cubicBezTo>
                    <a:pt x="17626" y="19052"/>
                    <a:pt x="17391" y="18864"/>
                    <a:pt x="17353" y="18640"/>
                  </a:cubicBezTo>
                  <a:lnTo>
                    <a:pt x="17221" y="17987"/>
                  </a:lnTo>
                  <a:cubicBezTo>
                    <a:pt x="17195" y="17874"/>
                    <a:pt x="17235" y="17789"/>
                    <a:pt x="17274" y="17742"/>
                  </a:cubicBezTo>
                  <a:cubicBezTo>
                    <a:pt x="17307" y="17689"/>
                    <a:pt x="17373" y="17630"/>
                    <a:pt x="17492" y="17617"/>
                  </a:cubicBezTo>
                  <a:lnTo>
                    <a:pt x="21969" y="17029"/>
                  </a:lnTo>
                  <a:cubicBezTo>
                    <a:pt x="22940" y="16897"/>
                    <a:pt x="23831" y="16039"/>
                    <a:pt x="23996" y="15075"/>
                  </a:cubicBezTo>
                  <a:lnTo>
                    <a:pt x="24676" y="11146"/>
                  </a:lnTo>
                  <a:cubicBezTo>
                    <a:pt x="24874" y="10096"/>
                    <a:pt x="24194" y="9040"/>
                    <a:pt x="23184" y="8775"/>
                  </a:cubicBezTo>
                  <a:lnTo>
                    <a:pt x="22391" y="8571"/>
                  </a:lnTo>
                  <a:cubicBezTo>
                    <a:pt x="22226" y="8531"/>
                    <a:pt x="22061" y="8505"/>
                    <a:pt x="21896" y="8505"/>
                  </a:cubicBezTo>
                  <a:cubicBezTo>
                    <a:pt x="20985" y="8505"/>
                    <a:pt x="20226" y="9132"/>
                    <a:pt x="20047" y="10023"/>
                  </a:cubicBezTo>
                  <a:lnTo>
                    <a:pt x="19896" y="10743"/>
                  </a:lnTo>
                  <a:cubicBezTo>
                    <a:pt x="19830" y="11047"/>
                    <a:pt x="19473" y="11377"/>
                    <a:pt x="19163" y="11417"/>
                  </a:cubicBezTo>
                  <a:lnTo>
                    <a:pt x="18516" y="11502"/>
                  </a:lnTo>
                  <a:lnTo>
                    <a:pt x="18469" y="11502"/>
                  </a:lnTo>
                  <a:cubicBezTo>
                    <a:pt x="18430" y="11502"/>
                    <a:pt x="18370" y="11489"/>
                    <a:pt x="18337" y="11450"/>
                  </a:cubicBezTo>
                  <a:cubicBezTo>
                    <a:pt x="18304" y="11417"/>
                    <a:pt x="18284" y="11357"/>
                    <a:pt x="18284" y="11285"/>
                  </a:cubicBezTo>
                  <a:lnTo>
                    <a:pt x="18357" y="9759"/>
                  </a:lnTo>
                  <a:cubicBezTo>
                    <a:pt x="18383" y="9330"/>
                    <a:pt x="18714" y="8676"/>
                    <a:pt x="19044" y="8406"/>
                  </a:cubicBezTo>
                  <a:lnTo>
                    <a:pt x="22906" y="5230"/>
                  </a:lnTo>
                  <a:cubicBezTo>
                    <a:pt x="23309" y="4900"/>
                    <a:pt x="23560" y="4424"/>
                    <a:pt x="23606" y="3896"/>
                  </a:cubicBezTo>
                  <a:cubicBezTo>
                    <a:pt x="23659" y="3381"/>
                    <a:pt x="23494" y="2866"/>
                    <a:pt x="23157" y="2470"/>
                  </a:cubicBezTo>
                  <a:lnTo>
                    <a:pt x="22477" y="1677"/>
                  </a:lnTo>
                  <a:cubicBezTo>
                    <a:pt x="22048" y="1175"/>
                    <a:pt x="21361" y="872"/>
                    <a:pt x="20655" y="872"/>
                  </a:cubicBezTo>
                  <a:cubicBezTo>
                    <a:pt x="20325" y="872"/>
                    <a:pt x="20001" y="938"/>
                    <a:pt x="19724" y="1070"/>
                  </a:cubicBezTo>
                  <a:lnTo>
                    <a:pt x="14395" y="3513"/>
                  </a:lnTo>
                  <a:cubicBezTo>
                    <a:pt x="13887" y="1499"/>
                    <a:pt x="12051" y="0"/>
                    <a:pt x="9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3" name="Google Shape;453;g1ec88503771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99" y="1173100"/>
            <a:ext cx="2335125" cy="34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ec88503771_0_267"/>
          <p:cNvSpPr txBox="1">
            <a:spLocks noGrp="1"/>
          </p:cNvSpPr>
          <p:nvPr>
            <p:ph type="title"/>
          </p:nvPr>
        </p:nvSpPr>
        <p:spPr>
          <a:xfrm>
            <a:off x="3320825" y="573897"/>
            <a:ext cx="44022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Ridge &amp; LASSO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ec88503771_0_267"/>
          <p:cNvSpPr txBox="1"/>
          <p:nvPr/>
        </p:nvSpPr>
        <p:spPr>
          <a:xfrm>
            <a:off x="2867525" y="1269000"/>
            <a:ext cx="53088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 0.6909 and 0.6959 &gt; 0.5   -&gt;   good utility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 Similar   -&gt;   No severe overfitting/multicollinearity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^^ Lower than logistic regression   -&gt;   penalization not useful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Lambda values close to 0   -&gt;   optimization regulation has little impact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0" name="Google Shape;460;g1ec88503771_0_267"/>
          <p:cNvGrpSpPr/>
          <p:nvPr/>
        </p:nvGrpSpPr>
        <p:grpSpPr>
          <a:xfrm>
            <a:off x="1393026" y="1195701"/>
            <a:ext cx="894155" cy="902417"/>
            <a:chOff x="5864825" y="3091975"/>
            <a:chExt cx="649775" cy="682925"/>
          </a:xfrm>
        </p:grpSpPr>
        <p:sp>
          <p:nvSpPr>
            <p:cNvPr id="461" name="Google Shape;461;g1ec88503771_0_267"/>
            <p:cNvSpPr/>
            <p:nvPr/>
          </p:nvSpPr>
          <p:spPr>
            <a:xfrm>
              <a:off x="5864825" y="3091975"/>
              <a:ext cx="649775" cy="682925"/>
            </a:xfrm>
            <a:custGeom>
              <a:avLst/>
              <a:gdLst/>
              <a:ahLst/>
              <a:cxnLst/>
              <a:rect l="l" t="t" r="r" b="b"/>
              <a:pathLst>
                <a:path w="25991" h="27317" extrusionOk="0">
                  <a:moveTo>
                    <a:pt x="11457" y="1"/>
                  </a:moveTo>
                  <a:cubicBezTo>
                    <a:pt x="10235" y="1"/>
                    <a:pt x="9238" y="998"/>
                    <a:pt x="9238" y="2219"/>
                  </a:cubicBezTo>
                  <a:cubicBezTo>
                    <a:pt x="9238" y="3540"/>
                    <a:pt x="8162" y="4616"/>
                    <a:pt x="6841" y="4616"/>
                  </a:cubicBezTo>
                  <a:cubicBezTo>
                    <a:pt x="6115" y="4616"/>
                    <a:pt x="5442" y="4286"/>
                    <a:pt x="4979" y="3718"/>
                  </a:cubicBezTo>
                  <a:cubicBezTo>
                    <a:pt x="4550" y="3190"/>
                    <a:pt x="3923" y="2879"/>
                    <a:pt x="3243" y="2879"/>
                  </a:cubicBezTo>
                  <a:cubicBezTo>
                    <a:pt x="3157" y="2879"/>
                    <a:pt x="3071" y="2893"/>
                    <a:pt x="2979" y="2899"/>
                  </a:cubicBezTo>
                  <a:cubicBezTo>
                    <a:pt x="2213" y="2992"/>
                    <a:pt x="1566" y="3460"/>
                    <a:pt x="1235" y="4160"/>
                  </a:cubicBezTo>
                  <a:cubicBezTo>
                    <a:pt x="661" y="5356"/>
                    <a:pt x="252" y="7099"/>
                    <a:pt x="80" y="8934"/>
                  </a:cubicBezTo>
                  <a:cubicBezTo>
                    <a:pt x="54" y="9165"/>
                    <a:pt x="87" y="9397"/>
                    <a:pt x="172" y="9601"/>
                  </a:cubicBezTo>
                  <a:cubicBezTo>
                    <a:pt x="67" y="9806"/>
                    <a:pt x="1" y="10037"/>
                    <a:pt x="1" y="10275"/>
                  </a:cubicBezTo>
                  <a:lnTo>
                    <a:pt x="1" y="10440"/>
                  </a:lnTo>
                  <a:cubicBezTo>
                    <a:pt x="1" y="13827"/>
                    <a:pt x="654" y="16825"/>
                    <a:pt x="1929" y="19347"/>
                  </a:cubicBezTo>
                  <a:cubicBezTo>
                    <a:pt x="2972" y="21421"/>
                    <a:pt x="4445" y="23170"/>
                    <a:pt x="6287" y="24544"/>
                  </a:cubicBezTo>
                  <a:cubicBezTo>
                    <a:pt x="9403" y="26861"/>
                    <a:pt x="12579" y="27284"/>
                    <a:pt x="12711" y="27297"/>
                  </a:cubicBezTo>
                  <a:cubicBezTo>
                    <a:pt x="12810" y="27304"/>
                    <a:pt x="12903" y="27317"/>
                    <a:pt x="12995" y="27317"/>
                  </a:cubicBezTo>
                  <a:cubicBezTo>
                    <a:pt x="13088" y="27317"/>
                    <a:pt x="13174" y="27317"/>
                    <a:pt x="13279" y="27304"/>
                  </a:cubicBezTo>
                  <a:cubicBezTo>
                    <a:pt x="13411" y="27291"/>
                    <a:pt x="16581" y="26868"/>
                    <a:pt x="19711" y="24550"/>
                  </a:cubicBezTo>
                  <a:cubicBezTo>
                    <a:pt x="21553" y="23177"/>
                    <a:pt x="23019" y="21434"/>
                    <a:pt x="24069" y="19354"/>
                  </a:cubicBezTo>
                  <a:cubicBezTo>
                    <a:pt x="25350" y="16831"/>
                    <a:pt x="25990" y="13834"/>
                    <a:pt x="25990" y="10453"/>
                  </a:cubicBezTo>
                  <a:lnTo>
                    <a:pt x="25990" y="10275"/>
                  </a:lnTo>
                  <a:cubicBezTo>
                    <a:pt x="25990" y="10037"/>
                    <a:pt x="25937" y="9806"/>
                    <a:pt x="25818" y="9608"/>
                  </a:cubicBezTo>
                  <a:cubicBezTo>
                    <a:pt x="25904" y="9403"/>
                    <a:pt x="25944" y="9172"/>
                    <a:pt x="25917" y="8941"/>
                  </a:cubicBezTo>
                  <a:cubicBezTo>
                    <a:pt x="25746" y="7105"/>
                    <a:pt x="25323" y="5369"/>
                    <a:pt x="24762" y="4167"/>
                  </a:cubicBezTo>
                  <a:cubicBezTo>
                    <a:pt x="24432" y="3467"/>
                    <a:pt x="23778" y="2998"/>
                    <a:pt x="23012" y="2906"/>
                  </a:cubicBezTo>
                  <a:cubicBezTo>
                    <a:pt x="22920" y="2899"/>
                    <a:pt x="22840" y="2893"/>
                    <a:pt x="22748" y="2893"/>
                  </a:cubicBezTo>
                  <a:cubicBezTo>
                    <a:pt x="22074" y="2893"/>
                    <a:pt x="21434" y="3190"/>
                    <a:pt x="21018" y="3718"/>
                  </a:cubicBezTo>
                  <a:cubicBezTo>
                    <a:pt x="20562" y="4286"/>
                    <a:pt x="19876" y="4616"/>
                    <a:pt x="19149" y="4616"/>
                  </a:cubicBezTo>
                  <a:cubicBezTo>
                    <a:pt x="17829" y="4616"/>
                    <a:pt x="16759" y="3540"/>
                    <a:pt x="16759" y="2219"/>
                  </a:cubicBezTo>
                  <a:cubicBezTo>
                    <a:pt x="16759" y="998"/>
                    <a:pt x="15762" y="1"/>
                    <a:pt x="14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1ec88503771_0_267"/>
            <p:cNvSpPr/>
            <p:nvPr/>
          </p:nvSpPr>
          <p:spPr>
            <a:xfrm>
              <a:off x="5904625" y="3127800"/>
              <a:ext cx="575950" cy="191675"/>
            </a:xfrm>
            <a:custGeom>
              <a:avLst/>
              <a:gdLst/>
              <a:ahLst/>
              <a:cxnLst/>
              <a:rect l="l" t="t" r="r" b="b"/>
              <a:pathLst>
                <a:path w="23038" h="7667" extrusionOk="0">
                  <a:moveTo>
                    <a:pt x="9984" y="0"/>
                  </a:moveTo>
                  <a:cubicBezTo>
                    <a:pt x="9528" y="0"/>
                    <a:pt x="9165" y="364"/>
                    <a:pt x="9165" y="813"/>
                  </a:cubicBezTo>
                  <a:cubicBezTo>
                    <a:pt x="9165" y="2912"/>
                    <a:pt x="7461" y="4609"/>
                    <a:pt x="5368" y="4609"/>
                  </a:cubicBezTo>
                  <a:cubicBezTo>
                    <a:pt x="4213" y="4609"/>
                    <a:pt x="3130" y="4094"/>
                    <a:pt x="2404" y="3190"/>
                  </a:cubicBezTo>
                  <a:cubicBezTo>
                    <a:pt x="2252" y="2997"/>
                    <a:pt x="2012" y="2887"/>
                    <a:pt x="1767" y="2887"/>
                  </a:cubicBezTo>
                  <a:cubicBezTo>
                    <a:pt x="1735" y="2887"/>
                    <a:pt x="1703" y="2889"/>
                    <a:pt x="1671" y="2892"/>
                  </a:cubicBezTo>
                  <a:cubicBezTo>
                    <a:pt x="1387" y="2925"/>
                    <a:pt x="1149" y="3104"/>
                    <a:pt x="1024" y="3355"/>
                  </a:cubicBezTo>
                  <a:cubicBezTo>
                    <a:pt x="462" y="4543"/>
                    <a:pt x="132" y="6220"/>
                    <a:pt x="0" y="7666"/>
                  </a:cubicBezTo>
                  <a:lnTo>
                    <a:pt x="23038" y="7666"/>
                  </a:lnTo>
                  <a:cubicBezTo>
                    <a:pt x="22906" y="6220"/>
                    <a:pt x="22576" y="4556"/>
                    <a:pt x="22014" y="3355"/>
                  </a:cubicBezTo>
                  <a:cubicBezTo>
                    <a:pt x="21902" y="3104"/>
                    <a:pt x="21651" y="2925"/>
                    <a:pt x="21374" y="2892"/>
                  </a:cubicBezTo>
                  <a:cubicBezTo>
                    <a:pt x="21342" y="2889"/>
                    <a:pt x="21311" y="2887"/>
                    <a:pt x="21280" y="2887"/>
                  </a:cubicBezTo>
                  <a:cubicBezTo>
                    <a:pt x="21031" y="2887"/>
                    <a:pt x="20799" y="3002"/>
                    <a:pt x="20641" y="3190"/>
                  </a:cubicBezTo>
                  <a:cubicBezTo>
                    <a:pt x="19908" y="4101"/>
                    <a:pt x="18832" y="4609"/>
                    <a:pt x="17676" y="4609"/>
                  </a:cubicBezTo>
                  <a:cubicBezTo>
                    <a:pt x="15576" y="4609"/>
                    <a:pt x="13879" y="2912"/>
                    <a:pt x="13879" y="813"/>
                  </a:cubicBezTo>
                  <a:cubicBezTo>
                    <a:pt x="13879" y="364"/>
                    <a:pt x="13516" y="0"/>
                    <a:pt x="13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1ec88503771_0_267"/>
            <p:cNvSpPr/>
            <p:nvPr/>
          </p:nvSpPr>
          <p:spPr>
            <a:xfrm>
              <a:off x="6108325" y="3424275"/>
              <a:ext cx="168050" cy="161625"/>
            </a:xfrm>
            <a:custGeom>
              <a:avLst/>
              <a:gdLst/>
              <a:ahLst/>
              <a:cxnLst/>
              <a:rect l="l" t="t" r="r" b="b"/>
              <a:pathLst>
                <a:path w="6722" h="6465" extrusionOk="0">
                  <a:moveTo>
                    <a:pt x="3368" y="0"/>
                  </a:moveTo>
                  <a:lnTo>
                    <a:pt x="2390" y="1757"/>
                  </a:lnTo>
                  <a:cubicBezTo>
                    <a:pt x="2298" y="1915"/>
                    <a:pt x="2146" y="2021"/>
                    <a:pt x="1974" y="2060"/>
                  </a:cubicBezTo>
                  <a:lnTo>
                    <a:pt x="0" y="2470"/>
                  </a:lnTo>
                  <a:lnTo>
                    <a:pt x="1360" y="3969"/>
                  </a:lnTo>
                  <a:cubicBezTo>
                    <a:pt x="1479" y="4101"/>
                    <a:pt x="1539" y="4272"/>
                    <a:pt x="1519" y="4451"/>
                  </a:cubicBezTo>
                  <a:lnTo>
                    <a:pt x="1288" y="6465"/>
                  </a:lnTo>
                  <a:lnTo>
                    <a:pt x="3104" y="5619"/>
                  </a:lnTo>
                  <a:cubicBezTo>
                    <a:pt x="3189" y="5580"/>
                    <a:pt x="3269" y="5560"/>
                    <a:pt x="3361" y="5560"/>
                  </a:cubicBezTo>
                  <a:cubicBezTo>
                    <a:pt x="3453" y="5560"/>
                    <a:pt x="3533" y="5580"/>
                    <a:pt x="3619" y="5619"/>
                  </a:cubicBezTo>
                  <a:lnTo>
                    <a:pt x="5434" y="6465"/>
                  </a:lnTo>
                  <a:lnTo>
                    <a:pt x="5203" y="4451"/>
                  </a:lnTo>
                  <a:cubicBezTo>
                    <a:pt x="5183" y="4272"/>
                    <a:pt x="5236" y="4101"/>
                    <a:pt x="5355" y="3969"/>
                  </a:cubicBezTo>
                  <a:lnTo>
                    <a:pt x="6722" y="2470"/>
                  </a:lnTo>
                  <a:lnTo>
                    <a:pt x="4748" y="2060"/>
                  </a:lnTo>
                  <a:cubicBezTo>
                    <a:pt x="4589" y="2021"/>
                    <a:pt x="4444" y="1915"/>
                    <a:pt x="4351" y="1757"/>
                  </a:cubicBezTo>
                  <a:lnTo>
                    <a:pt x="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1ec88503771_0_267"/>
            <p:cNvSpPr/>
            <p:nvPr/>
          </p:nvSpPr>
          <p:spPr>
            <a:xfrm>
              <a:off x="5903125" y="3350150"/>
              <a:ext cx="578950" cy="390600"/>
            </a:xfrm>
            <a:custGeom>
              <a:avLst/>
              <a:gdLst/>
              <a:ahLst/>
              <a:cxnLst/>
              <a:rect l="l" t="t" r="r" b="b"/>
              <a:pathLst>
                <a:path w="23158" h="15624" extrusionOk="0">
                  <a:moveTo>
                    <a:pt x="11595" y="1090"/>
                  </a:moveTo>
                  <a:cubicBezTo>
                    <a:pt x="11820" y="1090"/>
                    <a:pt x="12025" y="1215"/>
                    <a:pt x="12130" y="1400"/>
                  </a:cubicBezTo>
                  <a:lnTo>
                    <a:pt x="13510" y="3870"/>
                  </a:lnTo>
                  <a:lnTo>
                    <a:pt x="16257" y="4431"/>
                  </a:lnTo>
                  <a:cubicBezTo>
                    <a:pt x="16475" y="4477"/>
                    <a:pt x="16647" y="4629"/>
                    <a:pt x="16719" y="4847"/>
                  </a:cubicBezTo>
                  <a:cubicBezTo>
                    <a:pt x="16779" y="5058"/>
                    <a:pt x="16726" y="5290"/>
                    <a:pt x="16581" y="5448"/>
                  </a:cubicBezTo>
                  <a:lnTo>
                    <a:pt x="14679" y="7535"/>
                  </a:lnTo>
                  <a:lnTo>
                    <a:pt x="15003" y="10361"/>
                  </a:lnTo>
                  <a:cubicBezTo>
                    <a:pt x="15029" y="10585"/>
                    <a:pt x="14930" y="10796"/>
                    <a:pt x="14758" y="10928"/>
                  </a:cubicBezTo>
                  <a:cubicBezTo>
                    <a:pt x="14650" y="11006"/>
                    <a:pt x="14525" y="11045"/>
                    <a:pt x="14399" y="11045"/>
                  </a:cubicBezTo>
                  <a:cubicBezTo>
                    <a:pt x="14311" y="11045"/>
                    <a:pt x="14222" y="11026"/>
                    <a:pt x="14138" y="10988"/>
                  </a:cubicBezTo>
                  <a:lnTo>
                    <a:pt x="11589" y="9806"/>
                  </a:lnTo>
                  <a:lnTo>
                    <a:pt x="9033" y="10988"/>
                  </a:lnTo>
                  <a:cubicBezTo>
                    <a:pt x="8954" y="11027"/>
                    <a:pt x="8862" y="11047"/>
                    <a:pt x="8783" y="11047"/>
                  </a:cubicBezTo>
                  <a:cubicBezTo>
                    <a:pt x="8657" y="11047"/>
                    <a:pt x="8525" y="11001"/>
                    <a:pt x="8426" y="10928"/>
                  </a:cubicBezTo>
                  <a:cubicBezTo>
                    <a:pt x="8241" y="10796"/>
                    <a:pt x="8155" y="10585"/>
                    <a:pt x="8175" y="10361"/>
                  </a:cubicBezTo>
                  <a:lnTo>
                    <a:pt x="8499" y="7535"/>
                  </a:lnTo>
                  <a:lnTo>
                    <a:pt x="6604" y="5448"/>
                  </a:lnTo>
                  <a:cubicBezTo>
                    <a:pt x="6452" y="5283"/>
                    <a:pt x="6406" y="5052"/>
                    <a:pt x="6472" y="4847"/>
                  </a:cubicBezTo>
                  <a:cubicBezTo>
                    <a:pt x="6538" y="4642"/>
                    <a:pt x="6716" y="4484"/>
                    <a:pt x="6934" y="4431"/>
                  </a:cubicBezTo>
                  <a:lnTo>
                    <a:pt x="9681" y="3870"/>
                  </a:lnTo>
                  <a:lnTo>
                    <a:pt x="11061" y="1400"/>
                  </a:lnTo>
                  <a:cubicBezTo>
                    <a:pt x="11166" y="1215"/>
                    <a:pt x="11371" y="1090"/>
                    <a:pt x="11595" y="1090"/>
                  </a:cubicBezTo>
                  <a:close/>
                  <a:moveTo>
                    <a:pt x="1" y="1"/>
                  </a:moveTo>
                  <a:lnTo>
                    <a:pt x="1" y="152"/>
                  </a:lnTo>
                  <a:cubicBezTo>
                    <a:pt x="1" y="3309"/>
                    <a:pt x="595" y="6102"/>
                    <a:pt x="1764" y="8419"/>
                  </a:cubicBezTo>
                  <a:cubicBezTo>
                    <a:pt x="2714" y="10301"/>
                    <a:pt x="4042" y="11886"/>
                    <a:pt x="5712" y="13127"/>
                  </a:cubicBezTo>
                  <a:cubicBezTo>
                    <a:pt x="8538" y="15227"/>
                    <a:pt x="11364" y="15603"/>
                    <a:pt x="11477" y="15617"/>
                  </a:cubicBezTo>
                  <a:cubicBezTo>
                    <a:pt x="11510" y="15623"/>
                    <a:pt x="11543" y="15623"/>
                    <a:pt x="11576" y="15623"/>
                  </a:cubicBezTo>
                  <a:cubicBezTo>
                    <a:pt x="11609" y="15623"/>
                    <a:pt x="11642" y="15623"/>
                    <a:pt x="11675" y="15617"/>
                  </a:cubicBezTo>
                  <a:cubicBezTo>
                    <a:pt x="11794" y="15603"/>
                    <a:pt x="14613" y="15227"/>
                    <a:pt x="17446" y="13127"/>
                  </a:cubicBezTo>
                  <a:cubicBezTo>
                    <a:pt x="19116" y="11886"/>
                    <a:pt x="20443" y="10301"/>
                    <a:pt x="21394" y="8426"/>
                  </a:cubicBezTo>
                  <a:cubicBezTo>
                    <a:pt x="22563" y="6102"/>
                    <a:pt x="23157" y="3322"/>
                    <a:pt x="23157" y="159"/>
                  </a:cubicBezTo>
                  <a:lnTo>
                    <a:pt x="23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ec88503771_0_277"/>
          <p:cNvSpPr txBox="1">
            <a:spLocks noGrp="1"/>
          </p:cNvSpPr>
          <p:nvPr>
            <p:ph type="title"/>
          </p:nvPr>
        </p:nvSpPr>
        <p:spPr>
          <a:xfrm>
            <a:off x="1181119" y="751115"/>
            <a:ext cx="44022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PCA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ec88503771_0_277"/>
          <p:cNvSpPr txBox="1"/>
          <p:nvPr/>
        </p:nvSpPr>
        <p:spPr>
          <a:xfrm>
            <a:off x="736875" y="1940625"/>
            <a:ext cx="5144100" cy="24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PC1 had highest sd value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PC1 had highest proportion of variance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1st 5 PCs had cumulative proportion of 81%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Adjusted R</a:t>
            </a:r>
            <a:r>
              <a:rPr lang="en-US" sz="17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0.7267    -&gt;    accurate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1" name="Google Shape;471;g1ec88503771_0_277"/>
          <p:cNvGrpSpPr/>
          <p:nvPr/>
        </p:nvGrpSpPr>
        <p:grpSpPr>
          <a:xfrm>
            <a:off x="6345669" y="1874572"/>
            <a:ext cx="1473550" cy="1394344"/>
            <a:chOff x="3246425" y="3044100"/>
            <a:chExt cx="677650" cy="683100"/>
          </a:xfrm>
        </p:grpSpPr>
        <p:sp>
          <p:nvSpPr>
            <p:cNvPr id="472" name="Google Shape;472;g1ec88503771_0_277"/>
            <p:cNvSpPr/>
            <p:nvPr/>
          </p:nvSpPr>
          <p:spPr>
            <a:xfrm>
              <a:off x="3246425" y="3044100"/>
              <a:ext cx="677650" cy="683100"/>
            </a:xfrm>
            <a:custGeom>
              <a:avLst/>
              <a:gdLst/>
              <a:ahLst/>
              <a:cxnLst/>
              <a:rect l="l" t="t" r="r" b="b"/>
              <a:pathLst>
                <a:path w="27106" h="27324" extrusionOk="0">
                  <a:moveTo>
                    <a:pt x="13471" y="1"/>
                  </a:moveTo>
                  <a:cubicBezTo>
                    <a:pt x="11767" y="1"/>
                    <a:pt x="10394" y="1387"/>
                    <a:pt x="10394" y="3091"/>
                  </a:cubicBezTo>
                  <a:cubicBezTo>
                    <a:pt x="10394" y="3461"/>
                    <a:pt x="10460" y="3830"/>
                    <a:pt x="10592" y="4180"/>
                  </a:cubicBezTo>
                  <a:lnTo>
                    <a:pt x="8512" y="7885"/>
                  </a:lnTo>
                  <a:lnTo>
                    <a:pt x="4286" y="8743"/>
                  </a:lnTo>
                  <a:cubicBezTo>
                    <a:pt x="3903" y="8578"/>
                    <a:pt x="3493" y="8492"/>
                    <a:pt x="3077" y="8492"/>
                  </a:cubicBezTo>
                  <a:cubicBezTo>
                    <a:pt x="1380" y="8492"/>
                    <a:pt x="0" y="9885"/>
                    <a:pt x="0" y="11582"/>
                  </a:cubicBezTo>
                  <a:cubicBezTo>
                    <a:pt x="0" y="13266"/>
                    <a:pt x="1347" y="14633"/>
                    <a:pt x="3011" y="14672"/>
                  </a:cubicBezTo>
                  <a:lnTo>
                    <a:pt x="5455" y="17333"/>
                  </a:lnTo>
                  <a:lnTo>
                    <a:pt x="4959" y="21612"/>
                  </a:lnTo>
                  <a:cubicBezTo>
                    <a:pt x="4068" y="22173"/>
                    <a:pt x="3507" y="23164"/>
                    <a:pt x="3507" y="24234"/>
                  </a:cubicBezTo>
                  <a:cubicBezTo>
                    <a:pt x="3507" y="25937"/>
                    <a:pt x="4887" y="27324"/>
                    <a:pt x="6584" y="27324"/>
                  </a:cubicBezTo>
                  <a:cubicBezTo>
                    <a:pt x="8023" y="27324"/>
                    <a:pt x="9245" y="26340"/>
                    <a:pt x="9575" y="24980"/>
                  </a:cubicBezTo>
                  <a:lnTo>
                    <a:pt x="13477" y="23184"/>
                  </a:lnTo>
                  <a:lnTo>
                    <a:pt x="17379" y="24980"/>
                  </a:lnTo>
                  <a:cubicBezTo>
                    <a:pt x="17723" y="26340"/>
                    <a:pt x="18931" y="27324"/>
                    <a:pt x="20371" y="27324"/>
                  </a:cubicBezTo>
                  <a:cubicBezTo>
                    <a:pt x="22068" y="27324"/>
                    <a:pt x="23448" y="25937"/>
                    <a:pt x="23441" y="24227"/>
                  </a:cubicBezTo>
                  <a:cubicBezTo>
                    <a:pt x="23441" y="23157"/>
                    <a:pt x="22880" y="22167"/>
                    <a:pt x="21988" y="21606"/>
                  </a:cubicBezTo>
                  <a:lnTo>
                    <a:pt x="21493" y="17327"/>
                  </a:lnTo>
                  <a:lnTo>
                    <a:pt x="24095" y="14488"/>
                  </a:lnTo>
                  <a:cubicBezTo>
                    <a:pt x="25759" y="14455"/>
                    <a:pt x="27106" y="13088"/>
                    <a:pt x="27106" y="11397"/>
                  </a:cubicBezTo>
                  <a:cubicBezTo>
                    <a:pt x="27106" y="9700"/>
                    <a:pt x="25726" y="8314"/>
                    <a:pt x="24029" y="8314"/>
                  </a:cubicBezTo>
                  <a:cubicBezTo>
                    <a:pt x="23500" y="8314"/>
                    <a:pt x="22979" y="8452"/>
                    <a:pt x="22523" y="8710"/>
                  </a:cubicBezTo>
                  <a:lnTo>
                    <a:pt x="18429" y="7885"/>
                  </a:lnTo>
                  <a:lnTo>
                    <a:pt x="16349" y="4180"/>
                  </a:lnTo>
                  <a:cubicBezTo>
                    <a:pt x="16481" y="3830"/>
                    <a:pt x="16548" y="3461"/>
                    <a:pt x="16548" y="3091"/>
                  </a:cubicBezTo>
                  <a:cubicBezTo>
                    <a:pt x="16548" y="2272"/>
                    <a:pt x="16224" y="1493"/>
                    <a:pt x="15650" y="912"/>
                  </a:cubicBezTo>
                  <a:cubicBezTo>
                    <a:pt x="15068" y="324"/>
                    <a:pt x="14296" y="1"/>
                    <a:pt x="13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1ec88503771_0_277"/>
            <p:cNvSpPr/>
            <p:nvPr/>
          </p:nvSpPr>
          <p:spPr>
            <a:xfrm>
              <a:off x="3284400" y="3080100"/>
              <a:ext cx="607825" cy="612600"/>
            </a:xfrm>
            <a:custGeom>
              <a:avLst/>
              <a:gdLst/>
              <a:ahLst/>
              <a:cxnLst/>
              <a:rect l="l" t="t" r="r" b="b"/>
              <a:pathLst>
                <a:path w="24313" h="24504" extrusionOk="0">
                  <a:moveTo>
                    <a:pt x="12084" y="0"/>
                  </a:moveTo>
                  <a:cubicBezTo>
                    <a:pt x="11159" y="0"/>
                    <a:pt x="10406" y="759"/>
                    <a:pt x="10406" y="1684"/>
                  </a:cubicBezTo>
                  <a:cubicBezTo>
                    <a:pt x="10406" y="2093"/>
                    <a:pt x="10558" y="2483"/>
                    <a:pt x="10803" y="2773"/>
                  </a:cubicBezTo>
                  <a:lnTo>
                    <a:pt x="8023" y="7726"/>
                  </a:lnTo>
                  <a:lnTo>
                    <a:pt x="2655" y="8815"/>
                  </a:lnTo>
                  <a:cubicBezTo>
                    <a:pt x="2384" y="8610"/>
                    <a:pt x="2047" y="8492"/>
                    <a:pt x="1677" y="8492"/>
                  </a:cubicBezTo>
                  <a:cubicBezTo>
                    <a:pt x="753" y="8492"/>
                    <a:pt x="0" y="9251"/>
                    <a:pt x="0" y="10175"/>
                  </a:cubicBezTo>
                  <a:cubicBezTo>
                    <a:pt x="0" y="11106"/>
                    <a:pt x="753" y="11859"/>
                    <a:pt x="1677" y="11859"/>
                  </a:cubicBezTo>
                  <a:cubicBezTo>
                    <a:pt x="1849" y="11859"/>
                    <a:pt x="2007" y="11833"/>
                    <a:pt x="2159" y="11786"/>
                  </a:cubicBezTo>
                  <a:lnTo>
                    <a:pt x="5520" y="15451"/>
                  </a:lnTo>
                  <a:lnTo>
                    <a:pt x="4860" y="21169"/>
                  </a:lnTo>
                  <a:cubicBezTo>
                    <a:pt x="4094" y="21321"/>
                    <a:pt x="3506" y="22001"/>
                    <a:pt x="3506" y="22820"/>
                  </a:cubicBezTo>
                  <a:cubicBezTo>
                    <a:pt x="3506" y="23751"/>
                    <a:pt x="4259" y="24504"/>
                    <a:pt x="5183" y="24504"/>
                  </a:cubicBezTo>
                  <a:cubicBezTo>
                    <a:pt x="6108" y="24504"/>
                    <a:pt x="6861" y="23744"/>
                    <a:pt x="6861" y="22820"/>
                  </a:cubicBezTo>
                  <a:cubicBezTo>
                    <a:pt x="6861" y="22754"/>
                    <a:pt x="6847" y="22688"/>
                    <a:pt x="6847" y="22628"/>
                  </a:cubicBezTo>
                  <a:lnTo>
                    <a:pt x="12077" y="20232"/>
                  </a:lnTo>
                  <a:lnTo>
                    <a:pt x="17300" y="22628"/>
                  </a:lnTo>
                  <a:cubicBezTo>
                    <a:pt x="17293" y="22694"/>
                    <a:pt x="17293" y="22754"/>
                    <a:pt x="17293" y="22820"/>
                  </a:cubicBezTo>
                  <a:cubicBezTo>
                    <a:pt x="17293" y="23751"/>
                    <a:pt x="18039" y="24504"/>
                    <a:pt x="18964" y="24504"/>
                  </a:cubicBezTo>
                  <a:cubicBezTo>
                    <a:pt x="19888" y="24504"/>
                    <a:pt x="20641" y="23744"/>
                    <a:pt x="20641" y="22820"/>
                  </a:cubicBezTo>
                  <a:cubicBezTo>
                    <a:pt x="20641" y="22001"/>
                    <a:pt x="20053" y="21321"/>
                    <a:pt x="19287" y="21169"/>
                  </a:cubicBezTo>
                  <a:lnTo>
                    <a:pt x="18627" y="15451"/>
                  </a:lnTo>
                  <a:lnTo>
                    <a:pt x="22140" y="11615"/>
                  </a:lnTo>
                  <a:cubicBezTo>
                    <a:pt x="22298" y="11661"/>
                    <a:pt x="22463" y="11687"/>
                    <a:pt x="22629" y="11687"/>
                  </a:cubicBezTo>
                  <a:cubicBezTo>
                    <a:pt x="23553" y="11687"/>
                    <a:pt x="24306" y="10928"/>
                    <a:pt x="24306" y="10004"/>
                  </a:cubicBezTo>
                  <a:cubicBezTo>
                    <a:pt x="24312" y="9066"/>
                    <a:pt x="23566" y="8320"/>
                    <a:pt x="22642" y="8320"/>
                  </a:cubicBezTo>
                  <a:cubicBezTo>
                    <a:pt x="22180" y="8320"/>
                    <a:pt x="21764" y="8511"/>
                    <a:pt x="21466" y="8808"/>
                  </a:cubicBezTo>
                  <a:lnTo>
                    <a:pt x="16138" y="7726"/>
                  </a:lnTo>
                  <a:lnTo>
                    <a:pt x="13351" y="2773"/>
                  </a:lnTo>
                  <a:cubicBezTo>
                    <a:pt x="13602" y="2476"/>
                    <a:pt x="13761" y="2093"/>
                    <a:pt x="13761" y="1684"/>
                  </a:cubicBezTo>
                  <a:cubicBezTo>
                    <a:pt x="13761" y="753"/>
                    <a:pt x="13008" y="0"/>
                    <a:pt x="12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ec88503771_0_313"/>
          <p:cNvSpPr txBox="1">
            <a:spLocks noGrp="1"/>
          </p:cNvSpPr>
          <p:nvPr>
            <p:ph type="title"/>
          </p:nvPr>
        </p:nvSpPr>
        <p:spPr>
          <a:xfrm>
            <a:off x="960850" y="747450"/>
            <a:ext cx="5013300" cy="10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Classification Tree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1ec88503771_0_313"/>
          <p:cNvSpPr txBox="1"/>
          <p:nvPr/>
        </p:nvSpPr>
        <p:spPr>
          <a:xfrm>
            <a:off x="884650" y="1894200"/>
            <a:ext cx="68367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Pruned Tree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AUC: 0.799   -&gt;   good utility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accuracy: 87.68%    -&gt;  accurate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Tree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AUC: 0.758, accuracy: 85.22%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-US" sz="1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Pruned tree has the optimal model </a:t>
            </a:r>
            <a:endParaRPr sz="17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0" name="Google Shape;480;g1ec88503771_0_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300" y="820750"/>
            <a:ext cx="1372100" cy="14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0"/>
          <p:cNvSpPr txBox="1">
            <a:spLocks noGrp="1"/>
          </p:cNvSpPr>
          <p:nvPr>
            <p:ph type="title"/>
          </p:nvPr>
        </p:nvSpPr>
        <p:spPr>
          <a:xfrm>
            <a:off x="1272942" y="790664"/>
            <a:ext cx="7704000" cy="57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Model Comparison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Google Shape;486;p10"/>
          <p:cNvGraphicFramePr/>
          <p:nvPr/>
        </p:nvGraphicFramePr>
        <p:xfrm>
          <a:off x="1019700" y="244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{01D00CEB-339C-44C9-B8C0-84AF22B3AB01}</a:tableStyleId>
              </a:tblPr>
              <a:tblGrid>
                <a:gridCol w="2095300"/>
                <a:gridCol w="1313400"/>
                <a:gridCol w="1386750"/>
                <a:gridCol w="1227875"/>
                <a:gridCol w="1081275"/>
              </a:tblGrid>
              <a:tr h="64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Ridge &amp; LASSO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Values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0.799</a:t>
                      </a:r>
                      <a:endParaRPr sz="16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(CM, Adjusted R^2)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88.3%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88.8%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0.727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87.7%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487" name="Google Shape;487;p10"/>
          <p:cNvGrpSpPr/>
          <p:nvPr/>
        </p:nvGrpSpPr>
        <p:grpSpPr>
          <a:xfrm>
            <a:off x="845361" y="714482"/>
            <a:ext cx="769793" cy="800405"/>
            <a:chOff x="3276150" y="1477375"/>
            <a:chExt cx="682925" cy="649100"/>
          </a:xfrm>
        </p:grpSpPr>
        <p:sp>
          <p:nvSpPr>
            <p:cNvPr id="488" name="Google Shape;488;p10"/>
            <p:cNvSpPr/>
            <p:nvPr/>
          </p:nvSpPr>
          <p:spPr>
            <a:xfrm>
              <a:off x="3276150" y="1477375"/>
              <a:ext cx="682925" cy="649100"/>
            </a:xfrm>
            <a:custGeom>
              <a:avLst/>
              <a:gdLst/>
              <a:ahLst/>
              <a:cxnLst/>
              <a:rect l="l" t="t" r="r" b="b"/>
              <a:pathLst>
                <a:path w="27317" h="25964" extrusionOk="0">
                  <a:moveTo>
                    <a:pt x="2219" y="1"/>
                  </a:moveTo>
                  <a:cubicBezTo>
                    <a:pt x="997" y="1"/>
                    <a:pt x="0" y="998"/>
                    <a:pt x="0" y="2220"/>
                  </a:cubicBezTo>
                  <a:lnTo>
                    <a:pt x="0" y="4914"/>
                  </a:lnTo>
                  <a:cubicBezTo>
                    <a:pt x="0" y="5818"/>
                    <a:pt x="541" y="6611"/>
                    <a:pt x="1340" y="6954"/>
                  </a:cubicBezTo>
                  <a:lnTo>
                    <a:pt x="1340" y="19017"/>
                  </a:lnTo>
                  <a:cubicBezTo>
                    <a:pt x="541" y="19354"/>
                    <a:pt x="0" y="20147"/>
                    <a:pt x="0" y="21058"/>
                  </a:cubicBezTo>
                  <a:lnTo>
                    <a:pt x="0" y="23745"/>
                  </a:lnTo>
                  <a:cubicBezTo>
                    <a:pt x="0" y="24967"/>
                    <a:pt x="997" y="25964"/>
                    <a:pt x="2219" y="25964"/>
                  </a:cubicBezTo>
                  <a:lnTo>
                    <a:pt x="25098" y="25964"/>
                  </a:lnTo>
                  <a:cubicBezTo>
                    <a:pt x="26319" y="25964"/>
                    <a:pt x="27316" y="24967"/>
                    <a:pt x="27316" y="23745"/>
                  </a:cubicBezTo>
                  <a:lnTo>
                    <a:pt x="27316" y="21058"/>
                  </a:lnTo>
                  <a:cubicBezTo>
                    <a:pt x="27316" y="20147"/>
                    <a:pt x="26775" y="19354"/>
                    <a:pt x="25976" y="19017"/>
                  </a:cubicBezTo>
                  <a:lnTo>
                    <a:pt x="25976" y="17268"/>
                  </a:lnTo>
                  <a:cubicBezTo>
                    <a:pt x="26405" y="16852"/>
                    <a:pt x="26650" y="16284"/>
                    <a:pt x="26650" y="15676"/>
                  </a:cubicBezTo>
                  <a:lnTo>
                    <a:pt x="26650" y="10295"/>
                  </a:lnTo>
                  <a:cubicBezTo>
                    <a:pt x="26650" y="9681"/>
                    <a:pt x="26405" y="9113"/>
                    <a:pt x="25976" y="8697"/>
                  </a:cubicBezTo>
                  <a:lnTo>
                    <a:pt x="25976" y="6947"/>
                  </a:lnTo>
                  <a:cubicBezTo>
                    <a:pt x="26775" y="6611"/>
                    <a:pt x="27316" y="5818"/>
                    <a:pt x="27316" y="4914"/>
                  </a:cubicBezTo>
                  <a:lnTo>
                    <a:pt x="27316" y="2220"/>
                  </a:lnTo>
                  <a:cubicBezTo>
                    <a:pt x="27316" y="998"/>
                    <a:pt x="26319" y="1"/>
                    <a:pt x="25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3312300" y="1517175"/>
              <a:ext cx="612775" cy="579275"/>
            </a:xfrm>
            <a:custGeom>
              <a:avLst/>
              <a:gdLst/>
              <a:ahLst/>
              <a:cxnLst/>
              <a:rect l="l" t="t" r="r" b="b"/>
              <a:pathLst>
                <a:path w="24511" h="23171" extrusionOk="0">
                  <a:moveTo>
                    <a:pt x="21532" y="4325"/>
                  </a:moveTo>
                  <a:lnTo>
                    <a:pt x="21532" y="8082"/>
                  </a:lnTo>
                  <a:lnTo>
                    <a:pt x="19122" y="8082"/>
                  </a:lnTo>
                  <a:lnTo>
                    <a:pt x="19122" y="4325"/>
                  </a:lnTo>
                  <a:close/>
                  <a:moveTo>
                    <a:pt x="17498" y="4325"/>
                  </a:moveTo>
                  <a:lnTo>
                    <a:pt x="17498" y="8102"/>
                  </a:lnTo>
                  <a:cubicBezTo>
                    <a:pt x="17115" y="8168"/>
                    <a:pt x="16818" y="8505"/>
                    <a:pt x="16818" y="8901"/>
                  </a:cubicBezTo>
                  <a:lnTo>
                    <a:pt x="16818" y="10770"/>
                  </a:lnTo>
                  <a:lnTo>
                    <a:pt x="15088" y="10770"/>
                  </a:lnTo>
                  <a:lnTo>
                    <a:pt x="15088" y="4325"/>
                  </a:lnTo>
                  <a:close/>
                  <a:moveTo>
                    <a:pt x="5381" y="4325"/>
                  </a:moveTo>
                  <a:lnTo>
                    <a:pt x="5381" y="10776"/>
                  </a:lnTo>
                  <a:lnTo>
                    <a:pt x="2971" y="10776"/>
                  </a:lnTo>
                  <a:lnTo>
                    <a:pt x="2971" y="4325"/>
                  </a:lnTo>
                  <a:close/>
                  <a:moveTo>
                    <a:pt x="9416" y="4325"/>
                  </a:moveTo>
                  <a:lnTo>
                    <a:pt x="9416" y="10776"/>
                  </a:lnTo>
                  <a:lnTo>
                    <a:pt x="7006" y="10776"/>
                  </a:lnTo>
                  <a:lnTo>
                    <a:pt x="7006" y="4325"/>
                  </a:lnTo>
                  <a:close/>
                  <a:moveTo>
                    <a:pt x="13450" y="4325"/>
                  </a:moveTo>
                  <a:lnTo>
                    <a:pt x="13450" y="10776"/>
                  </a:lnTo>
                  <a:lnTo>
                    <a:pt x="11040" y="10776"/>
                  </a:lnTo>
                  <a:lnTo>
                    <a:pt x="11040" y="4325"/>
                  </a:lnTo>
                  <a:close/>
                  <a:moveTo>
                    <a:pt x="20324" y="10129"/>
                  </a:moveTo>
                  <a:cubicBezTo>
                    <a:pt x="20912" y="10129"/>
                    <a:pt x="21380" y="10611"/>
                    <a:pt x="21380" y="11186"/>
                  </a:cubicBezTo>
                  <a:cubicBezTo>
                    <a:pt x="21380" y="11522"/>
                    <a:pt x="21222" y="11833"/>
                    <a:pt x="20978" y="12018"/>
                  </a:cubicBezTo>
                  <a:lnTo>
                    <a:pt x="20978" y="12407"/>
                  </a:lnTo>
                  <a:cubicBezTo>
                    <a:pt x="20978" y="12770"/>
                    <a:pt x="20687" y="13061"/>
                    <a:pt x="20324" y="13061"/>
                  </a:cubicBezTo>
                  <a:cubicBezTo>
                    <a:pt x="19961" y="13061"/>
                    <a:pt x="19670" y="12770"/>
                    <a:pt x="19670" y="12407"/>
                  </a:cubicBezTo>
                  <a:lnTo>
                    <a:pt x="19670" y="12018"/>
                  </a:lnTo>
                  <a:cubicBezTo>
                    <a:pt x="19426" y="11820"/>
                    <a:pt x="19268" y="11522"/>
                    <a:pt x="19268" y="11186"/>
                  </a:cubicBezTo>
                  <a:cubicBezTo>
                    <a:pt x="19268" y="10598"/>
                    <a:pt x="19750" y="10129"/>
                    <a:pt x="20324" y="10129"/>
                  </a:cubicBezTo>
                  <a:close/>
                  <a:moveTo>
                    <a:pt x="5381" y="12407"/>
                  </a:moveTo>
                  <a:lnTo>
                    <a:pt x="5381" y="18852"/>
                  </a:lnTo>
                  <a:lnTo>
                    <a:pt x="2971" y="18852"/>
                  </a:lnTo>
                  <a:lnTo>
                    <a:pt x="2971" y="12407"/>
                  </a:lnTo>
                  <a:close/>
                  <a:moveTo>
                    <a:pt x="9416" y="12407"/>
                  </a:moveTo>
                  <a:lnTo>
                    <a:pt x="9416" y="18852"/>
                  </a:lnTo>
                  <a:lnTo>
                    <a:pt x="7006" y="18852"/>
                  </a:lnTo>
                  <a:lnTo>
                    <a:pt x="7006" y="12407"/>
                  </a:lnTo>
                  <a:close/>
                  <a:moveTo>
                    <a:pt x="13450" y="12407"/>
                  </a:moveTo>
                  <a:lnTo>
                    <a:pt x="13450" y="18852"/>
                  </a:lnTo>
                  <a:lnTo>
                    <a:pt x="11040" y="18852"/>
                  </a:lnTo>
                  <a:lnTo>
                    <a:pt x="11040" y="12407"/>
                  </a:lnTo>
                  <a:close/>
                  <a:moveTo>
                    <a:pt x="16818" y="12407"/>
                  </a:moveTo>
                  <a:lnTo>
                    <a:pt x="16818" y="14282"/>
                  </a:lnTo>
                  <a:cubicBezTo>
                    <a:pt x="16818" y="14685"/>
                    <a:pt x="17108" y="15015"/>
                    <a:pt x="17498" y="15081"/>
                  </a:cubicBezTo>
                  <a:lnTo>
                    <a:pt x="17498" y="18852"/>
                  </a:lnTo>
                  <a:lnTo>
                    <a:pt x="15088" y="18852"/>
                  </a:lnTo>
                  <a:lnTo>
                    <a:pt x="15088" y="12407"/>
                  </a:lnTo>
                  <a:close/>
                  <a:moveTo>
                    <a:pt x="21532" y="15101"/>
                  </a:moveTo>
                  <a:lnTo>
                    <a:pt x="21532" y="18852"/>
                  </a:lnTo>
                  <a:lnTo>
                    <a:pt x="19122" y="18852"/>
                  </a:lnTo>
                  <a:lnTo>
                    <a:pt x="19122" y="15101"/>
                  </a:lnTo>
                  <a:close/>
                  <a:moveTo>
                    <a:pt x="812" y="0"/>
                  </a:moveTo>
                  <a:cubicBezTo>
                    <a:pt x="363" y="0"/>
                    <a:pt x="0" y="363"/>
                    <a:pt x="0" y="819"/>
                  </a:cubicBezTo>
                  <a:lnTo>
                    <a:pt x="0" y="3513"/>
                  </a:lnTo>
                  <a:cubicBezTo>
                    <a:pt x="0" y="3962"/>
                    <a:pt x="363" y="4325"/>
                    <a:pt x="812" y="4325"/>
                  </a:cubicBezTo>
                  <a:lnTo>
                    <a:pt x="1340" y="4325"/>
                  </a:lnTo>
                  <a:lnTo>
                    <a:pt x="1340" y="18845"/>
                  </a:lnTo>
                  <a:lnTo>
                    <a:pt x="812" y="18845"/>
                  </a:lnTo>
                  <a:cubicBezTo>
                    <a:pt x="363" y="18845"/>
                    <a:pt x="0" y="19208"/>
                    <a:pt x="0" y="19664"/>
                  </a:cubicBezTo>
                  <a:lnTo>
                    <a:pt x="0" y="22351"/>
                  </a:lnTo>
                  <a:cubicBezTo>
                    <a:pt x="0" y="22807"/>
                    <a:pt x="363" y="23170"/>
                    <a:pt x="812" y="23170"/>
                  </a:cubicBezTo>
                  <a:lnTo>
                    <a:pt x="23692" y="23170"/>
                  </a:lnTo>
                  <a:cubicBezTo>
                    <a:pt x="24147" y="23170"/>
                    <a:pt x="24510" y="22807"/>
                    <a:pt x="24510" y="22351"/>
                  </a:cubicBezTo>
                  <a:lnTo>
                    <a:pt x="24510" y="19664"/>
                  </a:lnTo>
                  <a:cubicBezTo>
                    <a:pt x="24510" y="19208"/>
                    <a:pt x="24147" y="18845"/>
                    <a:pt x="23692" y="18845"/>
                  </a:cubicBezTo>
                  <a:lnTo>
                    <a:pt x="23163" y="18845"/>
                  </a:lnTo>
                  <a:lnTo>
                    <a:pt x="23163" y="15081"/>
                  </a:lnTo>
                  <a:cubicBezTo>
                    <a:pt x="23546" y="15015"/>
                    <a:pt x="23843" y="14679"/>
                    <a:pt x="23843" y="14282"/>
                  </a:cubicBezTo>
                  <a:lnTo>
                    <a:pt x="23843" y="8901"/>
                  </a:lnTo>
                  <a:cubicBezTo>
                    <a:pt x="23843" y="8498"/>
                    <a:pt x="23553" y="8168"/>
                    <a:pt x="23163" y="8102"/>
                  </a:cubicBezTo>
                  <a:lnTo>
                    <a:pt x="23163" y="4338"/>
                  </a:lnTo>
                  <a:lnTo>
                    <a:pt x="23692" y="4338"/>
                  </a:lnTo>
                  <a:lnTo>
                    <a:pt x="23692" y="4325"/>
                  </a:lnTo>
                  <a:cubicBezTo>
                    <a:pt x="24147" y="4325"/>
                    <a:pt x="24510" y="3962"/>
                    <a:pt x="24510" y="3513"/>
                  </a:cubicBezTo>
                  <a:lnTo>
                    <a:pt x="24510" y="819"/>
                  </a:lnTo>
                  <a:cubicBezTo>
                    <a:pt x="24510" y="363"/>
                    <a:pt x="24147" y="0"/>
                    <a:pt x="23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10"/>
          <p:cNvGrpSpPr/>
          <p:nvPr/>
        </p:nvGrpSpPr>
        <p:grpSpPr>
          <a:xfrm>
            <a:off x="261021" y="230727"/>
            <a:ext cx="1011920" cy="982067"/>
            <a:chOff x="2330893" y="1670340"/>
            <a:chExt cx="803366" cy="685801"/>
          </a:xfrm>
        </p:grpSpPr>
        <p:sp>
          <p:nvSpPr>
            <p:cNvPr id="491" name="Google Shape;491;p10"/>
            <p:cNvSpPr/>
            <p:nvPr/>
          </p:nvSpPr>
          <p:spPr>
            <a:xfrm>
              <a:off x="2330893" y="1670340"/>
              <a:ext cx="803366" cy="685801"/>
            </a:xfrm>
            <a:custGeom>
              <a:avLst/>
              <a:gdLst/>
              <a:ahLst/>
              <a:cxnLst/>
              <a:rect l="l" t="t" r="r" b="b"/>
              <a:pathLst>
                <a:path w="27337" h="23283" extrusionOk="0">
                  <a:moveTo>
                    <a:pt x="6273" y="9199"/>
                  </a:moveTo>
                  <a:lnTo>
                    <a:pt x="6352" y="9416"/>
                  </a:lnTo>
                  <a:lnTo>
                    <a:pt x="6181" y="9416"/>
                  </a:lnTo>
                  <a:lnTo>
                    <a:pt x="6273" y="9199"/>
                  </a:lnTo>
                  <a:close/>
                  <a:moveTo>
                    <a:pt x="21077" y="9212"/>
                  </a:moveTo>
                  <a:lnTo>
                    <a:pt x="21169" y="9423"/>
                  </a:lnTo>
                  <a:lnTo>
                    <a:pt x="20998" y="9423"/>
                  </a:lnTo>
                  <a:lnTo>
                    <a:pt x="21077" y="9212"/>
                  </a:lnTo>
                  <a:close/>
                  <a:moveTo>
                    <a:pt x="11456" y="7132"/>
                  </a:moveTo>
                  <a:lnTo>
                    <a:pt x="11456" y="9740"/>
                  </a:lnTo>
                  <a:lnTo>
                    <a:pt x="11450" y="9740"/>
                  </a:lnTo>
                  <a:cubicBezTo>
                    <a:pt x="11351" y="9681"/>
                    <a:pt x="11252" y="9628"/>
                    <a:pt x="11159" y="9588"/>
                  </a:cubicBezTo>
                  <a:cubicBezTo>
                    <a:pt x="11139" y="9476"/>
                    <a:pt x="11113" y="9357"/>
                    <a:pt x="11067" y="9245"/>
                  </a:cubicBezTo>
                  <a:lnTo>
                    <a:pt x="10222" y="7132"/>
                  </a:lnTo>
                  <a:close/>
                  <a:moveTo>
                    <a:pt x="17122" y="7132"/>
                  </a:moveTo>
                  <a:lnTo>
                    <a:pt x="16283" y="9245"/>
                  </a:lnTo>
                  <a:cubicBezTo>
                    <a:pt x="16237" y="9357"/>
                    <a:pt x="16204" y="9476"/>
                    <a:pt x="16191" y="9588"/>
                  </a:cubicBezTo>
                  <a:cubicBezTo>
                    <a:pt x="16085" y="9628"/>
                    <a:pt x="15986" y="9681"/>
                    <a:pt x="15894" y="9740"/>
                  </a:cubicBezTo>
                  <a:lnTo>
                    <a:pt x="15894" y="7132"/>
                  </a:lnTo>
                  <a:close/>
                  <a:moveTo>
                    <a:pt x="13668" y="1"/>
                  </a:moveTo>
                  <a:cubicBezTo>
                    <a:pt x="12440" y="1"/>
                    <a:pt x="11443" y="998"/>
                    <a:pt x="11443" y="2219"/>
                  </a:cubicBezTo>
                  <a:lnTo>
                    <a:pt x="11443" y="2688"/>
                  </a:lnTo>
                  <a:lnTo>
                    <a:pt x="4239" y="2688"/>
                  </a:lnTo>
                  <a:cubicBezTo>
                    <a:pt x="3018" y="2688"/>
                    <a:pt x="2021" y="3685"/>
                    <a:pt x="2021" y="4907"/>
                  </a:cubicBezTo>
                  <a:cubicBezTo>
                    <a:pt x="2021" y="5468"/>
                    <a:pt x="2225" y="5996"/>
                    <a:pt x="2595" y="6406"/>
                  </a:cubicBezTo>
                  <a:lnTo>
                    <a:pt x="1460" y="9245"/>
                  </a:lnTo>
                  <a:cubicBezTo>
                    <a:pt x="1420" y="9357"/>
                    <a:pt x="1380" y="9476"/>
                    <a:pt x="1367" y="9588"/>
                  </a:cubicBezTo>
                  <a:cubicBezTo>
                    <a:pt x="562" y="9918"/>
                    <a:pt x="0" y="10711"/>
                    <a:pt x="0" y="11642"/>
                  </a:cubicBezTo>
                  <a:cubicBezTo>
                    <a:pt x="0" y="15095"/>
                    <a:pt x="2807" y="17901"/>
                    <a:pt x="6253" y="17901"/>
                  </a:cubicBezTo>
                  <a:cubicBezTo>
                    <a:pt x="8406" y="17901"/>
                    <a:pt x="10314" y="16805"/>
                    <a:pt x="11437" y="15141"/>
                  </a:cubicBezTo>
                  <a:lnTo>
                    <a:pt x="11437" y="18839"/>
                  </a:lnTo>
                  <a:lnTo>
                    <a:pt x="10968" y="18839"/>
                  </a:lnTo>
                  <a:cubicBezTo>
                    <a:pt x="9746" y="18839"/>
                    <a:pt x="8749" y="19843"/>
                    <a:pt x="8749" y="21064"/>
                  </a:cubicBezTo>
                  <a:cubicBezTo>
                    <a:pt x="8749" y="22286"/>
                    <a:pt x="9746" y="23283"/>
                    <a:pt x="10968" y="23283"/>
                  </a:cubicBezTo>
                  <a:lnTo>
                    <a:pt x="16349" y="23283"/>
                  </a:lnTo>
                  <a:cubicBezTo>
                    <a:pt x="17571" y="23283"/>
                    <a:pt x="18568" y="22286"/>
                    <a:pt x="18568" y="21064"/>
                  </a:cubicBezTo>
                  <a:cubicBezTo>
                    <a:pt x="18568" y="19843"/>
                    <a:pt x="17571" y="18839"/>
                    <a:pt x="16349" y="18839"/>
                  </a:cubicBezTo>
                  <a:lnTo>
                    <a:pt x="15880" y="18839"/>
                  </a:lnTo>
                  <a:lnTo>
                    <a:pt x="15880" y="15141"/>
                  </a:lnTo>
                  <a:cubicBezTo>
                    <a:pt x="17003" y="16805"/>
                    <a:pt x="18905" y="17901"/>
                    <a:pt x="21064" y="17901"/>
                  </a:cubicBezTo>
                  <a:cubicBezTo>
                    <a:pt x="24510" y="17901"/>
                    <a:pt x="27317" y="15095"/>
                    <a:pt x="27317" y="11642"/>
                  </a:cubicBezTo>
                  <a:cubicBezTo>
                    <a:pt x="27337" y="10711"/>
                    <a:pt x="26775" y="9918"/>
                    <a:pt x="25963" y="9588"/>
                  </a:cubicBezTo>
                  <a:cubicBezTo>
                    <a:pt x="25950" y="9476"/>
                    <a:pt x="25924" y="9357"/>
                    <a:pt x="25871" y="9245"/>
                  </a:cubicBezTo>
                  <a:lnTo>
                    <a:pt x="24735" y="6406"/>
                  </a:lnTo>
                  <a:cubicBezTo>
                    <a:pt x="25105" y="5996"/>
                    <a:pt x="25309" y="5468"/>
                    <a:pt x="25309" y="4907"/>
                  </a:cubicBezTo>
                  <a:cubicBezTo>
                    <a:pt x="25309" y="3685"/>
                    <a:pt x="24312" y="2688"/>
                    <a:pt x="23091" y="2688"/>
                  </a:cubicBezTo>
                  <a:lnTo>
                    <a:pt x="15887" y="2688"/>
                  </a:lnTo>
                  <a:lnTo>
                    <a:pt x="15887" y="2219"/>
                  </a:lnTo>
                  <a:cubicBezTo>
                    <a:pt x="15887" y="998"/>
                    <a:pt x="14890" y="1"/>
                    <a:pt x="13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13563" y="1717201"/>
              <a:ext cx="640765" cy="603150"/>
            </a:xfrm>
            <a:custGeom>
              <a:avLst/>
              <a:gdLst/>
              <a:ahLst/>
              <a:cxnLst/>
              <a:rect l="l" t="t" r="r" b="b"/>
              <a:pathLst>
                <a:path w="21804" h="20477" extrusionOk="0">
                  <a:moveTo>
                    <a:pt x="10902" y="1"/>
                  </a:moveTo>
                  <a:cubicBezTo>
                    <a:pt x="10446" y="1"/>
                    <a:pt x="10083" y="364"/>
                    <a:pt x="10083" y="820"/>
                  </a:cubicBezTo>
                  <a:lnTo>
                    <a:pt x="10083" y="2688"/>
                  </a:lnTo>
                  <a:lnTo>
                    <a:pt x="1473" y="2688"/>
                  </a:lnTo>
                  <a:cubicBezTo>
                    <a:pt x="1024" y="2688"/>
                    <a:pt x="660" y="3052"/>
                    <a:pt x="660" y="3507"/>
                  </a:cubicBezTo>
                  <a:cubicBezTo>
                    <a:pt x="660" y="3963"/>
                    <a:pt x="1024" y="4326"/>
                    <a:pt x="1473" y="4326"/>
                  </a:cubicBezTo>
                  <a:lnTo>
                    <a:pt x="1618" y="4326"/>
                  </a:lnTo>
                  <a:lnTo>
                    <a:pt x="0" y="8360"/>
                  </a:lnTo>
                  <a:lnTo>
                    <a:pt x="1757" y="8360"/>
                  </a:lnTo>
                  <a:lnTo>
                    <a:pt x="3374" y="4326"/>
                  </a:lnTo>
                  <a:lnTo>
                    <a:pt x="3612" y="4326"/>
                  </a:lnTo>
                  <a:lnTo>
                    <a:pt x="5230" y="8360"/>
                  </a:lnTo>
                  <a:lnTo>
                    <a:pt x="6986" y="8360"/>
                  </a:lnTo>
                  <a:lnTo>
                    <a:pt x="5368" y="4326"/>
                  </a:lnTo>
                  <a:lnTo>
                    <a:pt x="10083" y="4326"/>
                  </a:lnTo>
                  <a:lnTo>
                    <a:pt x="10083" y="18846"/>
                  </a:lnTo>
                  <a:lnTo>
                    <a:pt x="8208" y="18846"/>
                  </a:lnTo>
                  <a:cubicBezTo>
                    <a:pt x="7759" y="18846"/>
                    <a:pt x="7395" y="19209"/>
                    <a:pt x="7395" y="19658"/>
                  </a:cubicBezTo>
                  <a:cubicBezTo>
                    <a:pt x="7395" y="20114"/>
                    <a:pt x="7759" y="20477"/>
                    <a:pt x="8208" y="20477"/>
                  </a:cubicBezTo>
                  <a:lnTo>
                    <a:pt x="13589" y="20477"/>
                  </a:lnTo>
                  <a:cubicBezTo>
                    <a:pt x="14045" y="20477"/>
                    <a:pt x="14408" y="20114"/>
                    <a:pt x="14408" y="19658"/>
                  </a:cubicBezTo>
                  <a:cubicBezTo>
                    <a:pt x="14408" y="19216"/>
                    <a:pt x="14038" y="18852"/>
                    <a:pt x="13589" y="18852"/>
                  </a:cubicBezTo>
                  <a:lnTo>
                    <a:pt x="11720" y="18852"/>
                  </a:lnTo>
                  <a:lnTo>
                    <a:pt x="11720" y="4326"/>
                  </a:lnTo>
                  <a:lnTo>
                    <a:pt x="16428" y="4326"/>
                  </a:lnTo>
                  <a:lnTo>
                    <a:pt x="14811" y="8360"/>
                  </a:lnTo>
                  <a:lnTo>
                    <a:pt x="16574" y="8360"/>
                  </a:lnTo>
                  <a:lnTo>
                    <a:pt x="18191" y="4326"/>
                  </a:lnTo>
                  <a:lnTo>
                    <a:pt x="18429" y="4326"/>
                  </a:lnTo>
                  <a:lnTo>
                    <a:pt x="20047" y="8360"/>
                  </a:lnTo>
                  <a:lnTo>
                    <a:pt x="21803" y="8360"/>
                  </a:lnTo>
                  <a:lnTo>
                    <a:pt x="20185" y="4326"/>
                  </a:lnTo>
                  <a:lnTo>
                    <a:pt x="20324" y="4326"/>
                  </a:lnTo>
                  <a:cubicBezTo>
                    <a:pt x="20780" y="4326"/>
                    <a:pt x="21143" y="3963"/>
                    <a:pt x="21143" y="3507"/>
                  </a:cubicBezTo>
                  <a:cubicBezTo>
                    <a:pt x="21143" y="3052"/>
                    <a:pt x="20780" y="2688"/>
                    <a:pt x="20324" y="2688"/>
                  </a:cubicBezTo>
                  <a:lnTo>
                    <a:pt x="11720" y="2688"/>
                  </a:lnTo>
                  <a:lnTo>
                    <a:pt x="11720" y="820"/>
                  </a:lnTo>
                  <a:cubicBezTo>
                    <a:pt x="11720" y="364"/>
                    <a:pt x="11357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373771" y="1994743"/>
              <a:ext cx="285264" cy="167098"/>
            </a:xfrm>
            <a:custGeom>
              <a:avLst/>
              <a:gdLst/>
              <a:ahLst/>
              <a:cxnLst/>
              <a:rect l="l" t="t" r="r" b="b"/>
              <a:pathLst>
                <a:path w="9707" h="5673" extrusionOk="0">
                  <a:moveTo>
                    <a:pt x="819" y="0"/>
                  </a:moveTo>
                  <a:cubicBezTo>
                    <a:pt x="364" y="0"/>
                    <a:pt x="1" y="364"/>
                    <a:pt x="1" y="819"/>
                  </a:cubicBezTo>
                  <a:cubicBezTo>
                    <a:pt x="1" y="3493"/>
                    <a:pt x="2179" y="5672"/>
                    <a:pt x="4854" y="5672"/>
                  </a:cubicBezTo>
                  <a:cubicBezTo>
                    <a:pt x="7528" y="5672"/>
                    <a:pt x="9707" y="3493"/>
                    <a:pt x="9707" y="819"/>
                  </a:cubicBezTo>
                  <a:cubicBezTo>
                    <a:pt x="9707" y="364"/>
                    <a:pt x="9344" y="0"/>
                    <a:pt x="8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808838" y="1994743"/>
              <a:ext cx="285264" cy="167098"/>
            </a:xfrm>
            <a:custGeom>
              <a:avLst/>
              <a:gdLst/>
              <a:ahLst/>
              <a:cxnLst/>
              <a:rect l="l" t="t" r="r" b="b"/>
              <a:pathLst>
                <a:path w="9707" h="5673" extrusionOk="0">
                  <a:moveTo>
                    <a:pt x="819" y="0"/>
                  </a:moveTo>
                  <a:cubicBezTo>
                    <a:pt x="364" y="0"/>
                    <a:pt x="0" y="364"/>
                    <a:pt x="0" y="819"/>
                  </a:cubicBezTo>
                  <a:cubicBezTo>
                    <a:pt x="0" y="3493"/>
                    <a:pt x="2179" y="5672"/>
                    <a:pt x="4854" y="5672"/>
                  </a:cubicBezTo>
                  <a:cubicBezTo>
                    <a:pt x="7528" y="5672"/>
                    <a:pt x="9707" y="3493"/>
                    <a:pt x="9707" y="819"/>
                  </a:cubicBezTo>
                  <a:cubicBezTo>
                    <a:pt x="9707" y="364"/>
                    <a:pt x="9337" y="0"/>
                    <a:pt x="8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"/>
          <p:cNvSpPr/>
          <p:nvPr/>
        </p:nvSpPr>
        <p:spPr>
          <a:xfrm>
            <a:off x="1003675" y="1834228"/>
            <a:ext cx="740700" cy="74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"/>
          <p:cNvSpPr/>
          <p:nvPr/>
        </p:nvSpPr>
        <p:spPr>
          <a:xfrm>
            <a:off x="1003675" y="2756659"/>
            <a:ext cx="740700" cy="74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11"/>
          <p:cNvCxnSpPr/>
          <p:nvPr/>
        </p:nvCxnSpPr>
        <p:spPr>
          <a:xfrm rot="10800000" flipH="1">
            <a:off x="1744375" y="3124600"/>
            <a:ext cx="5553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2" name="Google Shape;502;p11"/>
          <p:cNvSpPr txBox="1">
            <a:spLocks noGrp="1"/>
          </p:cNvSpPr>
          <p:nvPr>
            <p:ph type="title" idx="6"/>
          </p:nvPr>
        </p:nvSpPr>
        <p:spPr>
          <a:xfrm>
            <a:off x="927475" y="714050"/>
            <a:ext cx="53982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Answers to RQs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p11"/>
          <p:cNvCxnSpPr/>
          <p:nvPr/>
        </p:nvCxnSpPr>
        <p:spPr>
          <a:xfrm rot="10800000" flipH="1">
            <a:off x="1744375" y="2201563"/>
            <a:ext cx="5553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04" name="Google Shape;504;p11"/>
          <p:cNvGrpSpPr/>
          <p:nvPr/>
        </p:nvGrpSpPr>
        <p:grpSpPr>
          <a:xfrm>
            <a:off x="6946448" y="462383"/>
            <a:ext cx="841221" cy="1037570"/>
            <a:chOff x="6711689" y="2331054"/>
            <a:chExt cx="537762" cy="663323"/>
          </a:xfrm>
        </p:grpSpPr>
        <p:sp>
          <p:nvSpPr>
            <p:cNvPr id="505" name="Google Shape;505;p11"/>
            <p:cNvSpPr/>
            <p:nvPr/>
          </p:nvSpPr>
          <p:spPr>
            <a:xfrm>
              <a:off x="6711689" y="2331054"/>
              <a:ext cx="537762" cy="663323"/>
            </a:xfrm>
            <a:custGeom>
              <a:avLst/>
              <a:gdLst/>
              <a:ahLst/>
              <a:cxnLst/>
              <a:rect l="l" t="t" r="r" b="b"/>
              <a:pathLst>
                <a:path w="22121" h="27331" extrusionOk="0">
                  <a:moveTo>
                    <a:pt x="9410" y="1"/>
                  </a:moveTo>
                  <a:cubicBezTo>
                    <a:pt x="8624" y="1"/>
                    <a:pt x="7891" y="423"/>
                    <a:pt x="7489" y="1090"/>
                  </a:cubicBezTo>
                  <a:cubicBezTo>
                    <a:pt x="7033" y="1856"/>
                    <a:pt x="6577" y="2226"/>
                    <a:pt x="4946" y="2497"/>
                  </a:cubicBezTo>
                  <a:cubicBezTo>
                    <a:pt x="3804" y="2681"/>
                    <a:pt x="2913" y="3586"/>
                    <a:pt x="2682" y="4781"/>
                  </a:cubicBezTo>
                  <a:cubicBezTo>
                    <a:pt x="2530" y="5600"/>
                    <a:pt x="2695" y="6491"/>
                    <a:pt x="3144" y="7284"/>
                  </a:cubicBezTo>
                  <a:cubicBezTo>
                    <a:pt x="3388" y="7693"/>
                    <a:pt x="3817" y="7957"/>
                    <a:pt x="4293" y="7984"/>
                  </a:cubicBezTo>
                  <a:cubicBezTo>
                    <a:pt x="4266" y="8122"/>
                    <a:pt x="4266" y="8268"/>
                    <a:pt x="4286" y="8413"/>
                  </a:cubicBezTo>
                  <a:cubicBezTo>
                    <a:pt x="4352" y="8882"/>
                    <a:pt x="4531" y="9344"/>
                    <a:pt x="4814" y="9773"/>
                  </a:cubicBezTo>
                  <a:cubicBezTo>
                    <a:pt x="4729" y="9885"/>
                    <a:pt x="4663" y="10004"/>
                    <a:pt x="4616" y="10136"/>
                  </a:cubicBezTo>
                  <a:cubicBezTo>
                    <a:pt x="4385" y="10750"/>
                    <a:pt x="4352" y="11470"/>
                    <a:pt x="4524" y="12150"/>
                  </a:cubicBezTo>
                  <a:cubicBezTo>
                    <a:pt x="4808" y="13266"/>
                    <a:pt x="5541" y="14118"/>
                    <a:pt x="6465" y="14428"/>
                  </a:cubicBezTo>
                  <a:cubicBezTo>
                    <a:pt x="6736" y="14983"/>
                    <a:pt x="7026" y="15471"/>
                    <a:pt x="7350" y="15901"/>
                  </a:cubicBezTo>
                  <a:lnTo>
                    <a:pt x="4960" y="16534"/>
                  </a:lnTo>
                  <a:cubicBezTo>
                    <a:pt x="4795" y="16574"/>
                    <a:pt x="4649" y="16653"/>
                    <a:pt x="4511" y="16739"/>
                  </a:cubicBezTo>
                  <a:cubicBezTo>
                    <a:pt x="4412" y="16719"/>
                    <a:pt x="4313" y="16706"/>
                    <a:pt x="4200" y="16706"/>
                  </a:cubicBezTo>
                  <a:cubicBezTo>
                    <a:pt x="3996" y="16706"/>
                    <a:pt x="3791" y="16759"/>
                    <a:pt x="3599" y="16851"/>
                  </a:cubicBezTo>
                  <a:cubicBezTo>
                    <a:pt x="1282" y="17954"/>
                    <a:pt x="1" y="19856"/>
                    <a:pt x="1" y="22206"/>
                  </a:cubicBezTo>
                  <a:lnTo>
                    <a:pt x="1" y="25092"/>
                  </a:lnTo>
                  <a:cubicBezTo>
                    <a:pt x="1" y="26333"/>
                    <a:pt x="1011" y="27330"/>
                    <a:pt x="2239" y="27330"/>
                  </a:cubicBezTo>
                  <a:lnTo>
                    <a:pt x="9219" y="27330"/>
                  </a:lnTo>
                  <a:cubicBezTo>
                    <a:pt x="9437" y="27330"/>
                    <a:pt x="9641" y="27284"/>
                    <a:pt x="9833" y="27192"/>
                  </a:cubicBezTo>
                  <a:cubicBezTo>
                    <a:pt x="10024" y="27284"/>
                    <a:pt x="10229" y="27330"/>
                    <a:pt x="10440" y="27330"/>
                  </a:cubicBezTo>
                  <a:lnTo>
                    <a:pt x="11682" y="27330"/>
                  </a:lnTo>
                  <a:cubicBezTo>
                    <a:pt x="11893" y="27330"/>
                    <a:pt x="12104" y="27284"/>
                    <a:pt x="12289" y="27192"/>
                  </a:cubicBezTo>
                  <a:cubicBezTo>
                    <a:pt x="12480" y="27284"/>
                    <a:pt x="12685" y="27330"/>
                    <a:pt x="12903" y="27330"/>
                  </a:cubicBezTo>
                  <a:lnTo>
                    <a:pt x="19882" y="27330"/>
                  </a:lnTo>
                  <a:cubicBezTo>
                    <a:pt x="21124" y="27330"/>
                    <a:pt x="22121" y="26327"/>
                    <a:pt x="22121" y="25092"/>
                  </a:cubicBezTo>
                  <a:lnTo>
                    <a:pt x="22121" y="22206"/>
                  </a:lnTo>
                  <a:cubicBezTo>
                    <a:pt x="22101" y="19862"/>
                    <a:pt x="20820" y="17954"/>
                    <a:pt x="18502" y="16851"/>
                  </a:cubicBezTo>
                  <a:cubicBezTo>
                    <a:pt x="18311" y="16759"/>
                    <a:pt x="18106" y="16706"/>
                    <a:pt x="17895" y="16706"/>
                  </a:cubicBezTo>
                  <a:cubicBezTo>
                    <a:pt x="17796" y="16706"/>
                    <a:pt x="17690" y="16719"/>
                    <a:pt x="17591" y="16739"/>
                  </a:cubicBezTo>
                  <a:cubicBezTo>
                    <a:pt x="17453" y="16653"/>
                    <a:pt x="17294" y="16574"/>
                    <a:pt x="17136" y="16534"/>
                  </a:cubicBezTo>
                  <a:lnTo>
                    <a:pt x="14752" y="15901"/>
                  </a:lnTo>
                  <a:cubicBezTo>
                    <a:pt x="15075" y="15471"/>
                    <a:pt x="15366" y="14983"/>
                    <a:pt x="15637" y="14428"/>
                  </a:cubicBezTo>
                  <a:cubicBezTo>
                    <a:pt x="16561" y="14118"/>
                    <a:pt x="17294" y="13266"/>
                    <a:pt x="17571" y="12150"/>
                  </a:cubicBezTo>
                  <a:cubicBezTo>
                    <a:pt x="17750" y="11470"/>
                    <a:pt x="17717" y="10750"/>
                    <a:pt x="17486" y="10136"/>
                  </a:cubicBezTo>
                  <a:cubicBezTo>
                    <a:pt x="17433" y="10004"/>
                    <a:pt x="17367" y="9885"/>
                    <a:pt x="17287" y="9773"/>
                  </a:cubicBezTo>
                  <a:cubicBezTo>
                    <a:pt x="17565" y="9344"/>
                    <a:pt x="17750" y="8882"/>
                    <a:pt x="17816" y="8413"/>
                  </a:cubicBezTo>
                  <a:cubicBezTo>
                    <a:pt x="17829" y="8274"/>
                    <a:pt x="17829" y="8122"/>
                    <a:pt x="17809" y="7984"/>
                  </a:cubicBezTo>
                  <a:cubicBezTo>
                    <a:pt x="18278" y="7957"/>
                    <a:pt x="18714" y="7693"/>
                    <a:pt x="18951" y="7284"/>
                  </a:cubicBezTo>
                  <a:cubicBezTo>
                    <a:pt x="19407" y="6491"/>
                    <a:pt x="19572" y="5607"/>
                    <a:pt x="19414" y="4781"/>
                  </a:cubicBezTo>
                  <a:cubicBezTo>
                    <a:pt x="19182" y="3586"/>
                    <a:pt x="18304" y="2688"/>
                    <a:pt x="17155" y="2497"/>
                  </a:cubicBezTo>
                  <a:cubicBezTo>
                    <a:pt x="15518" y="2226"/>
                    <a:pt x="15062" y="1856"/>
                    <a:pt x="14613" y="1090"/>
                  </a:cubicBezTo>
                  <a:cubicBezTo>
                    <a:pt x="14204" y="417"/>
                    <a:pt x="13471" y="1"/>
                    <a:pt x="12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6966525" y="2912375"/>
              <a:ext cx="31075" cy="55500"/>
            </a:xfrm>
            <a:custGeom>
              <a:avLst/>
              <a:gdLst/>
              <a:ahLst/>
              <a:cxnLst/>
              <a:rect l="l" t="t" r="r" b="b"/>
              <a:pathLst>
                <a:path w="1243" h="2220" extrusionOk="0">
                  <a:moveTo>
                    <a:pt x="622" y="0"/>
                  </a:moveTo>
                  <a:lnTo>
                    <a:pt x="1" y="2219"/>
                  </a:lnTo>
                  <a:lnTo>
                    <a:pt x="1242" y="2219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6953175" y="2834950"/>
              <a:ext cx="57800" cy="49225"/>
            </a:xfrm>
            <a:custGeom>
              <a:avLst/>
              <a:gdLst/>
              <a:ahLst/>
              <a:cxnLst/>
              <a:rect l="l" t="t" r="r" b="b"/>
              <a:pathLst>
                <a:path w="2312" h="1969" extrusionOk="0">
                  <a:moveTo>
                    <a:pt x="1155" y="1"/>
                  </a:moveTo>
                  <a:cubicBezTo>
                    <a:pt x="934" y="1"/>
                    <a:pt x="713" y="60"/>
                    <a:pt x="542" y="179"/>
                  </a:cubicBezTo>
                  <a:lnTo>
                    <a:pt x="383" y="298"/>
                  </a:lnTo>
                  <a:cubicBezTo>
                    <a:pt x="46" y="536"/>
                    <a:pt x="0" y="991"/>
                    <a:pt x="271" y="1295"/>
                  </a:cubicBezTo>
                  <a:lnTo>
                    <a:pt x="660" y="1731"/>
                  </a:lnTo>
                  <a:cubicBezTo>
                    <a:pt x="796" y="1889"/>
                    <a:pt x="974" y="1968"/>
                    <a:pt x="1153" y="1968"/>
                  </a:cubicBezTo>
                  <a:cubicBezTo>
                    <a:pt x="1332" y="1968"/>
                    <a:pt x="1512" y="1889"/>
                    <a:pt x="1651" y="1731"/>
                  </a:cubicBezTo>
                  <a:lnTo>
                    <a:pt x="2034" y="1295"/>
                  </a:lnTo>
                  <a:cubicBezTo>
                    <a:pt x="2311" y="991"/>
                    <a:pt x="2258" y="542"/>
                    <a:pt x="1922" y="298"/>
                  </a:cubicBezTo>
                  <a:lnTo>
                    <a:pt x="1763" y="179"/>
                  </a:lnTo>
                  <a:cubicBezTo>
                    <a:pt x="1595" y="60"/>
                    <a:pt x="1375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847675" y="2525275"/>
              <a:ext cx="268600" cy="69025"/>
            </a:xfrm>
            <a:custGeom>
              <a:avLst/>
              <a:gdLst/>
              <a:ahLst/>
              <a:cxnLst/>
              <a:rect l="l" t="t" r="r" b="b"/>
              <a:pathLst>
                <a:path w="10744" h="2761" extrusionOk="0">
                  <a:moveTo>
                    <a:pt x="1" y="1"/>
                  </a:moveTo>
                  <a:cubicBezTo>
                    <a:pt x="206" y="1519"/>
                    <a:pt x="2583" y="2761"/>
                    <a:pt x="5376" y="2761"/>
                  </a:cubicBezTo>
                  <a:cubicBezTo>
                    <a:pt x="8162" y="2761"/>
                    <a:pt x="10539" y="1519"/>
                    <a:pt x="10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6993950" y="2750275"/>
              <a:ext cx="134550" cy="121350"/>
            </a:xfrm>
            <a:custGeom>
              <a:avLst/>
              <a:gdLst/>
              <a:ahLst/>
              <a:cxnLst/>
              <a:rect l="l" t="t" r="r" b="b"/>
              <a:pathLst>
                <a:path w="5382" h="4854" extrusionOk="0">
                  <a:moveTo>
                    <a:pt x="2773" y="0"/>
                  </a:moveTo>
                  <a:cubicBezTo>
                    <a:pt x="2734" y="0"/>
                    <a:pt x="2694" y="20"/>
                    <a:pt x="2661" y="53"/>
                  </a:cubicBezTo>
                  <a:lnTo>
                    <a:pt x="66" y="2536"/>
                  </a:lnTo>
                  <a:cubicBezTo>
                    <a:pt x="0" y="2602"/>
                    <a:pt x="0" y="2701"/>
                    <a:pt x="59" y="2774"/>
                  </a:cubicBezTo>
                  <a:lnTo>
                    <a:pt x="1994" y="4807"/>
                  </a:lnTo>
                  <a:cubicBezTo>
                    <a:pt x="2027" y="4840"/>
                    <a:pt x="2067" y="4854"/>
                    <a:pt x="2113" y="4854"/>
                  </a:cubicBezTo>
                  <a:lnTo>
                    <a:pt x="2126" y="4854"/>
                  </a:lnTo>
                  <a:cubicBezTo>
                    <a:pt x="2172" y="4854"/>
                    <a:pt x="2212" y="4834"/>
                    <a:pt x="2245" y="4788"/>
                  </a:cubicBezTo>
                  <a:lnTo>
                    <a:pt x="5335" y="925"/>
                  </a:lnTo>
                  <a:cubicBezTo>
                    <a:pt x="5368" y="885"/>
                    <a:pt x="5381" y="826"/>
                    <a:pt x="5362" y="773"/>
                  </a:cubicBezTo>
                  <a:cubicBezTo>
                    <a:pt x="5342" y="720"/>
                    <a:pt x="5302" y="680"/>
                    <a:pt x="5243" y="661"/>
                  </a:cubicBezTo>
                  <a:lnTo>
                    <a:pt x="2820" y="14"/>
                  </a:lnTo>
                  <a:cubicBezTo>
                    <a:pt x="2800" y="14"/>
                    <a:pt x="2786" y="0"/>
                    <a:pt x="2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6835800" y="2750775"/>
              <a:ext cx="134225" cy="121025"/>
            </a:xfrm>
            <a:custGeom>
              <a:avLst/>
              <a:gdLst/>
              <a:ahLst/>
              <a:cxnLst/>
              <a:rect l="l" t="t" r="r" b="b"/>
              <a:pathLst>
                <a:path w="5369" h="4841" extrusionOk="0">
                  <a:moveTo>
                    <a:pt x="2589" y="0"/>
                  </a:moveTo>
                  <a:cubicBezTo>
                    <a:pt x="2576" y="0"/>
                    <a:pt x="2562" y="0"/>
                    <a:pt x="2549" y="7"/>
                  </a:cubicBezTo>
                  <a:lnTo>
                    <a:pt x="119" y="660"/>
                  </a:lnTo>
                  <a:cubicBezTo>
                    <a:pt x="73" y="660"/>
                    <a:pt x="33" y="700"/>
                    <a:pt x="14" y="760"/>
                  </a:cubicBezTo>
                  <a:cubicBezTo>
                    <a:pt x="0" y="806"/>
                    <a:pt x="7" y="872"/>
                    <a:pt x="40" y="918"/>
                  </a:cubicBezTo>
                  <a:lnTo>
                    <a:pt x="3124" y="4774"/>
                  </a:lnTo>
                  <a:cubicBezTo>
                    <a:pt x="3157" y="4820"/>
                    <a:pt x="3203" y="4834"/>
                    <a:pt x="3249" y="4840"/>
                  </a:cubicBezTo>
                  <a:lnTo>
                    <a:pt x="3256" y="4840"/>
                  </a:lnTo>
                  <a:cubicBezTo>
                    <a:pt x="3308" y="4840"/>
                    <a:pt x="3348" y="4827"/>
                    <a:pt x="3381" y="4794"/>
                  </a:cubicBezTo>
                  <a:lnTo>
                    <a:pt x="5303" y="2773"/>
                  </a:lnTo>
                  <a:cubicBezTo>
                    <a:pt x="5369" y="2707"/>
                    <a:pt x="5362" y="2595"/>
                    <a:pt x="5296" y="2529"/>
                  </a:cubicBezTo>
                  <a:lnTo>
                    <a:pt x="2708" y="46"/>
                  </a:lnTo>
                  <a:cubicBezTo>
                    <a:pt x="2675" y="13"/>
                    <a:pt x="2628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740725" y="2772225"/>
              <a:ext cx="217575" cy="195150"/>
            </a:xfrm>
            <a:custGeom>
              <a:avLst/>
              <a:gdLst/>
              <a:ahLst/>
              <a:cxnLst/>
              <a:rect l="l" t="t" r="r" b="b"/>
              <a:pathLst>
                <a:path w="8703" h="7806" extrusionOk="0">
                  <a:moveTo>
                    <a:pt x="2800" y="1"/>
                  </a:moveTo>
                  <a:cubicBezTo>
                    <a:pt x="971" y="872"/>
                    <a:pt x="0" y="2279"/>
                    <a:pt x="0" y="4088"/>
                  </a:cubicBezTo>
                  <a:lnTo>
                    <a:pt x="0" y="6973"/>
                  </a:lnTo>
                  <a:cubicBezTo>
                    <a:pt x="0" y="7436"/>
                    <a:pt x="376" y="7805"/>
                    <a:pt x="839" y="7805"/>
                  </a:cubicBezTo>
                  <a:lnTo>
                    <a:pt x="7818" y="7805"/>
                  </a:lnTo>
                  <a:lnTo>
                    <a:pt x="8703" y="4662"/>
                  </a:lnTo>
                  <a:lnTo>
                    <a:pt x="8300" y="4200"/>
                  </a:lnTo>
                  <a:lnTo>
                    <a:pt x="7910" y="4616"/>
                  </a:lnTo>
                  <a:cubicBezTo>
                    <a:pt x="7686" y="4847"/>
                    <a:pt x="7382" y="4979"/>
                    <a:pt x="7059" y="4979"/>
                  </a:cubicBezTo>
                  <a:lnTo>
                    <a:pt x="7012" y="4979"/>
                  </a:lnTo>
                  <a:cubicBezTo>
                    <a:pt x="6676" y="4959"/>
                    <a:pt x="6359" y="4801"/>
                    <a:pt x="6147" y="4537"/>
                  </a:cubicBezTo>
                  <a:lnTo>
                    <a:pt x="3057" y="674"/>
                  </a:lnTo>
                  <a:cubicBezTo>
                    <a:pt x="2899" y="476"/>
                    <a:pt x="2820" y="245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7006000" y="2772400"/>
              <a:ext cx="217425" cy="195625"/>
            </a:xfrm>
            <a:custGeom>
              <a:avLst/>
              <a:gdLst/>
              <a:ahLst/>
              <a:cxnLst/>
              <a:rect l="l" t="t" r="r" b="b"/>
              <a:pathLst>
                <a:path w="8697" h="7825" extrusionOk="0">
                  <a:moveTo>
                    <a:pt x="5715" y="3336"/>
                  </a:moveTo>
                  <a:cubicBezTo>
                    <a:pt x="5766" y="3336"/>
                    <a:pt x="5817" y="3371"/>
                    <a:pt x="5857" y="3440"/>
                  </a:cubicBezTo>
                  <a:lnTo>
                    <a:pt x="6009" y="3704"/>
                  </a:lnTo>
                  <a:cubicBezTo>
                    <a:pt x="6088" y="3850"/>
                    <a:pt x="6279" y="3995"/>
                    <a:pt x="6445" y="4028"/>
                  </a:cubicBezTo>
                  <a:lnTo>
                    <a:pt x="6728" y="4087"/>
                  </a:lnTo>
                  <a:cubicBezTo>
                    <a:pt x="6894" y="4120"/>
                    <a:pt x="6933" y="4252"/>
                    <a:pt x="6814" y="4365"/>
                  </a:cubicBezTo>
                  <a:lnTo>
                    <a:pt x="6616" y="4583"/>
                  </a:lnTo>
                  <a:cubicBezTo>
                    <a:pt x="6511" y="4708"/>
                    <a:pt x="6438" y="4939"/>
                    <a:pt x="6451" y="5104"/>
                  </a:cubicBezTo>
                  <a:lnTo>
                    <a:pt x="6484" y="5401"/>
                  </a:lnTo>
                  <a:cubicBezTo>
                    <a:pt x="6499" y="5525"/>
                    <a:pt x="6443" y="5597"/>
                    <a:pt x="6350" y="5597"/>
                  </a:cubicBezTo>
                  <a:cubicBezTo>
                    <a:pt x="6319" y="5597"/>
                    <a:pt x="6284" y="5589"/>
                    <a:pt x="6246" y="5573"/>
                  </a:cubicBezTo>
                  <a:lnTo>
                    <a:pt x="5982" y="5448"/>
                  </a:lnTo>
                  <a:cubicBezTo>
                    <a:pt x="5910" y="5415"/>
                    <a:pt x="5812" y="5398"/>
                    <a:pt x="5715" y="5398"/>
                  </a:cubicBezTo>
                  <a:cubicBezTo>
                    <a:pt x="5618" y="5398"/>
                    <a:pt x="5520" y="5415"/>
                    <a:pt x="5448" y="5448"/>
                  </a:cubicBezTo>
                  <a:lnTo>
                    <a:pt x="5183" y="5573"/>
                  </a:lnTo>
                  <a:cubicBezTo>
                    <a:pt x="5146" y="5589"/>
                    <a:pt x="5111" y="5597"/>
                    <a:pt x="5080" y="5597"/>
                  </a:cubicBezTo>
                  <a:cubicBezTo>
                    <a:pt x="4987" y="5597"/>
                    <a:pt x="4931" y="5525"/>
                    <a:pt x="4946" y="5401"/>
                  </a:cubicBezTo>
                  <a:lnTo>
                    <a:pt x="4979" y="5104"/>
                  </a:lnTo>
                  <a:cubicBezTo>
                    <a:pt x="4992" y="4939"/>
                    <a:pt x="4919" y="4708"/>
                    <a:pt x="4814" y="4583"/>
                  </a:cubicBezTo>
                  <a:lnTo>
                    <a:pt x="4616" y="4365"/>
                  </a:lnTo>
                  <a:cubicBezTo>
                    <a:pt x="4503" y="4246"/>
                    <a:pt x="4550" y="4120"/>
                    <a:pt x="4701" y="4087"/>
                  </a:cubicBezTo>
                  <a:lnTo>
                    <a:pt x="4985" y="4028"/>
                  </a:lnTo>
                  <a:cubicBezTo>
                    <a:pt x="5144" y="3995"/>
                    <a:pt x="5342" y="3856"/>
                    <a:pt x="5421" y="3704"/>
                  </a:cubicBezTo>
                  <a:lnTo>
                    <a:pt x="5573" y="3440"/>
                  </a:lnTo>
                  <a:cubicBezTo>
                    <a:pt x="5613" y="3371"/>
                    <a:pt x="5664" y="3336"/>
                    <a:pt x="5715" y="3336"/>
                  </a:cubicBezTo>
                  <a:close/>
                  <a:moveTo>
                    <a:pt x="5890" y="0"/>
                  </a:moveTo>
                  <a:cubicBezTo>
                    <a:pt x="5883" y="238"/>
                    <a:pt x="5791" y="482"/>
                    <a:pt x="5639" y="680"/>
                  </a:cubicBezTo>
                  <a:lnTo>
                    <a:pt x="2549" y="4543"/>
                  </a:lnTo>
                  <a:cubicBezTo>
                    <a:pt x="2338" y="4807"/>
                    <a:pt x="2021" y="4959"/>
                    <a:pt x="1684" y="4979"/>
                  </a:cubicBezTo>
                  <a:lnTo>
                    <a:pt x="1631" y="4979"/>
                  </a:lnTo>
                  <a:cubicBezTo>
                    <a:pt x="1314" y="4979"/>
                    <a:pt x="1004" y="4847"/>
                    <a:pt x="786" y="4616"/>
                  </a:cubicBezTo>
                  <a:lnTo>
                    <a:pt x="403" y="4219"/>
                  </a:lnTo>
                  <a:lnTo>
                    <a:pt x="0" y="4682"/>
                  </a:lnTo>
                  <a:lnTo>
                    <a:pt x="885" y="7825"/>
                  </a:lnTo>
                  <a:lnTo>
                    <a:pt x="7864" y="7825"/>
                  </a:lnTo>
                  <a:cubicBezTo>
                    <a:pt x="8326" y="7825"/>
                    <a:pt x="8696" y="7455"/>
                    <a:pt x="8696" y="6993"/>
                  </a:cubicBezTo>
                  <a:lnTo>
                    <a:pt x="8696" y="4101"/>
                  </a:lnTo>
                  <a:cubicBezTo>
                    <a:pt x="8690" y="2278"/>
                    <a:pt x="7726" y="878"/>
                    <a:pt x="5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6947125" y="2756800"/>
              <a:ext cx="69625" cy="30600"/>
            </a:xfrm>
            <a:custGeom>
              <a:avLst/>
              <a:gdLst/>
              <a:ahLst/>
              <a:cxnLst/>
              <a:rect l="l" t="t" r="r" b="b"/>
              <a:pathLst>
                <a:path w="2785" h="1224" extrusionOk="0">
                  <a:moveTo>
                    <a:pt x="117" y="1"/>
                  </a:moveTo>
                  <a:cubicBezTo>
                    <a:pt x="0" y="1"/>
                    <a:pt x="8" y="85"/>
                    <a:pt x="156" y="228"/>
                  </a:cubicBezTo>
                  <a:lnTo>
                    <a:pt x="1041" y="1080"/>
                  </a:lnTo>
                  <a:cubicBezTo>
                    <a:pt x="1140" y="1176"/>
                    <a:pt x="1271" y="1223"/>
                    <a:pt x="1400" y="1223"/>
                  </a:cubicBezTo>
                  <a:cubicBezTo>
                    <a:pt x="1530" y="1223"/>
                    <a:pt x="1658" y="1176"/>
                    <a:pt x="1754" y="1080"/>
                  </a:cubicBezTo>
                  <a:lnTo>
                    <a:pt x="2632" y="228"/>
                  </a:lnTo>
                  <a:cubicBezTo>
                    <a:pt x="2781" y="85"/>
                    <a:pt x="2785" y="1"/>
                    <a:pt x="2672" y="1"/>
                  </a:cubicBezTo>
                  <a:cubicBezTo>
                    <a:pt x="2634" y="1"/>
                    <a:pt x="2583" y="10"/>
                    <a:pt x="2520" y="30"/>
                  </a:cubicBezTo>
                  <a:cubicBezTo>
                    <a:pt x="2520" y="30"/>
                    <a:pt x="1873" y="228"/>
                    <a:pt x="1398" y="228"/>
                  </a:cubicBezTo>
                  <a:cubicBezTo>
                    <a:pt x="916" y="228"/>
                    <a:pt x="275" y="30"/>
                    <a:pt x="275" y="30"/>
                  </a:cubicBezTo>
                  <a:cubicBezTo>
                    <a:pt x="209" y="10"/>
                    <a:pt x="156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6850325" y="2585200"/>
              <a:ext cx="263325" cy="147775"/>
            </a:xfrm>
            <a:custGeom>
              <a:avLst/>
              <a:gdLst/>
              <a:ahLst/>
              <a:cxnLst/>
              <a:rect l="l" t="t" r="r" b="b"/>
              <a:pathLst>
                <a:path w="10533" h="5911" extrusionOk="0">
                  <a:moveTo>
                    <a:pt x="152" y="0"/>
                  </a:moveTo>
                  <a:cubicBezTo>
                    <a:pt x="27" y="344"/>
                    <a:pt x="0" y="760"/>
                    <a:pt x="113" y="1182"/>
                  </a:cubicBezTo>
                  <a:cubicBezTo>
                    <a:pt x="311" y="1968"/>
                    <a:pt x="879" y="2523"/>
                    <a:pt x="1447" y="2523"/>
                  </a:cubicBezTo>
                  <a:cubicBezTo>
                    <a:pt x="1513" y="2523"/>
                    <a:pt x="1579" y="2510"/>
                    <a:pt x="1645" y="2496"/>
                  </a:cubicBezTo>
                  <a:cubicBezTo>
                    <a:pt x="2292" y="4081"/>
                    <a:pt x="3427" y="5910"/>
                    <a:pt x="5270" y="5910"/>
                  </a:cubicBezTo>
                  <a:cubicBezTo>
                    <a:pt x="7118" y="5910"/>
                    <a:pt x="8254" y="4081"/>
                    <a:pt x="8895" y="2496"/>
                  </a:cubicBezTo>
                  <a:cubicBezTo>
                    <a:pt x="8961" y="2510"/>
                    <a:pt x="9027" y="2523"/>
                    <a:pt x="9093" y="2523"/>
                  </a:cubicBezTo>
                  <a:cubicBezTo>
                    <a:pt x="9661" y="2523"/>
                    <a:pt x="10228" y="1968"/>
                    <a:pt x="10427" y="1182"/>
                  </a:cubicBezTo>
                  <a:cubicBezTo>
                    <a:pt x="10532" y="753"/>
                    <a:pt x="10512" y="331"/>
                    <a:pt x="10387" y="0"/>
                  </a:cubicBezTo>
                  <a:cubicBezTo>
                    <a:pt x="9192" y="945"/>
                    <a:pt x="7356" y="1532"/>
                    <a:pt x="5270" y="1532"/>
                  </a:cubicBezTo>
                  <a:cubicBezTo>
                    <a:pt x="3183" y="1532"/>
                    <a:pt x="1341" y="945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6805250" y="2355250"/>
              <a:ext cx="353450" cy="129125"/>
            </a:xfrm>
            <a:custGeom>
              <a:avLst/>
              <a:gdLst/>
              <a:ahLst/>
              <a:cxnLst/>
              <a:rect l="l" t="t" r="r" b="b"/>
              <a:pathLst>
                <a:path w="14138" h="5165" extrusionOk="0">
                  <a:moveTo>
                    <a:pt x="7073" y="2160"/>
                  </a:moveTo>
                  <a:cubicBezTo>
                    <a:pt x="7482" y="2160"/>
                    <a:pt x="7812" y="2490"/>
                    <a:pt x="7812" y="2906"/>
                  </a:cubicBezTo>
                  <a:cubicBezTo>
                    <a:pt x="7812" y="3315"/>
                    <a:pt x="7482" y="3645"/>
                    <a:pt x="7073" y="3645"/>
                  </a:cubicBezTo>
                  <a:cubicBezTo>
                    <a:pt x="6657" y="3645"/>
                    <a:pt x="6326" y="3315"/>
                    <a:pt x="6326" y="2906"/>
                  </a:cubicBezTo>
                  <a:cubicBezTo>
                    <a:pt x="6326" y="2496"/>
                    <a:pt x="6670" y="2160"/>
                    <a:pt x="7073" y="2160"/>
                  </a:cubicBezTo>
                  <a:close/>
                  <a:moveTo>
                    <a:pt x="5428" y="0"/>
                  </a:moveTo>
                  <a:cubicBezTo>
                    <a:pt x="5131" y="0"/>
                    <a:pt x="4861" y="152"/>
                    <a:pt x="4709" y="403"/>
                  </a:cubicBezTo>
                  <a:cubicBezTo>
                    <a:pt x="3976" y="1631"/>
                    <a:pt x="3091" y="2153"/>
                    <a:pt x="1196" y="2463"/>
                  </a:cubicBezTo>
                  <a:cubicBezTo>
                    <a:pt x="641" y="2556"/>
                    <a:pt x="206" y="3018"/>
                    <a:pt x="80" y="3632"/>
                  </a:cubicBezTo>
                  <a:cubicBezTo>
                    <a:pt x="1" y="4068"/>
                    <a:pt x="67" y="4609"/>
                    <a:pt x="377" y="5164"/>
                  </a:cubicBezTo>
                  <a:lnTo>
                    <a:pt x="13755" y="5164"/>
                  </a:lnTo>
                  <a:cubicBezTo>
                    <a:pt x="14072" y="4609"/>
                    <a:pt x="14138" y="4068"/>
                    <a:pt x="14052" y="3632"/>
                  </a:cubicBezTo>
                  <a:cubicBezTo>
                    <a:pt x="13940" y="3011"/>
                    <a:pt x="13504" y="2556"/>
                    <a:pt x="12943" y="2463"/>
                  </a:cubicBezTo>
                  <a:cubicBezTo>
                    <a:pt x="11041" y="2153"/>
                    <a:pt x="10156" y="1625"/>
                    <a:pt x="9423" y="403"/>
                  </a:cubicBezTo>
                  <a:cubicBezTo>
                    <a:pt x="9278" y="146"/>
                    <a:pt x="9001" y="0"/>
                    <a:pt x="8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11"/>
          <p:cNvSpPr txBox="1">
            <a:spLocks noGrp="1"/>
          </p:cNvSpPr>
          <p:nvPr>
            <p:ph type="subTitle" idx="1"/>
          </p:nvPr>
        </p:nvSpPr>
        <p:spPr>
          <a:xfrm>
            <a:off x="2357152" y="1798538"/>
            <a:ext cx="18240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Best Overall Model: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Classification Tree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11"/>
          <p:cNvSpPr txBox="1">
            <a:spLocks noGrp="1"/>
          </p:cNvSpPr>
          <p:nvPr>
            <p:ph type="subTitle" idx="5"/>
          </p:nvPr>
        </p:nvSpPr>
        <p:spPr>
          <a:xfrm>
            <a:off x="2357152" y="2720963"/>
            <a:ext cx="26916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PCA - group variables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Other 3 - binary models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11"/>
          <p:cNvSpPr/>
          <p:nvPr/>
        </p:nvSpPr>
        <p:spPr>
          <a:xfrm>
            <a:off x="4540300" y="3680053"/>
            <a:ext cx="740700" cy="74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11"/>
          <p:cNvCxnSpPr/>
          <p:nvPr/>
        </p:nvCxnSpPr>
        <p:spPr>
          <a:xfrm rot="10800000" flipH="1">
            <a:off x="5204800" y="4049225"/>
            <a:ext cx="5553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0" name="Google Shape;520;p11"/>
          <p:cNvSpPr/>
          <p:nvPr/>
        </p:nvSpPr>
        <p:spPr>
          <a:xfrm>
            <a:off x="4540300" y="1835190"/>
            <a:ext cx="740700" cy="74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1"/>
          <p:cNvSpPr/>
          <p:nvPr/>
        </p:nvSpPr>
        <p:spPr>
          <a:xfrm>
            <a:off x="4540300" y="2757621"/>
            <a:ext cx="740700" cy="74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11"/>
          <p:cNvCxnSpPr/>
          <p:nvPr/>
        </p:nvCxnSpPr>
        <p:spPr>
          <a:xfrm rot="10800000" flipH="1">
            <a:off x="5204800" y="3126787"/>
            <a:ext cx="5553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23" name="Google Shape;523;p11"/>
          <p:cNvGrpSpPr/>
          <p:nvPr/>
        </p:nvGrpSpPr>
        <p:grpSpPr>
          <a:xfrm>
            <a:off x="4661901" y="2073278"/>
            <a:ext cx="497502" cy="320051"/>
            <a:chOff x="4070475" y="4001525"/>
            <a:chExt cx="683100" cy="439450"/>
          </a:xfrm>
        </p:grpSpPr>
        <p:sp>
          <p:nvSpPr>
            <p:cNvPr id="524" name="Google Shape;524;p11"/>
            <p:cNvSpPr/>
            <p:nvPr/>
          </p:nvSpPr>
          <p:spPr>
            <a:xfrm>
              <a:off x="4070475" y="4001525"/>
              <a:ext cx="683100" cy="439450"/>
            </a:xfrm>
            <a:custGeom>
              <a:avLst/>
              <a:gdLst/>
              <a:ahLst/>
              <a:cxnLst/>
              <a:rect l="l" t="t" r="r" b="b"/>
              <a:pathLst>
                <a:path w="27324" h="17578" extrusionOk="0">
                  <a:moveTo>
                    <a:pt x="4292" y="1"/>
                  </a:moveTo>
                  <a:cubicBezTo>
                    <a:pt x="1929" y="1"/>
                    <a:pt x="0" y="1929"/>
                    <a:pt x="0" y="4293"/>
                  </a:cubicBezTo>
                  <a:cubicBezTo>
                    <a:pt x="0" y="6161"/>
                    <a:pt x="1235" y="7839"/>
                    <a:pt x="3018" y="8387"/>
                  </a:cubicBezTo>
                  <a:cubicBezTo>
                    <a:pt x="2992" y="8671"/>
                    <a:pt x="2972" y="8941"/>
                    <a:pt x="2972" y="9225"/>
                  </a:cubicBezTo>
                  <a:cubicBezTo>
                    <a:pt x="2972" y="13827"/>
                    <a:pt x="6722" y="17578"/>
                    <a:pt x="11325" y="17578"/>
                  </a:cubicBezTo>
                  <a:cubicBezTo>
                    <a:pt x="15082" y="17578"/>
                    <a:pt x="18383" y="15036"/>
                    <a:pt x="19374" y="11457"/>
                  </a:cubicBezTo>
                  <a:lnTo>
                    <a:pt x="25085" y="11457"/>
                  </a:lnTo>
                  <a:cubicBezTo>
                    <a:pt x="26320" y="11457"/>
                    <a:pt x="27324" y="10453"/>
                    <a:pt x="27324" y="9225"/>
                  </a:cubicBezTo>
                  <a:lnTo>
                    <a:pt x="27324" y="3104"/>
                  </a:lnTo>
                  <a:cubicBezTo>
                    <a:pt x="27324" y="1869"/>
                    <a:pt x="26313" y="872"/>
                    <a:pt x="25085" y="872"/>
                  </a:cubicBezTo>
                  <a:lnTo>
                    <a:pt x="14685" y="872"/>
                  </a:lnTo>
                  <a:cubicBezTo>
                    <a:pt x="14448" y="872"/>
                    <a:pt x="14217" y="925"/>
                    <a:pt x="14019" y="1037"/>
                  </a:cubicBezTo>
                  <a:cubicBezTo>
                    <a:pt x="13807" y="925"/>
                    <a:pt x="13589" y="872"/>
                    <a:pt x="13345" y="872"/>
                  </a:cubicBezTo>
                  <a:lnTo>
                    <a:pt x="11318" y="872"/>
                  </a:lnTo>
                  <a:cubicBezTo>
                    <a:pt x="10063" y="872"/>
                    <a:pt x="8822" y="1150"/>
                    <a:pt x="7706" y="1698"/>
                  </a:cubicBezTo>
                  <a:cubicBezTo>
                    <a:pt x="6894" y="628"/>
                    <a:pt x="5633" y="1"/>
                    <a:pt x="4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4183050" y="4059150"/>
              <a:ext cx="538675" cy="347500"/>
            </a:xfrm>
            <a:custGeom>
              <a:avLst/>
              <a:gdLst/>
              <a:ahLst/>
              <a:cxnLst/>
              <a:rect l="l" t="t" r="r" b="b"/>
              <a:pathLst>
                <a:path w="21547" h="13900" extrusionOk="0">
                  <a:moveTo>
                    <a:pt x="6947" y="0"/>
                  </a:moveTo>
                  <a:cubicBezTo>
                    <a:pt x="3111" y="0"/>
                    <a:pt x="1" y="3123"/>
                    <a:pt x="1" y="6953"/>
                  </a:cubicBezTo>
                  <a:cubicBezTo>
                    <a:pt x="1" y="10783"/>
                    <a:pt x="3117" y="13899"/>
                    <a:pt x="6947" y="13899"/>
                  </a:cubicBezTo>
                  <a:cubicBezTo>
                    <a:pt x="10499" y="13899"/>
                    <a:pt x="13438" y="11225"/>
                    <a:pt x="13847" y="7785"/>
                  </a:cubicBezTo>
                  <a:lnTo>
                    <a:pt x="20714" y="7785"/>
                  </a:lnTo>
                  <a:cubicBezTo>
                    <a:pt x="21176" y="7785"/>
                    <a:pt x="21546" y="7415"/>
                    <a:pt x="21546" y="6953"/>
                  </a:cubicBezTo>
                  <a:lnTo>
                    <a:pt x="21546" y="832"/>
                  </a:lnTo>
                  <a:cubicBezTo>
                    <a:pt x="21546" y="370"/>
                    <a:pt x="21176" y="0"/>
                    <a:pt x="20714" y="0"/>
                  </a:cubicBezTo>
                  <a:lnTo>
                    <a:pt x="10315" y="0"/>
                  </a:lnTo>
                  <a:lnTo>
                    <a:pt x="10315" y="2476"/>
                  </a:lnTo>
                  <a:cubicBezTo>
                    <a:pt x="10315" y="2840"/>
                    <a:pt x="10017" y="3143"/>
                    <a:pt x="9648" y="3143"/>
                  </a:cubicBezTo>
                  <a:cubicBezTo>
                    <a:pt x="9271" y="3143"/>
                    <a:pt x="8981" y="2846"/>
                    <a:pt x="8981" y="2476"/>
                  </a:cubicBezTo>
                  <a:lnTo>
                    <a:pt x="8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4108600" y="4037525"/>
              <a:ext cx="130925" cy="141475"/>
            </a:xfrm>
            <a:custGeom>
              <a:avLst/>
              <a:gdLst/>
              <a:ahLst/>
              <a:cxnLst/>
              <a:rect l="l" t="t" r="r" b="b"/>
              <a:pathLst>
                <a:path w="5237" h="5659" extrusionOk="0">
                  <a:moveTo>
                    <a:pt x="2893" y="0"/>
                  </a:moveTo>
                  <a:cubicBezTo>
                    <a:pt x="1302" y="0"/>
                    <a:pt x="1" y="1294"/>
                    <a:pt x="1" y="2886"/>
                  </a:cubicBezTo>
                  <a:cubicBezTo>
                    <a:pt x="1" y="4206"/>
                    <a:pt x="892" y="5322"/>
                    <a:pt x="2101" y="5659"/>
                  </a:cubicBezTo>
                  <a:cubicBezTo>
                    <a:pt x="2252" y="5118"/>
                    <a:pt x="2457" y="4596"/>
                    <a:pt x="2715" y="4101"/>
                  </a:cubicBezTo>
                  <a:cubicBezTo>
                    <a:pt x="2120" y="4008"/>
                    <a:pt x="1665" y="3506"/>
                    <a:pt x="1665" y="2886"/>
                  </a:cubicBezTo>
                  <a:cubicBezTo>
                    <a:pt x="1665" y="2212"/>
                    <a:pt x="2219" y="1658"/>
                    <a:pt x="2893" y="1658"/>
                  </a:cubicBezTo>
                  <a:cubicBezTo>
                    <a:pt x="3362" y="1658"/>
                    <a:pt x="3771" y="1922"/>
                    <a:pt x="3976" y="2305"/>
                  </a:cubicBezTo>
                  <a:cubicBezTo>
                    <a:pt x="4352" y="1889"/>
                    <a:pt x="4775" y="1519"/>
                    <a:pt x="5237" y="1195"/>
                  </a:cubicBezTo>
                  <a:cubicBezTo>
                    <a:pt x="4709" y="469"/>
                    <a:pt x="3857" y="0"/>
                    <a:pt x="2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11"/>
          <p:cNvGrpSpPr/>
          <p:nvPr/>
        </p:nvGrpSpPr>
        <p:grpSpPr>
          <a:xfrm>
            <a:off x="4661959" y="2899052"/>
            <a:ext cx="497392" cy="414785"/>
            <a:chOff x="1617800" y="2267425"/>
            <a:chExt cx="682950" cy="569525"/>
          </a:xfrm>
        </p:grpSpPr>
        <p:sp>
          <p:nvSpPr>
            <p:cNvPr id="528" name="Google Shape;528;p11"/>
            <p:cNvSpPr/>
            <p:nvPr/>
          </p:nvSpPr>
          <p:spPr>
            <a:xfrm>
              <a:off x="1617800" y="2267425"/>
              <a:ext cx="682950" cy="569525"/>
            </a:xfrm>
            <a:custGeom>
              <a:avLst/>
              <a:gdLst/>
              <a:ahLst/>
              <a:cxnLst/>
              <a:rect l="l" t="t" r="r" b="b"/>
              <a:pathLst>
                <a:path w="27318" h="22781" extrusionOk="0">
                  <a:moveTo>
                    <a:pt x="25039" y="1"/>
                  </a:moveTo>
                  <a:cubicBezTo>
                    <a:pt x="24445" y="1"/>
                    <a:pt x="23890" y="225"/>
                    <a:pt x="23461" y="641"/>
                  </a:cubicBezTo>
                  <a:cubicBezTo>
                    <a:pt x="23395" y="707"/>
                    <a:pt x="22253" y="1724"/>
                    <a:pt x="20021" y="2734"/>
                  </a:cubicBezTo>
                  <a:cubicBezTo>
                    <a:pt x="17947" y="3679"/>
                    <a:pt x="14415" y="4821"/>
                    <a:pt x="9410" y="4966"/>
                  </a:cubicBezTo>
                  <a:cubicBezTo>
                    <a:pt x="8987" y="4973"/>
                    <a:pt x="8598" y="5177"/>
                    <a:pt x="8340" y="5501"/>
                  </a:cubicBezTo>
                  <a:lnTo>
                    <a:pt x="1750" y="5501"/>
                  </a:lnTo>
                  <a:cubicBezTo>
                    <a:pt x="780" y="5501"/>
                    <a:pt x="1" y="6287"/>
                    <a:pt x="1" y="7251"/>
                  </a:cubicBezTo>
                  <a:lnTo>
                    <a:pt x="1" y="13880"/>
                  </a:lnTo>
                  <a:cubicBezTo>
                    <a:pt x="1" y="14580"/>
                    <a:pt x="417" y="15181"/>
                    <a:pt x="1011" y="15465"/>
                  </a:cubicBezTo>
                  <a:cubicBezTo>
                    <a:pt x="1037" y="15617"/>
                    <a:pt x="1090" y="15769"/>
                    <a:pt x="1163" y="15914"/>
                  </a:cubicBezTo>
                  <a:lnTo>
                    <a:pt x="4127" y="21553"/>
                  </a:lnTo>
                  <a:cubicBezTo>
                    <a:pt x="4524" y="22306"/>
                    <a:pt x="5290" y="22768"/>
                    <a:pt x="6141" y="22768"/>
                  </a:cubicBezTo>
                  <a:lnTo>
                    <a:pt x="6141" y="22781"/>
                  </a:lnTo>
                  <a:lnTo>
                    <a:pt x="10929" y="22781"/>
                  </a:lnTo>
                  <a:cubicBezTo>
                    <a:pt x="11721" y="22781"/>
                    <a:pt x="12460" y="22365"/>
                    <a:pt x="12876" y="21685"/>
                  </a:cubicBezTo>
                  <a:cubicBezTo>
                    <a:pt x="13279" y="20998"/>
                    <a:pt x="13312" y="20153"/>
                    <a:pt x="12942" y="19446"/>
                  </a:cubicBezTo>
                  <a:lnTo>
                    <a:pt x="11272" y="16270"/>
                  </a:lnTo>
                  <a:lnTo>
                    <a:pt x="11272" y="16270"/>
                  </a:lnTo>
                  <a:cubicBezTo>
                    <a:pt x="15392" y="16607"/>
                    <a:pt x="18337" y="17617"/>
                    <a:pt x="20146" y="18449"/>
                  </a:cubicBezTo>
                  <a:cubicBezTo>
                    <a:pt x="22305" y="19446"/>
                    <a:pt x="23395" y="20424"/>
                    <a:pt x="23454" y="20483"/>
                  </a:cubicBezTo>
                  <a:cubicBezTo>
                    <a:pt x="23884" y="20892"/>
                    <a:pt x="24445" y="21124"/>
                    <a:pt x="25039" y="21124"/>
                  </a:cubicBezTo>
                  <a:cubicBezTo>
                    <a:pt x="25343" y="21124"/>
                    <a:pt x="25640" y="21058"/>
                    <a:pt x="25924" y="20945"/>
                  </a:cubicBezTo>
                  <a:cubicBezTo>
                    <a:pt x="26776" y="20589"/>
                    <a:pt x="27317" y="19763"/>
                    <a:pt x="27317" y="18846"/>
                  </a:cubicBezTo>
                  <a:lnTo>
                    <a:pt x="27317" y="2279"/>
                  </a:lnTo>
                  <a:cubicBezTo>
                    <a:pt x="27317" y="1368"/>
                    <a:pt x="26762" y="542"/>
                    <a:pt x="25924" y="186"/>
                  </a:cubicBezTo>
                  <a:cubicBezTo>
                    <a:pt x="25640" y="60"/>
                    <a:pt x="25343" y="1"/>
                    <a:pt x="25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1655925" y="2440600"/>
              <a:ext cx="183100" cy="183075"/>
            </a:xfrm>
            <a:custGeom>
              <a:avLst/>
              <a:gdLst/>
              <a:ahLst/>
              <a:cxnLst/>
              <a:rect l="l" t="t" r="r" b="b"/>
              <a:pathLst>
                <a:path w="7324" h="7323" extrusionOk="0">
                  <a:moveTo>
                    <a:pt x="344" y="0"/>
                  </a:moveTo>
                  <a:cubicBezTo>
                    <a:pt x="159" y="0"/>
                    <a:pt x="1" y="159"/>
                    <a:pt x="1" y="350"/>
                  </a:cubicBezTo>
                  <a:lnTo>
                    <a:pt x="1" y="6973"/>
                  </a:lnTo>
                  <a:cubicBezTo>
                    <a:pt x="1" y="7164"/>
                    <a:pt x="159" y="7323"/>
                    <a:pt x="344" y="7323"/>
                  </a:cubicBezTo>
                  <a:lnTo>
                    <a:pt x="6974" y="7323"/>
                  </a:lnTo>
                  <a:cubicBezTo>
                    <a:pt x="7165" y="7323"/>
                    <a:pt x="7324" y="7164"/>
                    <a:pt x="7324" y="6973"/>
                  </a:cubicBezTo>
                  <a:lnTo>
                    <a:pt x="7324" y="350"/>
                  </a:lnTo>
                  <a:cubicBezTo>
                    <a:pt x="7324" y="159"/>
                    <a:pt x="7165" y="0"/>
                    <a:pt x="6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1857000" y="2303150"/>
              <a:ext cx="412050" cy="457550"/>
            </a:xfrm>
            <a:custGeom>
              <a:avLst/>
              <a:gdLst/>
              <a:ahLst/>
              <a:cxnLst/>
              <a:rect l="l" t="t" r="r" b="b"/>
              <a:pathLst>
                <a:path w="16482" h="18302" extrusionOk="0">
                  <a:moveTo>
                    <a:pt x="15599" y="0"/>
                  </a:moveTo>
                  <a:cubicBezTo>
                    <a:pt x="15375" y="0"/>
                    <a:pt x="15158" y="83"/>
                    <a:pt x="14996" y="249"/>
                  </a:cubicBezTo>
                  <a:cubicBezTo>
                    <a:pt x="14982" y="269"/>
                    <a:pt x="13748" y="1444"/>
                    <a:pt x="11166" y="2613"/>
                  </a:cubicBezTo>
                  <a:cubicBezTo>
                    <a:pt x="8921" y="3623"/>
                    <a:pt x="5210" y="4812"/>
                    <a:pt x="7" y="4963"/>
                  </a:cubicBezTo>
                  <a:cubicBezTo>
                    <a:pt x="212" y="5201"/>
                    <a:pt x="324" y="5505"/>
                    <a:pt x="324" y="5848"/>
                  </a:cubicBezTo>
                  <a:lnTo>
                    <a:pt x="324" y="12471"/>
                  </a:lnTo>
                  <a:cubicBezTo>
                    <a:pt x="324" y="12814"/>
                    <a:pt x="205" y="13118"/>
                    <a:pt x="0" y="13349"/>
                  </a:cubicBezTo>
                  <a:cubicBezTo>
                    <a:pt x="10360" y="13626"/>
                    <a:pt x="14943" y="18004"/>
                    <a:pt x="14996" y="18050"/>
                  </a:cubicBezTo>
                  <a:cubicBezTo>
                    <a:pt x="15161" y="18216"/>
                    <a:pt x="15379" y="18301"/>
                    <a:pt x="15603" y="18301"/>
                  </a:cubicBezTo>
                  <a:cubicBezTo>
                    <a:pt x="15715" y="18301"/>
                    <a:pt x="15834" y="18282"/>
                    <a:pt x="15940" y="18235"/>
                  </a:cubicBezTo>
                  <a:cubicBezTo>
                    <a:pt x="16270" y="18103"/>
                    <a:pt x="16481" y="17780"/>
                    <a:pt x="16481" y="17430"/>
                  </a:cubicBezTo>
                  <a:lnTo>
                    <a:pt x="16481" y="870"/>
                  </a:lnTo>
                  <a:cubicBezTo>
                    <a:pt x="16481" y="520"/>
                    <a:pt x="16263" y="196"/>
                    <a:pt x="15940" y="64"/>
                  </a:cubicBezTo>
                  <a:cubicBezTo>
                    <a:pt x="15829" y="22"/>
                    <a:pt x="15713" y="0"/>
                    <a:pt x="15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1680850" y="2645125"/>
              <a:ext cx="236100" cy="157175"/>
            </a:xfrm>
            <a:custGeom>
              <a:avLst/>
              <a:gdLst/>
              <a:ahLst/>
              <a:cxnLst/>
              <a:rect l="l" t="t" r="r" b="b"/>
              <a:pathLst>
                <a:path w="9444" h="6287" extrusionOk="0">
                  <a:moveTo>
                    <a:pt x="6670" y="0"/>
                  </a:moveTo>
                  <a:cubicBezTo>
                    <a:pt x="6465" y="126"/>
                    <a:pt x="6234" y="192"/>
                    <a:pt x="5977" y="192"/>
                  </a:cubicBezTo>
                  <a:lnTo>
                    <a:pt x="1" y="192"/>
                  </a:lnTo>
                  <a:lnTo>
                    <a:pt x="2966" y="5824"/>
                  </a:lnTo>
                  <a:cubicBezTo>
                    <a:pt x="3111" y="6108"/>
                    <a:pt x="3408" y="6286"/>
                    <a:pt x="3732" y="6286"/>
                  </a:cubicBezTo>
                  <a:lnTo>
                    <a:pt x="8539" y="6286"/>
                  </a:lnTo>
                  <a:cubicBezTo>
                    <a:pt x="8842" y="6286"/>
                    <a:pt x="9120" y="6134"/>
                    <a:pt x="9278" y="5870"/>
                  </a:cubicBezTo>
                  <a:cubicBezTo>
                    <a:pt x="9437" y="5613"/>
                    <a:pt x="9443" y="5289"/>
                    <a:pt x="9305" y="5019"/>
                  </a:cubicBezTo>
                  <a:lnTo>
                    <a:pt x="6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2" name="Google Shape;532;p11"/>
          <p:cNvCxnSpPr/>
          <p:nvPr/>
        </p:nvCxnSpPr>
        <p:spPr>
          <a:xfrm rot="10800000" flipH="1">
            <a:off x="5204800" y="2203750"/>
            <a:ext cx="5553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33" name="Google Shape;533;p11"/>
          <p:cNvGrpSpPr/>
          <p:nvPr/>
        </p:nvGrpSpPr>
        <p:grpSpPr>
          <a:xfrm>
            <a:off x="4662033" y="3801585"/>
            <a:ext cx="497247" cy="497629"/>
            <a:chOff x="4924250" y="1501150"/>
            <a:chExt cx="682750" cy="683275"/>
          </a:xfrm>
        </p:grpSpPr>
        <p:sp>
          <p:nvSpPr>
            <p:cNvPr id="534" name="Google Shape;534;p11"/>
            <p:cNvSpPr/>
            <p:nvPr/>
          </p:nvSpPr>
          <p:spPr>
            <a:xfrm>
              <a:off x="4924250" y="1501150"/>
              <a:ext cx="682750" cy="683275"/>
            </a:xfrm>
            <a:custGeom>
              <a:avLst/>
              <a:gdLst/>
              <a:ahLst/>
              <a:cxnLst/>
              <a:rect l="l" t="t" r="r" b="b"/>
              <a:pathLst>
                <a:path w="27310" h="27331" extrusionOk="0">
                  <a:moveTo>
                    <a:pt x="18330" y="5620"/>
                  </a:moveTo>
                  <a:cubicBezTo>
                    <a:pt x="19228" y="5620"/>
                    <a:pt x="20086" y="5970"/>
                    <a:pt x="20727" y="6610"/>
                  </a:cubicBezTo>
                  <a:cubicBezTo>
                    <a:pt x="21367" y="7257"/>
                    <a:pt x="21717" y="8103"/>
                    <a:pt x="21717" y="9007"/>
                  </a:cubicBezTo>
                  <a:cubicBezTo>
                    <a:pt x="21717" y="9912"/>
                    <a:pt x="21374" y="10764"/>
                    <a:pt x="20727" y="11397"/>
                  </a:cubicBezTo>
                  <a:cubicBezTo>
                    <a:pt x="20086" y="12031"/>
                    <a:pt x="19234" y="12388"/>
                    <a:pt x="18330" y="12388"/>
                  </a:cubicBezTo>
                  <a:cubicBezTo>
                    <a:pt x="17419" y="12388"/>
                    <a:pt x="16573" y="12045"/>
                    <a:pt x="15926" y="11397"/>
                  </a:cubicBezTo>
                  <a:cubicBezTo>
                    <a:pt x="15293" y="10757"/>
                    <a:pt x="14936" y="9905"/>
                    <a:pt x="14936" y="9007"/>
                  </a:cubicBezTo>
                  <a:cubicBezTo>
                    <a:pt x="14936" y="8096"/>
                    <a:pt x="15279" y="7244"/>
                    <a:pt x="15926" y="6610"/>
                  </a:cubicBezTo>
                  <a:cubicBezTo>
                    <a:pt x="16567" y="5976"/>
                    <a:pt x="17419" y="5620"/>
                    <a:pt x="18330" y="5620"/>
                  </a:cubicBezTo>
                  <a:close/>
                  <a:moveTo>
                    <a:pt x="18310" y="1"/>
                  </a:moveTo>
                  <a:cubicBezTo>
                    <a:pt x="15913" y="1"/>
                    <a:pt x="13648" y="932"/>
                    <a:pt x="11951" y="2629"/>
                  </a:cubicBezTo>
                  <a:cubicBezTo>
                    <a:pt x="10248" y="4332"/>
                    <a:pt x="9317" y="6591"/>
                    <a:pt x="9317" y="8994"/>
                  </a:cubicBezTo>
                  <a:cubicBezTo>
                    <a:pt x="9317" y="10156"/>
                    <a:pt x="9528" y="11298"/>
                    <a:pt x="9957" y="12355"/>
                  </a:cubicBezTo>
                  <a:cubicBezTo>
                    <a:pt x="9588" y="12434"/>
                    <a:pt x="9244" y="12626"/>
                    <a:pt x="8960" y="12910"/>
                  </a:cubicBezTo>
                  <a:lnTo>
                    <a:pt x="8881" y="12989"/>
                  </a:lnTo>
                  <a:cubicBezTo>
                    <a:pt x="8524" y="13345"/>
                    <a:pt x="8333" y="13814"/>
                    <a:pt x="8333" y="14309"/>
                  </a:cubicBezTo>
                  <a:cubicBezTo>
                    <a:pt x="7811" y="14375"/>
                    <a:pt x="7329" y="14613"/>
                    <a:pt x="6946" y="14996"/>
                  </a:cubicBezTo>
                  <a:lnTo>
                    <a:pt x="700" y="21243"/>
                  </a:lnTo>
                  <a:cubicBezTo>
                    <a:pt x="244" y="21698"/>
                    <a:pt x="0" y="22306"/>
                    <a:pt x="0" y="22953"/>
                  </a:cubicBezTo>
                  <a:cubicBezTo>
                    <a:pt x="0" y="23600"/>
                    <a:pt x="244" y="24207"/>
                    <a:pt x="700" y="24663"/>
                  </a:cubicBezTo>
                  <a:lnTo>
                    <a:pt x="2654" y="26617"/>
                  </a:lnTo>
                  <a:cubicBezTo>
                    <a:pt x="3110" y="27080"/>
                    <a:pt x="3718" y="27330"/>
                    <a:pt x="4365" y="27330"/>
                  </a:cubicBezTo>
                  <a:cubicBezTo>
                    <a:pt x="5018" y="27330"/>
                    <a:pt x="5619" y="27073"/>
                    <a:pt x="6062" y="26617"/>
                  </a:cubicBezTo>
                  <a:lnTo>
                    <a:pt x="12315" y="20371"/>
                  </a:lnTo>
                  <a:cubicBezTo>
                    <a:pt x="12691" y="19988"/>
                    <a:pt x="12929" y="19513"/>
                    <a:pt x="12995" y="18984"/>
                  </a:cubicBezTo>
                  <a:cubicBezTo>
                    <a:pt x="13490" y="18984"/>
                    <a:pt x="13965" y="18786"/>
                    <a:pt x="14309" y="18436"/>
                  </a:cubicBezTo>
                  <a:lnTo>
                    <a:pt x="14401" y="18350"/>
                  </a:lnTo>
                  <a:cubicBezTo>
                    <a:pt x="14678" y="18066"/>
                    <a:pt x="14870" y="17723"/>
                    <a:pt x="14956" y="17347"/>
                  </a:cubicBezTo>
                  <a:cubicBezTo>
                    <a:pt x="16012" y="17769"/>
                    <a:pt x="17148" y="17994"/>
                    <a:pt x="18310" y="17994"/>
                  </a:cubicBezTo>
                  <a:cubicBezTo>
                    <a:pt x="20714" y="17994"/>
                    <a:pt x="22978" y="17063"/>
                    <a:pt x="24675" y="15359"/>
                  </a:cubicBezTo>
                  <a:cubicBezTo>
                    <a:pt x="26379" y="13662"/>
                    <a:pt x="27310" y="11397"/>
                    <a:pt x="27310" y="8994"/>
                  </a:cubicBezTo>
                  <a:cubicBezTo>
                    <a:pt x="27310" y="6597"/>
                    <a:pt x="26379" y="4332"/>
                    <a:pt x="24675" y="2629"/>
                  </a:cubicBezTo>
                  <a:cubicBezTo>
                    <a:pt x="22978" y="932"/>
                    <a:pt x="20714" y="1"/>
                    <a:pt x="18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5167400" y="1844900"/>
              <a:ext cx="102850" cy="96575"/>
            </a:xfrm>
            <a:custGeom>
              <a:avLst/>
              <a:gdLst/>
              <a:ahLst/>
              <a:cxnLst/>
              <a:rect l="l" t="t" r="r" b="b"/>
              <a:pathLst>
                <a:path w="4114" h="3863" extrusionOk="0">
                  <a:moveTo>
                    <a:pt x="803" y="0"/>
                  </a:moveTo>
                  <a:cubicBezTo>
                    <a:pt x="653" y="0"/>
                    <a:pt x="501" y="62"/>
                    <a:pt x="377" y="190"/>
                  </a:cubicBezTo>
                  <a:lnTo>
                    <a:pt x="291" y="269"/>
                  </a:lnTo>
                  <a:cubicBezTo>
                    <a:pt x="0" y="559"/>
                    <a:pt x="245" y="1008"/>
                    <a:pt x="396" y="1127"/>
                  </a:cubicBezTo>
                  <a:cubicBezTo>
                    <a:pt x="555" y="1253"/>
                    <a:pt x="925" y="1589"/>
                    <a:pt x="1215" y="1880"/>
                  </a:cubicBezTo>
                  <a:lnTo>
                    <a:pt x="2113" y="2778"/>
                  </a:lnTo>
                  <a:cubicBezTo>
                    <a:pt x="2404" y="3088"/>
                    <a:pt x="2740" y="3451"/>
                    <a:pt x="2866" y="3617"/>
                  </a:cubicBezTo>
                  <a:cubicBezTo>
                    <a:pt x="2949" y="3718"/>
                    <a:pt x="3179" y="3863"/>
                    <a:pt x="3407" y="3863"/>
                  </a:cubicBezTo>
                  <a:cubicBezTo>
                    <a:pt x="3522" y="3863"/>
                    <a:pt x="3636" y="3826"/>
                    <a:pt x="3731" y="3729"/>
                  </a:cubicBezTo>
                  <a:lnTo>
                    <a:pt x="3823" y="3636"/>
                  </a:lnTo>
                  <a:cubicBezTo>
                    <a:pt x="4114" y="3352"/>
                    <a:pt x="4068" y="2930"/>
                    <a:pt x="3724" y="2705"/>
                  </a:cubicBezTo>
                  <a:cubicBezTo>
                    <a:pt x="3724" y="2705"/>
                    <a:pt x="2985" y="2230"/>
                    <a:pt x="2390" y="1622"/>
                  </a:cubicBezTo>
                  <a:cubicBezTo>
                    <a:pt x="1796" y="1028"/>
                    <a:pt x="1308" y="289"/>
                    <a:pt x="1308" y="289"/>
                  </a:cubicBezTo>
                  <a:cubicBezTo>
                    <a:pt x="1182" y="100"/>
                    <a:pt x="994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5195775" y="1537350"/>
              <a:ext cx="379375" cy="379450"/>
            </a:xfrm>
            <a:custGeom>
              <a:avLst/>
              <a:gdLst/>
              <a:ahLst/>
              <a:cxnLst/>
              <a:rect l="l" t="t" r="r" b="b"/>
              <a:pathLst>
                <a:path w="15175" h="15178" extrusionOk="0">
                  <a:moveTo>
                    <a:pt x="7582" y="2803"/>
                  </a:moveTo>
                  <a:cubicBezTo>
                    <a:pt x="8809" y="2803"/>
                    <a:pt x="10037" y="3271"/>
                    <a:pt x="10975" y="4205"/>
                  </a:cubicBezTo>
                  <a:cubicBezTo>
                    <a:pt x="11919" y="5136"/>
                    <a:pt x="12381" y="6371"/>
                    <a:pt x="12381" y="7592"/>
                  </a:cubicBezTo>
                  <a:cubicBezTo>
                    <a:pt x="12381" y="8814"/>
                    <a:pt x="11906" y="10042"/>
                    <a:pt x="10975" y="10973"/>
                  </a:cubicBezTo>
                  <a:cubicBezTo>
                    <a:pt x="10037" y="11907"/>
                    <a:pt x="8809" y="12374"/>
                    <a:pt x="7582" y="12374"/>
                  </a:cubicBezTo>
                  <a:cubicBezTo>
                    <a:pt x="6355" y="12374"/>
                    <a:pt x="5128" y="11907"/>
                    <a:pt x="4194" y="10973"/>
                  </a:cubicBezTo>
                  <a:cubicBezTo>
                    <a:pt x="3250" y="10042"/>
                    <a:pt x="2787" y="8814"/>
                    <a:pt x="2787" y="7592"/>
                  </a:cubicBezTo>
                  <a:cubicBezTo>
                    <a:pt x="2787" y="6371"/>
                    <a:pt x="3256" y="5136"/>
                    <a:pt x="4194" y="4205"/>
                  </a:cubicBezTo>
                  <a:cubicBezTo>
                    <a:pt x="5128" y="3271"/>
                    <a:pt x="6355" y="2803"/>
                    <a:pt x="7582" y="2803"/>
                  </a:cubicBezTo>
                  <a:close/>
                  <a:moveTo>
                    <a:pt x="7588" y="0"/>
                  </a:moveTo>
                  <a:cubicBezTo>
                    <a:pt x="5645" y="0"/>
                    <a:pt x="3702" y="742"/>
                    <a:pt x="2220" y="2224"/>
                  </a:cubicBezTo>
                  <a:cubicBezTo>
                    <a:pt x="734" y="3710"/>
                    <a:pt x="1" y="5651"/>
                    <a:pt x="1" y="7592"/>
                  </a:cubicBezTo>
                  <a:cubicBezTo>
                    <a:pt x="1" y="9527"/>
                    <a:pt x="740" y="11475"/>
                    <a:pt x="2220" y="12954"/>
                  </a:cubicBezTo>
                  <a:cubicBezTo>
                    <a:pt x="3702" y="14436"/>
                    <a:pt x="5643" y="15177"/>
                    <a:pt x="7585" y="15177"/>
                  </a:cubicBezTo>
                  <a:cubicBezTo>
                    <a:pt x="9527" y="15177"/>
                    <a:pt x="11470" y="14436"/>
                    <a:pt x="12956" y="12954"/>
                  </a:cubicBezTo>
                  <a:cubicBezTo>
                    <a:pt x="14442" y="11468"/>
                    <a:pt x="15175" y="9527"/>
                    <a:pt x="15175" y="7592"/>
                  </a:cubicBezTo>
                  <a:cubicBezTo>
                    <a:pt x="15175" y="5651"/>
                    <a:pt x="14435" y="3703"/>
                    <a:pt x="12956" y="2224"/>
                  </a:cubicBezTo>
                  <a:cubicBezTo>
                    <a:pt x="11474" y="742"/>
                    <a:pt x="9531" y="0"/>
                    <a:pt x="7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4962200" y="1894375"/>
              <a:ext cx="255725" cy="255725"/>
            </a:xfrm>
            <a:custGeom>
              <a:avLst/>
              <a:gdLst/>
              <a:ahLst/>
              <a:cxnLst/>
              <a:rect l="l" t="t" r="r" b="b"/>
              <a:pathLst>
                <a:path w="10229" h="10229" extrusionOk="0">
                  <a:moveTo>
                    <a:pt x="7264" y="0"/>
                  </a:moveTo>
                  <a:cubicBezTo>
                    <a:pt x="6987" y="0"/>
                    <a:pt x="6736" y="112"/>
                    <a:pt x="6544" y="297"/>
                  </a:cubicBezTo>
                  <a:lnTo>
                    <a:pt x="298" y="6550"/>
                  </a:lnTo>
                  <a:cubicBezTo>
                    <a:pt x="106" y="6735"/>
                    <a:pt x="1" y="6993"/>
                    <a:pt x="1" y="7263"/>
                  </a:cubicBezTo>
                  <a:cubicBezTo>
                    <a:pt x="1" y="7541"/>
                    <a:pt x="106" y="7792"/>
                    <a:pt x="298" y="7983"/>
                  </a:cubicBezTo>
                  <a:lnTo>
                    <a:pt x="2252" y="9937"/>
                  </a:lnTo>
                  <a:cubicBezTo>
                    <a:pt x="2450" y="10131"/>
                    <a:pt x="2707" y="10229"/>
                    <a:pt x="2965" y="10229"/>
                  </a:cubicBezTo>
                  <a:cubicBezTo>
                    <a:pt x="3226" y="10229"/>
                    <a:pt x="3486" y="10130"/>
                    <a:pt x="3685" y="9931"/>
                  </a:cubicBezTo>
                  <a:lnTo>
                    <a:pt x="9932" y="3684"/>
                  </a:lnTo>
                  <a:cubicBezTo>
                    <a:pt x="10123" y="3493"/>
                    <a:pt x="10229" y="3235"/>
                    <a:pt x="10229" y="2965"/>
                  </a:cubicBezTo>
                  <a:cubicBezTo>
                    <a:pt x="10229" y="2694"/>
                    <a:pt x="10123" y="2437"/>
                    <a:pt x="9932" y="2245"/>
                  </a:cubicBezTo>
                  <a:lnTo>
                    <a:pt x="7977" y="297"/>
                  </a:lnTo>
                  <a:cubicBezTo>
                    <a:pt x="7786" y="112"/>
                    <a:pt x="7535" y="0"/>
                    <a:pt x="7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11"/>
          <p:cNvSpPr txBox="1">
            <a:spLocks noGrp="1"/>
          </p:cNvSpPr>
          <p:nvPr>
            <p:ph type="subTitle" idx="1"/>
          </p:nvPr>
        </p:nvSpPr>
        <p:spPr>
          <a:xfrm>
            <a:off x="5817575" y="1800725"/>
            <a:ext cx="26916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Most Predictive Variable Combo: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age, multiple offenses, race, state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11"/>
          <p:cNvSpPr txBox="1">
            <a:spLocks noGrp="1"/>
          </p:cNvSpPr>
          <p:nvPr>
            <p:ph type="subTitle" idx="3"/>
          </p:nvPr>
        </p:nvSpPr>
        <p:spPr>
          <a:xfrm>
            <a:off x="5817577" y="3681275"/>
            <a:ext cx="23739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Mean of 4 predictors -&gt; 0.71 probability of not violating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11"/>
          <p:cNvSpPr txBox="1">
            <a:spLocks noGrp="1"/>
          </p:cNvSpPr>
          <p:nvPr>
            <p:ph type="subTitle" idx="5"/>
          </p:nvPr>
        </p:nvSpPr>
        <p:spPr>
          <a:xfrm>
            <a:off x="5817577" y="2723150"/>
            <a:ext cx="26916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Most Impactful Predictor: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multiple offenses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1" name="Google Shape;541;p11"/>
          <p:cNvGrpSpPr/>
          <p:nvPr/>
        </p:nvGrpSpPr>
        <p:grpSpPr>
          <a:xfrm>
            <a:off x="1160576" y="1954234"/>
            <a:ext cx="426896" cy="497665"/>
            <a:chOff x="3276150" y="1477375"/>
            <a:chExt cx="682925" cy="649100"/>
          </a:xfrm>
        </p:grpSpPr>
        <p:sp>
          <p:nvSpPr>
            <p:cNvPr id="542" name="Google Shape;542;p11"/>
            <p:cNvSpPr/>
            <p:nvPr/>
          </p:nvSpPr>
          <p:spPr>
            <a:xfrm>
              <a:off x="3276150" y="1477375"/>
              <a:ext cx="682925" cy="649100"/>
            </a:xfrm>
            <a:custGeom>
              <a:avLst/>
              <a:gdLst/>
              <a:ahLst/>
              <a:cxnLst/>
              <a:rect l="l" t="t" r="r" b="b"/>
              <a:pathLst>
                <a:path w="27317" h="25964" extrusionOk="0">
                  <a:moveTo>
                    <a:pt x="2219" y="1"/>
                  </a:moveTo>
                  <a:cubicBezTo>
                    <a:pt x="997" y="1"/>
                    <a:pt x="0" y="998"/>
                    <a:pt x="0" y="2220"/>
                  </a:cubicBezTo>
                  <a:lnTo>
                    <a:pt x="0" y="4914"/>
                  </a:lnTo>
                  <a:cubicBezTo>
                    <a:pt x="0" y="5818"/>
                    <a:pt x="541" y="6611"/>
                    <a:pt x="1340" y="6954"/>
                  </a:cubicBezTo>
                  <a:lnTo>
                    <a:pt x="1340" y="19017"/>
                  </a:lnTo>
                  <a:cubicBezTo>
                    <a:pt x="541" y="19354"/>
                    <a:pt x="0" y="20147"/>
                    <a:pt x="0" y="21058"/>
                  </a:cubicBezTo>
                  <a:lnTo>
                    <a:pt x="0" y="23745"/>
                  </a:lnTo>
                  <a:cubicBezTo>
                    <a:pt x="0" y="24967"/>
                    <a:pt x="997" y="25964"/>
                    <a:pt x="2219" y="25964"/>
                  </a:cubicBezTo>
                  <a:lnTo>
                    <a:pt x="25098" y="25964"/>
                  </a:lnTo>
                  <a:cubicBezTo>
                    <a:pt x="26319" y="25964"/>
                    <a:pt x="27316" y="24967"/>
                    <a:pt x="27316" y="23745"/>
                  </a:cubicBezTo>
                  <a:lnTo>
                    <a:pt x="27316" y="21058"/>
                  </a:lnTo>
                  <a:cubicBezTo>
                    <a:pt x="27316" y="20147"/>
                    <a:pt x="26775" y="19354"/>
                    <a:pt x="25976" y="19017"/>
                  </a:cubicBezTo>
                  <a:lnTo>
                    <a:pt x="25976" y="17268"/>
                  </a:lnTo>
                  <a:cubicBezTo>
                    <a:pt x="26405" y="16852"/>
                    <a:pt x="26650" y="16284"/>
                    <a:pt x="26650" y="15676"/>
                  </a:cubicBezTo>
                  <a:lnTo>
                    <a:pt x="26650" y="10295"/>
                  </a:lnTo>
                  <a:cubicBezTo>
                    <a:pt x="26650" y="9681"/>
                    <a:pt x="26405" y="9113"/>
                    <a:pt x="25976" y="8697"/>
                  </a:cubicBezTo>
                  <a:lnTo>
                    <a:pt x="25976" y="6947"/>
                  </a:lnTo>
                  <a:cubicBezTo>
                    <a:pt x="26775" y="6611"/>
                    <a:pt x="27316" y="5818"/>
                    <a:pt x="27316" y="4914"/>
                  </a:cubicBezTo>
                  <a:lnTo>
                    <a:pt x="27316" y="2220"/>
                  </a:lnTo>
                  <a:cubicBezTo>
                    <a:pt x="27316" y="998"/>
                    <a:pt x="26319" y="1"/>
                    <a:pt x="25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312300" y="1517175"/>
              <a:ext cx="612775" cy="579275"/>
            </a:xfrm>
            <a:custGeom>
              <a:avLst/>
              <a:gdLst/>
              <a:ahLst/>
              <a:cxnLst/>
              <a:rect l="l" t="t" r="r" b="b"/>
              <a:pathLst>
                <a:path w="24511" h="23171" extrusionOk="0">
                  <a:moveTo>
                    <a:pt x="21532" y="4325"/>
                  </a:moveTo>
                  <a:lnTo>
                    <a:pt x="21532" y="8082"/>
                  </a:lnTo>
                  <a:lnTo>
                    <a:pt x="19122" y="8082"/>
                  </a:lnTo>
                  <a:lnTo>
                    <a:pt x="19122" y="4325"/>
                  </a:lnTo>
                  <a:close/>
                  <a:moveTo>
                    <a:pt x="17498" y="4325"/>
                  </a:moveTo>
                  <a:lnTo>
                    <a:pt x="17498" y="8102"/>
                  </a:lnTo>
                  <a:cubicBezTo>
                    <a:pt x="17115" y="8168"/>
                    <a:pt x="16818" y="8505"/>
                    <a:pt x="16818" y="8901"/>
                  </a:cubicBezTo>
                  <a:lnTo>
                    <a:pt x="16818" y="10770"/>
                  </a:lnTo>
                  <a:lnTo>
                    <a:pt x="15088" y="10770"/>
                  </a:lnTo>
                  <a:lnTo>
                    <a:pt x="15088" y="4325"/>
                  </a:lnTo>
                  <a:close/>
                  <a:moveTo>
                    <a:pt x="5381" y="4325"/>
                  </a:moveTo>
                  <a:lnTo>
                    <a:pt x="5381" y="10776"/>
                  </a:lnTo>
                  <a:lnTo>
                    <a:pt x="2971" y="10776"/>
                  </a:lnTo>
                  <a:lnTo>
                    <a:pt x="2971" y="4325"/>
                  </a:lnTo>
                  <a:close/>
                  <a:moveTo>
                    <a:pt x="9416" y="4325"/>
                  </a:moveTo>
                  <a:lnTo>
                    <a:pt x="9416" y="10776"/>
                  </a:lnTo>
                  <a:lnTo>
                    <a:pt x="7006" y="10776"/>
                  </a:lnTo>
                  <a:lnTo>
                    <a:pt x="7006" y="4325"/>
                  </a:lnTo>
                  <a:close/>
                  <a:moveTo>
                    <a:pt x="13450" y="4325"/>
                  </a:moveTo>
                  <a:lnTo>
                    <a:pt x="13450" y="10776"/>
                  </a:lnTo>
                  <a:lnTo>
                    <a:pt x="11040" y="10776"/>
                  </a:lnTo>
                  <a:lnTo>
                    <a:pt x="11040" y="4325"/>
                  </a:lnTo>
                  <a:close/>
                  <a:moveTo>
                    <a:pt x="20324" y="10129"/>
                  </a:moveTo>
                  <a:cubicBezTo>
                    <a:pt x="20912" y="10129"/>
                    <a:pt x="21380" y="10611"/>
                    <a:pt x="21380" y="11186"/>
                  </a:cubicBezTo>
                  <a:cubicBezTo>
                    <a:pt x="21380" y="11522"/>
                    <a:pt x="21222" y="11833"/>
                    <a:pt x="20978" y="12018"/>
                  </a:cubicBezTo>
                  <a:lnTo>
                    <a:pt x="20978" y="12407"/>
                  </a:lnTo>
                  <a:cubicBezTo>
                    <a:pt x="20978" y="12770"/>
                    <a:pt x="20687" y="13061"/>
                    <a:pt x="20324" y="13061"/>
                  </a:cubicBezTo>
                  <a:cubicBezTo>
                    <a:pt x="19961" y="13061"/>
                    <a:pt x="19670" y="12770"/>
                    <a:pt x="19670" y="12407"/>
                  </a:cubicBezTo>
                  <a:lnTo>
                    <a:pt x="19670" y="12018"/>
                  </a:lnTo>
                  <a:cubicBezTo>
                    <a:pt x="19426" y="11820"/>
                    <a:pt x="19268" y="11522"/>
                    <a:pt x="19268" y="11186"/>
                  </a:cubicBezTo>
                  <a:cubicBezTo>
                    <a:pt x="19268" y="10598"/>
                    <a:pt x="19750" y="10129"/>
                    <a:pt x="20324" y="10129"/>
                  </a:cubicBezTo>
                  <a:close/>
                  <a:moveTo>
                    <a:pt x="5381" y="12407"/>
                  </a:moveTo>
                  <a:lnTo>
                    <a:pt x="5381" y="18852"/>
                  </a:lnTo>
                  <a:lnTo>
                    <a:pt x="2971" y="18852"/>
                  </a:lnTo>
                  <a:lnTo>
                    <a:pt x="2971" y="12407"/>
                  </a:lnTo>
                  <a:close/>
                  <a:moveTo>
                    <a:pt x="9416" y="12407"/>
                  </a:moveTo>
                  <a:lnTo>
                    <a:pt x="9416" y="18852"/>
                  </a:lnTo>
                  <a:lnTo>
                    <a:pt x="7006" y="18852"/>
                  </a:lnTo>
                  <a:lnTo>
                    <a:pt x="7006" y="12407"/>
                  </a:lnTo>
                  <a:close/>
                  <a:moveTo>
                    <a:pt x="13450" y="12407"/>
                  </a:moveTo>
                  <a:lnTo>
                    <a:pt x="13450" y="18852"/>
                  </a:lnTo>
                  <a:lnTo>
                    <a:pt x="11040" y="18852"/>
                  </a:lnTo>
                  <a:lnTo>
                    <a:pt x="11040" y="12407"/>
                  </a:lnTo>
                  <a:close/>
                  <a:moveTo>
                    <a:pt x="16818" y="12407"/>
                  </a:moveTo>
                  <a:lnTo>
                    <a:pt x="16818" y="14282"/>
                  </a:lnTo>
                  <a:cubicBezTo>
                    <a:pt x="16818" y="14685"/>
                    <a:pt x="17108" y="15015"/>
                    <a:pt x="17498" y="15081"/>
                  </a:cubicBezTo>
                  <a:lnTo>
                    <a:pt x="17498" y="18852"/>
                  </a:lnTo>
                  <a:lnTo>
                    <a:pt x="15088" y="18852"/>
                  </a:lnTo>
                  <a:lnTo>
                    <a:pt x="15088" y="12407"/>
                  </a:lnTo>
                  <a:close/>
                  <a:moveTo>
                    <a:pt x="21532" y="15101"/>
                  </a:moveTo>
                  <a:lnTo>
                    <a:pt x="21532" y="18852"/>
                  </a:lnTo>
                  <a:lnTo>
                    <a:pt x="19122" y="18852"/>
                  </a:lnTo>
                  <a:lnTo>
                    <a:pt x="19122" y="15101"/>
                  </a:lnTo>
                  <a:close/>
                  <a:moveTo>
                    <a:pt x="812" y="0"/>
                  </a:moveTo>
                  <a:cubicBezTo>
                    <a:pt x="363" y="0"/>
                    <a:pt x="0" y="363"/>
                    <a:pt x="0" y="819"/>
                  </a:cubicBezTo>
                  <a:lnTo>
                    <a:pt x="0" y="3513"/>
                  </a:lnTo>
                  <a:cubicBezTo>
                    <a:pt x="0" y="3962"/>
                    <a:pt x="363" y="4325"/>
                    <a:pt x="812" y="4325"/>
                  </a:cubicBezTo>
                  <a:lnTo>
                    <a:pt x="1340" y="4325"/>
                  </a:lnTo>
                  <a:lnTo>
                    <a:pt x="1340" y="18845"/>
                  </a:lnTo>
                  <a:lnTo>
                    <a:pt x="812" y="18845"/>
                  </a:lnTo>
                  <a:cubicBezTo>
                    <a:pt x="363" y="18845"/>
                    <a:pt x="0" y="19208"/>
                    <a:pt x="0" y="19664"/>
                  </a:cubicBezTo>
                  <a:lnTo>
                    <a:pt x="0" y="22351"/>
                  </a:lnTo>
                  <a:cubicBezTo>
                    <a:pt x="0" y="22807"/>
                    <a:pt x="363" y="23170"/>
                    <a:pt x="812" y="23170"/>
                  </a:cubicBezTo>
                  <a:lnTo>
                    <a:pt x="23692" y="23170"/>
                  </a:lnTo>
                  <a:cubicBezTo>
                    <a:pt x="24147" y="23170"/>
                    <a:pt x="24510" y="22807"/>
                    <a:pt x="24510" y="22351"/>
                  </a:cubicBezTo>
                  <a:lnTo>
                    <a:pt x="24510" y="19664"/>
                  </a:lnTo>
                  <a:cubicBezTo>
                    <a:pt x="24510" y="19208"/>
                    <a:pt x="24147" y="18845"/>
                    <a:pt x="23692" y="18845"/>
                  </a:cubicBezTo>
                  <a:lnTo>
                    <a:pt x="23163" y="18845"/>
                  </a:lnTo>
                  <a:lnTo>
                    <a:pt x="23163" y="15081"/>
                  </a:lnTo>
                  <a:cubicBezTo>
                    <a:pt x="23546" y="15015"/>
                    <a:pt x="23843" y="14679"/>
                    <a:pt x="23843" y="14282"/>
                  </a:cubicBezTo>
                  <a:lnTo>
                    <a:pt x="23843" y="8901"/>
                  </a:lnTo>
                  <a:cubicBezTo>
                    <a:pt x="23843" y="8498"/>
                    <a:pt x="23553" y="8168"/>
                    <a:pt x="23163" y="8102"/>
                  </a:cubicBezTo>
                  <a:lnTo>
                    <a:pt x="23163" y="4338"/>
                  </a:lnTo>
                  <a:lnTo>
                    <a:pt x="23692" y="4338"/>
                  </a:lnTo>
                  <a:lnTo>
                    <a:pt x="23692" y="4325"/>
                  </a:lnTo>
                  <a:cubicBezTo>
                    <a:pt x="24147" y="4325"/>
                    <a:pt x="24510" y="3962"/>
                    <a:pt x="24510" y="3513"/>
                  </a:cubicBezTo>
                  <a:lnTo>
                    <a:pt x="24510" y="819"/>
                  </a:lnTo>
                  <a:cubicBezTo>
                    <a:pt x="24510" y="363"/>
                    <a:pt x="24147" y="0"/>
                    <a:pt x="23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11"/>
          <p:cNvGrpSpPr/>
          <p:nvPr/>
        </p:nvGrpSpPr>
        <p:grpSpPr>
          <a:xfrm>
            <a:off x="1125261" y="2860359"/>
            <a:ext cx="497525" cy="497617"/>
            <a:chOff x="2330893" y="1670340"/>
            <a:chExt cx="803366" cy="685801"/>
          </a:xfrm>
        </p:grpSpPr>
        <p:sp>
          <p:nvSpPr>
            <p:cNvPr id="545" name="Google Shape;545;p11"/>
            <p:cNvSpPr/>
            <p:nvPr/>
          </p:nvSpPr>
          <p:spPr>
            <a:xfrm>
              <a:off x="2330893" y="1670340"/>
              <a:ext cx="803366" cy="685801"/>
            </a:xfrm>
            <a:custGeom>
              <a:avLst/>
              <a:gdLst/>
              <a:ahLst/>
              <a:cxnLst/>
              <a:rect l="l" t="t" r="r" b="b"/>
              <a:pathLst>
                <a:path w="27337" h="23283" extrusionOk="0">
                  <a:moveTo>
                    <a:pt x="6273" y="9199"/>
                  </a:moveTo>
                  <a:lnTo>
                    <a:pt x="6352" y="9416"/>
                  </a:lnTo>
                  <a:lnTo>
                    <a:pt x="6181" y="9416"/>
                  </a:lnTo>
                  <a:lnTo>
                    <a:pt x="6273" y="9199"/>
                  </a:lnTo>
                  <a:close/>
                  <a:moveTo>
                    <a:pt x="21077" y="9212"/>
                  </a:moveTo>
                  <a:lnTo>
                    <a:pt x="21169" y="9423"/>
                  </a:lnTo>
                  <a:lnTo>
                    <a:pt x="20998" y="9423"/>
                  </a:lnTo>
                  <a:lnTo>
                    <a:pt x="21077" y="9212"/>
                  </a:lnTo>
                  <a:close/>
                  <a:moveTo>
                    <a:pt x="11456" y="7132"/>
                  </a:moveTo>
                  <a:lnTo>
                    <a:pt x="11456" y="9740"/>
                  </a:lnTo>
                  <a:lnTo>
                    <a:pt x="11450" y="9740"/>
                  </a:lnTo>
                  <a:cubicBezTo>
                    <a:pt x="11351" y="9681"/>
                    <a:pt x="11252" y="9628"/>
                    <a:pt x="11159" y="9588"/>
                  </a:cubicBezTo>
                  <a:cubicBezTo>
                    <a:pt x="11139" y="9476"/>
                    <a:pt x="11113" y="9357"/>
                    <a:pt x="11067" y="9245"/>
                  </a:cubicBezTo>
                  <a:lnTo>
                    <a:pt x="10222" y="7132"/>
                  </a:lnTo>
                  <a:close/>
                  <a:moveTo>
                    <a:pt x="17122" y="7132"/>
                  </a:moveTo>
                  <a:lnTo>
                    <a:pt x="16283" y="9245"/>
                  </a:lnTo>
                  <a:cubicBezTo>
                    <a:pt x="16237" y="9357"/>
                    <a:pt x="16204" y="9476"/>
                    <a:pt x="16191" y="9588"/>
                  </a:cubicBezTo>
                  <a:cubicBezTo>
                    <a:pt x="16085" y="9628"/>
                    <a:pt x="15986" y="9681"/>
                    <a:pt x="15894" y="9740"/>
                  </a:cubicBezTo>
                  <a:lnTo>
                    <a:pt x="15894" y="7132"/>
                  </a:lnTo>
                  <a:close/>
                  <a:moveTo>
                    <a:pt x="13668" y="1"/>
                  </a:moveTo>
                  <a:cubicBezTo>
                    <a:pt x="12440" y="1"/>
                    <a:pt x="11443" y="998"/>
                    <a:pt x="11443" y="2219"/>
                  </a:cubicBezTo>
                  <a:lnTo>
                    <a:pt x="11443" y="2688"/>
                  </a:lnTo>
                  <a:lnTo>
                    <a:pt x="4239" y="2688"/>
                  </a:lnTo>
                  <a:cubicBezTo>
                    <a:pt x="3018" y="2688"/>
                    <a:pt x="2021" y="3685"/>
                    <a:pt x="2021" y="4907"/>
                  </a:cubicBezTo>
                  <a:cubicBezTo>
                    <a:pt x="2021" y="5468"/>
                    <a:pt x="2225" y="5996"/>
                    <a:pt x="2595" y="6406"/>
                  </a:cubicBezTo>
                  <a:lnTo>
                    <a:pt x="1460" y="9245"/>
                  </a:lnTo>
                  <a:cubicBezTo>
                    <a:pt x="1420" y="9357"/>
                    <a:pt x="1380" y="9476"/>
                    <a:pt x="1367" y="9588"/>
                  </a:cubicBezTo>
                  <a:cubicBezTo>
                    <a:pt x="562" y="9918"/>
                    <a:pt x="0" y="10711"/>
                    <a:pt x="0" y="11642"/>
                  </a:cubicBezTo>
                  <a:cubicBezTo>
                    <a:pt x="0" y="15095"/>
                    <a:pt x="2807" y="17901"/>
                    <a:pt x="6253" y="17901"/>
                  </a:cubicBezTo>
                  <a:cubicBezTo>
                    <a:pt x="8406" y="17901"/>
                    <a:pt x="10314" y="16805"/>
                    <a:pt x="11437" y="15141"/>
                  </a:cubicBezTo>
                  <a:lnTo>
                    <a:pt x="11437" y="18839"/>
                  </a:lnTo>
                  <a:lnTo>
                    <a:pt x="10968" y="18839"/>
                  </a:lnTo>
                  <a:cubicBezTo>
                    <a:pt x="9746" y="18839"/>
                    <a:pt x="8749" y="19843"/>
                    <a:pt x="8749" y="21064"/>
                  </a:cubicBezTo>
                  <a:cubicBezTo>
                    <a:pt x="8749" y="22286"/>
                    <a:pt x="9746" y="23283"/>
                    <a:pt x="10968" y="23283"/>
                  </a:cubicBezTo>
                  <a:lnTo>
                    <a:pt x="16349" y="23283"/>
                  </a:lnTo>
                  <a:cubicBezTo>
                    <a:pt x="17571" y="23283"/>
                    <a:pt x="18568" y="22286"/>
                    <a:pt x="18568" y="21064"/>
                  </a:cubicBezTo>
                  <a:cubicBezTo>
                    <a:pt x="18568" y="19843"/>
                    <a:pt x="17571" y="18839"/>
                    <a:pt x="16349" y="18839"/>
                  </a:cubicBezTo>
                  <a:lnTo>
                    <a:pt x="15880" y="18839"/>
                  </a:lnTo>
                  <a:lnTo>
                    <a:pt x="15880" y="15141"/>
                  </a:lnTo>
                  <a:cubicBezTo>
                    <a:pt x="17003" y="16805"/>
                    <a:pt x="18905" y="17901"/>
                    <a:pt x="21064" y="17901"/>
                  </a:cubicBezTo>
                  <a:cubicBezTo>
                    <a:pt x="24510" y="17901"/>
                    <a:pt x="27317" y="15095"/>
                    <a:pt x="27317" y="11642"/>
                  </a:cubicBezTo>
                  <a:cubicBezTo>
                    <a:pt x="27337" y="10711"/>
                    <a:pt x="26775" y="9918"/>
                    <a:pt x="25963" y="9588"/>
                  </a:cubicBezTo>
                  <a:cubicBezTo>
                    <a:pt x="25950" y="9476"/>
                    <a:pt x="25924" y="9357"/>
                    <a:pt x="25871" y="9245"/>
                  </a:cubicBezTo>
                  <a:lnTo>
                    <a:pt x="24735" y="6406"/>
                  </a:lnTo>
                  <a:cubicBezTo>
                    <a:pt x="25105" y="5996"/>
                    <a:pt x="25309" y="5468"/>
                    <a:pt x="25309" y="4907"/>
                  </a:cubicBezTo>
                  <a:cubicBezTo>
                    <a:pt x="25309" y="3685"/>
                    <a:pt x="24312" y="2688"/>
                    <a:pt x="23091" y="2688"/>
                  </a:cubicBezTo>
                  <a:lnTo>
                    <a:pt x="15887" y="2688"/>
                  </a:lnTo>
                  <a:lnTo>
                    <a:pt x="15887" y="2219"/>
                  </a:lnTo>
                  <a:cubicBezTo>
                    <a:pt x="15887" y="998"/>
                    <a:pt x="14890" y="1"/>
                    <a:pt x="13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413563" y="1717201"/>
              <a:ext cx="640765" cy="603150"/>
            </a:xfrm>
            <a:custGeom>
              <a:avLst/>
              <a:gdLst/>
              <a:ahLst/>
              <a:cxnLst/>
              <a:rect l="l" t="t" r="r" b="b"/>
              <a:pathLst>
                <a:path w="21804" h="20477" extrusionOk="0">
                  <a:moveTo>
                    <a:pt x="10902" y="1"/>
                  </a:moveTo>
                  <a:cubicBezTo>
                    <a:pt x="10446" y="1"/>
                    <a:pt x="10083" y="364"/>
                    <a:pt x="10083" y="820"/>
                  </a:cubicBezTo>
                  <a:lnTo>
                    <a:pt x="10083" y="2688"/>
                  </a:lnTo>
                  <a:lnTo>
                    <a:pt x="1473" y="2688"/>
                  </a:lnTo>
                  <a:cubicBezTo>
                    <a:pt x="1024" y="2688"/>
                    <a:pt x="660" y="3052"/>
                    <a:pt x="660" y="3507"/>
                  </a:cubicBezTo>
                  <a:cubicBezTo>
                    <a:pt x="660" y="3963"/>
                    <a:pt x="1024" y="4326"/>
                    <a:pt x="1473" y="4326"/>
                  </a:cubicBezTo>
                  <a:lnTo>
                    <a:pt x="1618" y="4326"/>
                  </a:lnTo>
                  <a:lnTo>
                    <a:pt x="0" y="8360"/>
                  </a:lnTo>
                  <a:lnTo>
                    <a:pt x="1757" y="8360"/>
                  </a:lnTo>
                  <a:lnTo>
                    <a:pt x="3374" y="4326"/>
                  </a:lnTo>
                  <a:lnTo>
                    <a:pt x="3612" y="4326"/>
                  </a:lnTo>
                  <a:lnTo>
                    <a:pt x="5230" y="8360"/>
                  </a:lnTo>
                  <a:lnTo>
                    <a:pt x="6986" y="8360"/>
                  </a:lnTo>
                  <a:lnTo>
                    <a:pt x="5368" y="4326"/>
                  </a:lnTo>
                  <a:lnTo>
                    <a:pt x="10083" y="4326"/>
                  </a:lnTo>
                  <a:lnTo>
                    <a:pt x="10083" y="18846"/>
                  </a:lnTo>
                  <a:lnTo>
                    <a:pt x="8208" y="18846"/>
                  </a:lnTo>
                  <a:cubicBezTo>
                    <a:pt x="7759" y="18846"/>
                    <a:pt x="7395" y="19209"/>
                    <a:pt x="7395" y="19658"/>
                  </a:cubicBezTo>
                  <a:cubicBezTo>
                    <a:pt x="7395" y="20114"/>
                    <a:pt x="7759" y="20477"/>
                    <a:pt x="8208" y="20477"/>
                  </a:cubicBezTo>
                  <a:lnTo>
                    <a:pt x="13589" y="20477"/>
                  </a:lnTo>
                  <a:cubicBezTo>
                    <a:pt x="14045" y="20477"/>
                    <a:pt x="14408" y="20114"/>
                    <a:pt x="14408" y="19658"/>
                  </a:cubicBezTo>
                  <a:cubicBezTo>
                    <a:pt x="14408" y="19216"/>
                    <a:pt x="14038" y="18852"/>
                    <a:pt x="13589" y="18852"/>
                  </a:cubicBezTo>
                  <a:lnTo>
                    <a:pt x="11720" y="18852"/>
                  </a:lnTo>
                  <a:lnTo>
                    <a:pt x="11720" y="4326"/>
                  </a:lnTo>
                  <a:lnTo>
                    <a:pt x="16428" y="4326"/>
                  </a:lnTo>
                  <a:lnTo>
                    <a:pt x="14811" y="8360"/>
                  </a:lnTo>
                  <a:lnTo>
                    <a:pt x="16574" y="8360"/>
                  </a:lnTo>
                  <a:lnTo>
                    <a:pt x="18191" y="4326"/>
                  </a:lnTo>
                  <a:lnTo>
                    <a:pt x="18429" y="4326"/>
                  </a:lnTo>
                  <a:lnTo>
                    <a:pt x="20047" y="8360"/>
                  </a:lnTo>
                  <a:lnTo>
                    <a:pt x="21803" y="8360"/>
                  </a:lnTo>
                  <a:lnTo>
                    <a:pt x="20185" y="4326"/>
                  </a:lnTo>
                  <a:lnTo>
                    <a:pt x="20324" y="4326"/>
                  </a:lnTo>
                  <a:cubicBezTo>
                    <a:pt x="20780" y="4326"/>
                    <a:pt x="21143" y="3963"/>
                    <a:pt x="21143" y="3507"/>
                  </a:cubicBezTo>
                  <a:cubicBezTo>
                    <a:pt x="21143" y="3052"/>
                    <a:pt x="20780" y="2688"/>
                    <a:pt x="20324" y="2688"/>
                  </a:cubicBezTo>
                  <a:lnTo>
                    <a:pt x="11720" y="2688"/>
                  </a:lnTo>
                  <a:lnTo>
                    <a:pt x="11720" y="820"/>
                  </a:lnTo>
                  <a:cubicBezTo>
                    <a:pt x="11720" y="364"/>
                    <a:pt x="11357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373771" y="1994743"/>
              <a:ext cx="285264" cy="167098"/>
            </a:xfrm>
            <a:custGeom>
              <a:avLst/>
              <a:gdLst/>
              <a:ahLst/>
              <a:cxnLst/>
              <a:rect l="l" t="t" r="r" b="b"/>
              <a:pathLst>
                <a:path w="9707" h="5673" extrusionOk="0">
                  <a:moveTo>
                    <a:pt x="819" y="0"/>
                  </a:moveTo>
                  <a:cubicBezTo>
                    <a:pt x="364" y="0"/>
                    <a:pt x="1" y="364"/>
                    <a:pt x="1" y="819"/>
                  </a:cubicBezTo>
                  <a:cubicBezTo>
                    <a:pt x="1" y="3493"/>
                    <a:pt x="2179" y="5672"/>
                    <a:pt x="4854" y="5672"/>
                  </a:cubicBezTo>
                  <a:cubicBezTo>
                    <a:pt x="7528" y="5672"/>
                    <a:pt x="9707" y="3493"/>
                    <a:pt x="9707" y="819"/>
                  </a:cubicBezTo>
                  <a:cubicBezTo>
                    <a:pt x="9707" y="364"/>
                    <a:pt x="9344" y="0"/>
                    <a:pt x="8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8838" y="1994743"/>
              <a:ext cx="285264" cy="167098"/>
            </a:xfrm>
            <a:custGeom>
              <a:avLst/>
              <a:gdLst/>
              <a:ahLst/>
              <a:cxnLst/>
              <a:rect l="l" t="t" r="r" b="b"/>
              <a:pathLst>
                <a:path w="9707" h="5673" extrusionOk="0">
                  <a:moveTo>
                    <a:pt x="819" y="0"/>
                  </a:moveTo>
                  <a:cubicBezTo>
                    <a:pt x="364" y="0"/>
                    <a:pt x="0" y="364"/>
                    <a:pt x="0" y="819"/>
                  </a:cubicBezTo>
                  <a:cubicBezTo>
                    <a:pt x="0" y="3493"/>
                    <a:pt x="2179" y="5672"/>
                    <a:pt x="4854" y="5672"/>
                  </a:cubicBezTo>
                  <a:cubicBezTo>
                    <a:pt x="7528" y="5672"/>
                    <a:pt x="9707" y="3493"/>
                    <a:pt x="9707" y="819"/>
                  </a:cubicBezTo>
                  <a:cubicBezTo>
                    <a:pt x="9707" y="364"/>
                    <a:pt x="9337" y="0"/>
                    <a:pt x="8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11"/>
          <p:cNvSpPr/>
          <p:nvPr/>
        </p:nvSpPr>
        <p:spPr>
          <a:xfrm>
            <a:off x="1003675" y="3715734"/>
            <a:ext cx="740700" cy="74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11"/>
          <p:cNvCxnSpPr/>
          <p:nvPr/>
        </p:nvCxnSpPr>
        <p:spPr>
          <a:xfrm rot="10800000" flipH="1">
            <a:off x="1744375" y="4083675"/>
            <a:ext cx="5553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1" name="Google Shape;551;p11"/>
          <p:cNvSpPr txBox="1">
            <a:spLocks noGrp="1"/>
          </p:cNvSpPr>
          <p:nvPr>
            <p:ph type="subTitle" idx="5"/>
          </p:nvPr>
        </p:nvSpPr>
        <p:spPr>
          <a:xfrm>
            <a:off x="2357150" y="3680050"/>
            <a:ext cx="21831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3 models can accurately  predict violations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2" name="Google Shape;552;p11"/>
          <p:cNvGrpSpPr/>
          <p:nvPr/>
        </p:nvGrpSpPr>
        <p:grpSpPr>
          <a:xfrm>
            <a:off x="1125393" y="3837251"/>
            <a:ext cx="497273" cy="497647"/>
            <a:chOff x="5864825" y="3091975"/>
            <a:chExt cx="649775" cy="682925"/>
          </a:xfrm>
        </p:grpSpPr>
        <p:sp>
          <p:nvSpPr>
            <p:cNvPr id="553" name="Google Shape;553;p11"/>
            <p:cNvSpPr/>
            <p:nvPr/>
          </p:nvSpPr>
          <p:spPr>
            <a:xfrm>
              <a:off x="5864825" y="3091975"/>
              <a:ext cx="649775" cy="682925"/>
            </a:xfrm>
            <a:custGeom>
              <a:avLst/>
              <a:gdLst/>
              <a:ahLst/>
              <a:cxnLst/>
              <a:rect l="l" t="t" r="r" b="b"/>
              <a:pathLst>
                <a:path w="25991" h="27317" extrusionOk="0">
                  <a:moveTo>
                    <a:pt x="11457" y="1"/>
                  </a:moveTo>
                  <a:cubicBezTo>
                    <a:pt x="10235" y="1"/>
                    <a:pt x="9238" y="998"/>
                    <a:pt x="9238" y="2219"/>
                  </a:cubicBezTo>
                  <a:cubicBezTo>
                    <a:pt x="9238" y="3540"/>
                    <a:pt x="8162" y="4616"/>
                    <a:pt x="6841" y="4616"/>
                  </a:cubicBezTo>
                  <a:cubicBezTo>
                    <a:pt x="6115" y="4616"/>
                    <a:pt x="5442" y="4286"/>
                    <a:pt x="4979" y="3718"/>
                  </a:cubicBezTo>
                  <a:cubicBezTo>
                    <a:pt x="4550" y="3190"/>
                    <a:pt x="3923" y="2879"/>
                    <a:pt x="3243" y="2879"/>
                  </a:cubicBezTo>
                  <a:cubicBezTo>
                    <a:pt x="3157" y="2879"/>
                    <a:pt x="3071" y="2893"/>
                    <a:pt x="2979" y="2899"/>
                  </a:cubicBezTo>
                  <a:cubicBezTo>
                    <a:pt x="2213" y="2992"/>
                    <a:pt x="1566" y="3460"/>
                    <a:pt x="1235" y="4160"/>
                  </a:cubicBezTo>
                  <a:cubicBezTo>
                    <a:pt x="661" y="5356"/>
                    <a:pt x="252" y="7099"/>
                    <a:pt x="80" y="8934"/>
                  </a:cubicBezTo>
                  <a:cubicBezTo>
                    <a:pt x="54" y="9165"/>
                    <a:pt x="87" y="9397"/>
                    <a:pt x="172" y="9601"/>
                  </a:cubicBezTo>
                  <a:cubicBezTo>
                    <a:pt x="67" y="9806"/>
                    <a:pt x="1" y="10037"/>
                    <a:pt x="1" y="10275"/>
                  </a:cubicBezTo>
                  <a:lnTo>
                    <a:pt x="1" y="10440"/>
                  </a:lnTo>
                  <a:cubicBezTo>
                    <a:pt x="1" y="13827"/>
                    <a:pt x="654" y="16825"/>
                    <a:pt x="1929" y="19347"/>
                  </a:cubicBezTo>
                  <a:cubicBezTo>
                    <a:pt x="2972" y="21421"/>
                    <a:pt x="4445" y="23170"/>
                    <a:pt x="6287" y="24544"/>
                  </a:cubicBezTo>
                  <a:cubicBezTo>
                    <a:pt x="9403" y="26861"/>
                    <a:pt x="12579" y="27284"/>
                    <a:pt x="12711" y="27297"/>
                  </a:cubicBezTo>
                  <a:cubicBezTo>
                    <a:pt x="12810" y="27304"/>
                    <a:pt x="12903" y="27317"/>
                    <a:pt x="12995" y="27317"/>
                  </a:cubicBezTo>
                  <a:cubicBezTo>
                    <a:pt x="13088" y="27317"/>
                    <a:pt x="13174" y="27317"/>
                    <a:pt x="13279" y="27304"/>
                  </a:cubicBezTo>
                  <a:cubicBezTo>
                    <a:pt x="13411" y="27291"/>
                    <a:pt x="16581" y="26868"/>
                    <a:pt x="19711" y="24550"/>
                  </a:cubicBezTo>
                  <a:cubicBezTo>
                    <a:pt x="21553" y="23177"/>
                    <a:pt x="23019" y="21434"/>
                    <a:pt x="24069" y="19354"/>
                  </a:cubicBezTo>
                  <a:cubicBezTo>
                    <a:pt x="25350" y="16831"/>
                    <a:pt x="25990" y="13834"/>
                    <a:pt x="25990" y="10453"/>
                  </a:cubicBezTo>
                  <a:lnTo>
                    <a:pt x="25990" y="10275"/>
                  </a:lnTo>
                  <a:cubicBezTo>
                    <a:pt x="25990" y="10037"/>
                    <a:pt x="25937" y="9806"/>
                    <a:pt x="25818" y="9608"/>
                  </a:cubicBezTo>
                  <a:cubicBezTo>
                    <a:pt x="25904" y="9403"/>
                    <a:pt x="25944" y="9172"/>
                    <a:pt x="25917" y="8941"/>
                  </a:cubicBezTo>
                  <a:cubicBezTo>
                    <a:pt x="25746" y="7105"/>
                    <a:pt x="25323" y="5369"/>
                    <a:pt x="24762" y="4167"/>
                  </a:cubicBezTo>
                  <a:cubicBezTo>
                    <a:pt x="24432" y="3467"/>
                    <a:pt x="23778" y="2998"/>
                    <a:pt x="23012" y="2906"/>
                  </a:cubicBezTo>
                  <a:cubicBezTo>
                    <a:pt x="22920" y="2899"/>
                    <a:pt x="22840" y="2893"/>
                    <a:pt x="22748" y="2893"/>
                  </a:cubicBezTo>
                  <a:cubicBezTo>
                    <a:pt x="22074" y="2893"/>
                    <a:pt x="21434" y="3190"/>
                    <a:pt x="21018" y="3718"/>
                  </a:cubicBezTo>
                  <a:cubicBezTo>
                    <a:pt x="20562" y="4286"/>
                    <a:pt x="19876" y="4616"/>
                    <a:pt x="19149" y="4616"/>
                  </a:cubicBezTo>
                  <a:cubicBezTo>
                    <a:pt x="17829" y="4616"/>
                    <a:pt x="16759" y="3540"/>
                    <a:pt x="16759" y="2219"/>
                  </a:cubicBezTo>
                  <a:cubicBezTo>
                    <a:pt x="16759" y="998"/>
                    <a:pt x="15762" y="1"/>
                    <a:pt x="14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5904625" y="3127800"/>
              <a:ext cx="575950" cy="191675"/>
            </a:xfrm>
            <a:custGeom>
              <a:avLst/>
              <a:gdLst/>
              <a:ahLst/>
              <a:cxnLst/>
              <a:rect l="l" t="t" r="r" b="b"/>
              <a:pathLst>
                <a:path w="23038" h="7667" extrusionOk="0">
                  <a:moveTo>
                    <a:pt x="9984" y="0"/>
                  </a:moveTo>
                  <a:cubicBezTo>
                    <a:pt x="9528" y="0"/>
                    <a:pt x="9165" y="364"/>
                    <a:pt x="9165" y="813"/>
                  </a:cubicBezTo>
                  <a:cubicBezTo>
                    <a:pt x="9165" y="2912"/>
                    <a:pt x="7461" y="4609"/>
                    <a:pt x="5368" y="4609"/>
                  </a:cubicBezTo>
                  <a:cubicBezTo>
                    <a:pt x="4213" y="4609"/>
                    <a:pt x="3130" y="4094"/>
                    <a:pt x="2404" y="3190"/>
                  </a:cubicBezTo>
                  <a:cubicBezTo>
                    <a:pt x="2252" y="2997"/>
                    <a:pt x="2012" y="2887"/>
                    <a:pt x="1767" y="2887"/>
                  </a:cubicBezTo>
                  <a:cubicBezTo>
                    <a:pt x="1735" y="2887"/>
                    <a:pt x="1703" y="2889"/>
                    <a:pt x="1671" y="2892"/>
                  </a:cubicBezTo>
                  <a:cubicBezTo>
                    <a:pt x="1387" y="2925"/>
                    <a:pt x="1149" y="3104"/>
                    <a:pt x="1024" y="3355"/>
                  </a:cubicBezTo>
                  <a:cubicBezTo>
                    <a:pt x="462" y="4543"/>
                    <a:pt x="132" y="6220"/>
                    <a:pt x="0" y="7666"/>
                  </a:cubicBezTo>
                  <a:lnTo>
                    <a:pt x="23038" y="7666"/>
                  </a:lnTo>
                  <a:cubicBezTo>
                    <a:pt x="22906" y="6220"/>
                    <a:pt x="22576" y="4556"/>
                    <a:pt x="22014" y="3355"/>
                  </a:cubicBezTo>
                  <a:cubicBezTo>
                    <a:pt x="21902" y="3104"/>
                    <a:pt x="21651" y="2925"/>
                    <a:pt x="21374" y="2892"/>
                  </a:cubicBezTo>
                  <a:cubicBezTo>
                    <a:pt x="21342" y="2889"/>
                    <a:pt x="21311" y="2887"/>
                    <a:pt x="21280" y="2887"/>
                  </a:cubicBezTo>
                  <a:cubicBezTo>
                    <a:pt x="21031" y="2887"/>
                    <a:pt x="20799" y="3002"/>
                    <a:pt x="20641" y="3190"/>
                  </a:cubicBezTo>
                  <a:cubicBezTo>
                    <a:pt x="19908" y="4101"/>
                    <a:pt x="18832" y="4609"/>
                    <a:pt x="17676" y="4609"/>
                  </a:cubicBezTo>
                  <a:cubicBezTo>
                    <a:pt x="15576" y="4609"/>
                    <a:pt x="13879" y="2912"/>
                    <a:pt x="13879" y="813"/>
                  </a:cubicBezTo>
                  <a:cubicBezTo>
                    <a:pt x="13879" y="364"/>
                    <a:pt x="13516" y="0"/>
                    <a:pt x="13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08325" y="3424275"/>
              <a:ext cx="168050" cy="161625"/>
            </a:xfrm>
            <a:custGeom>
              <a:avLst/>
              <a:gdLst/>
              <a:ahLst/>
              <a:cxnLst/>
              <a:rect l="l" t="t" r="r" b="b"/>
              <a:pathLst>
                <a:path w="6722" h="6465" extrusionOk="0">
                  <a:moveTo>
                    <a:pt x="3368" y="0"/>
                  </a:moveTo>
                  <a:lnTo>
                    <a:pt x="2390" y="1757"/>
                  </a:lnTo>
                  <a:cubicBezTo>
                    <a:pt x="2298" y="1915"/>
                    <a:pt x="2146" y="2021"/>
                    <a:pt x="1974" y="2060"/>
                  </a:cubicBezTo>
                  <a:lnTo>
                    <a:pt x="0" y="2470"/>
                  </a:lnTo>
                  <a:lnTo>
                    <a:pt x="1360" y="3969"/>
                  </a:lnTo>
                  <a:cubicBezTo>
                    <a:pt x="1479" y="4101"/>
                    <a:pt x="1539" y="4272"/>
                    <a:pt x="1519" y="4451"/>
                  </a:cubicBezTo>
                  <a:lnTo>
                    <a:pt x="1288" y="6465"/>
                  </a:lnTo>
                  <a:lnTo>
                    <a:pt x="3104" y="5619"/>
                  </a:lnTo>
                  <a:cubicBezTo>
                    <a:pt x="3189" y="5580"/>
                    <a:pt x="3269" y="5560"/>
                    <a:pt x="3361" y="5560"/>
                  </a:cubicBezTo>
                  <a:cubicBezTo>
                    <a:pt x="3453" y="5560"/>
                    <a:pt x="3533" y="5580"/>
                    <a:pt x="3619" y="5619"/>
                  </a:cubicBezTo>
                  <a:lnTo>
                    <a:pt x="5434" y="6465"/>
                  </a:lnTo>
                  <a:lnTo>
                    <a:pt x="5203" y="4451"/>
                  </a:lnTo>
                  <a:cubicBezTo>
                    <a:pt x="5183" y="4272"/>
                    <a:pt x="5236" y="4101"/>
                    <a:pt x="5355" y="3969"/>
                  </a:cubicBezTo>
                  <a:lnTo>
                    <a:pt x="6722" y="2470"/>
                  </a:lnTo>
                  <a:lnTo>
                    <a:pt x="4748" y="2060"/>
                  </a:lnTo>
                  <a:cubicBezTo>
                    <a:pt x="4589" y="2021"/>
                    <a:pt x="4444" y="1915"/>
                    <a:pt x="4351" y="1757"/>
                  </a:cubicBezTo>
                  <a:lnTo>
                    <a:pt x="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5903125" y="3350150"/>
              <a:ext cx="578950" cy="390600"/>
            </a:xfrm>
            <a:custGeom>
              <a:avLst/>
              <a:gdLst/>
              <a:ahLst/>
              <a:cxnLst/>
              <a:rect l="l" t="t" r="r" b="b"/>
              <a:pathLst>
                <a:path w="23158" h="15624" extrusionOk="0">
                  <a:moveTo>
                    <a:pt x="11595" y="1090"/>
                  </a:moveTo>
                  <a:cubicBezTo>
                    <a:pt x="11820" y="1090"/>
                    <a:pt x="12025" y="1215"/>
                    <a:pt x="12130" y="1400"/>
                  </a:cubicBezTo>
                  <a:lnTo>
                    <a:pt x="13510" y="3870"/>
                  </a:lnTo>
                  <a:lnTo>
                    <a:pt x="16257" y="4431"/>
                  </a:lnTo>
                  <a:cubicBezTo>
                    <a:pt x="16475" y="4477"/>
                    <a:pt x="16647" y="4629"/>
                    <a:pt x="16719" y="4847"/>
                  </a:cubicBezTo>
                  <a:cubicBezTo>
                    <a:pt x="16779" y="5058"/>
                    <a:pt x="16726" y="5290"/>
                    <a:pt x="16581" y="5448"/>
                  </a:cubicBezTo>
                  <a:lnTo>
                    <a:pt x="14679" y="7535"/>
                  </a:lnTo>
                  <a:lnTo>
                    <a:pt x="15003" y="10361"/>
                  </a:lnTo>
                  <a:cubicBezTo>
                    <a:pt x="15029" y="10585"/>
                    <a:pt x="14930" y="10796"/>
                    <a:pt x="14758" y="10928"/>
                  </a:cubicBezTo>
                  <a:cubicBezTo>
                    <a:pt x="14650" y="11006"/>
                    <a:pt x="14525" y="11045"/>
                    <a:pt x="14399" y="11045"/>
                  </a:cubicBezTo>
                  <a:cubicBezTo>
                    <a:pt x="14311" y="11045"/>
                    <a:pt x="14222" y="11026"/>
                    <a:pt x="14138" y="10988"/>
                  </a:cubicBezTo>
                  <a:lnTo>
                    <a:pt x="11589" y="9806"/>
                  </a:lnTo>
                  <a:lnTo>
                    <a:pt x="9033" y="10988"/>
                  </a:lnTo>
                  <a:cubicBezTo>
                    <a:pt x="8954" y="11027"/>
                    <a:pt x="8862" y="11047"/>
                    <a:pt x="8783" y="11047"/>
                  </a:cubicBezTo>
                  <a:cubicBezTo>
                    <a:pt x="8657" y="11047"/>
                    <a:pt x="8525" y="11001"/>
                    <a:pt x="8426" y="10928"/>
                  </a:cubicBezTo>
                  <a:cubicBezTo>
                    <a:pt x="8241" y="10796"/>
                    <a:pt x="8155" y="10585"/>
                    <a:pt x="8175" y="10361"/>
                  </a:cubicBezTo>
                  <a:lnTo>
                    <a:pt x="8499" y="7535"/>
                  </a:lnTo>
                  <a:lnTo>
                    <a:pt x="6604" y="5448"/>
                  </a:lnTo>
                  <a:cubicBezTo>
                    <a:pt x="6452" y="5283"/>
                    <a:pt x="6406" y="5052"/>
                    <a:pt x="6472" y="4847"/>
                  </a:cubicBezTo>
                  <a:cubicBezTo>
                    <a:pt x="6538" y="4642"/>
                    <a:pt x="6716" y="4484"/>
                    <a:pt x="6934" y="4431"/>
                  </a:cubicBezTo>
                  <a:lnTo>
                    <a:pt x="9681" y="3870"/>
                  </a:lnTo>
                  <a:lnTo>
                    <a:pt x="11061" y="1400"/>
                  </a:lnTo>
                  <a:cubicBezTo>
                    <a:pt x="11166" y="1215"/>
                    <a:pt x="11371" y="1090"/>
                    <a:pt x="11595" y="1090"/>
                  </a:cubicBezTo>
                  <a:close/>
                  <a:moveTo>
                    <a:pt x="1" y="1"/>
                  </a:moveTo>
                  <a:lnTo>
                    <a:pt x="1" y="152"/>
                  </a:lnTo>
                  <a:cubicBezTo>
                    <a:pt x="1" y="3309"/>
                    <a:pt x="595" y="6102"/>
                    <a:pt x="1764" y="8419"/>
                  </a:cubicBezTo>
                  <a:cubicBezTo>
                    <a:pt x="2714" y="10301"/>
                    <a:pt x="4042" y="11886"/>
                    <a:pt x="5712" y="13127"/>
                  </a:cubicBezTo>
                  <a:cubicBezTo>
                    <a:pt x="8538" y="15227"/>
                    <a:pt x="11364" y="15603"/>
                    <a:pt x="11477" y="15617"/>
                  </a:cubicBezTo>
                  <a:cubicBezTo>
                    <a:pt x="11510" y="15623"/>
                    <a:pt x="11543" y="15623"/>
                    <a:pt x="11576" y="15623"/>
                  </a:cubicBezTo>
                  <a:cubicBezTo>
                    <a:pt x="11609" y="15623"/>
                    <a:pt x="11642" y="15623"/>
                    <a:pt x="11675" y="15617"/>
                  </a:cubicBezTo>
                  <a:cubicBezTo>
                    <a:pt x="11794" y="15603"/>
                    <a:pt x="14613" y="15227"/>
                    <a:pt x="17446" y="13127"/>
                  </a:cubicBezTo>
                  <a:cubicBezTo>
                    <a:pt x="19116" y="11886"/>
                    <a:pt x="20443" y="10301"/>
                    <a:pt x="21394" y="8426"/>
                  </a:cubicBezTo>
                  <a:cubicBezTo>
                    <a:pt x="22563" y="6102"/>
                    <a:pt x="23157" y="3322"/>
                    <a:pt x="23157" y="159"/>
                  </a:cubicBezTo>
                  <a:lnTo>
                    <a:pt x="23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3"/>
          <p:cNvSpPr txBox="1">
            <a:spLocks noGrp="1"/>
          </p:cNvSpPr>
          <p:nvPr>
            <p:ph type="ctrTitle"/>
          </p:nvPr>
        </p:nvSpPr>
        <p:spPr>
          <a:xfrm>
            <a:off x="1286092" y="1811525"/>
            <a:ext cx="4771800" cy="1638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n-US"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5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1"/>
          </p:nvPr>
        </p:nvSpPr>
        <p:spPr>
          <a:xfrm>
            <a:off x="1369549" y="3450125"/>
            <a:ext cx="47718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Questions are welcome.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3" name="Google Shape;563;p13"/>
          <p:cNvGrpSpPr/>
          <p:nvPr/>
        </p:nvGrpSpPr>
        <p:grpSpPr>
          <a:xfrm>
            <a:off x="6655837" y="2141693"/>
            <a:ext cx="813427" cy="952214"/>
            <a:chOff x="5598325" y="443250"/>
            <a:chExt cx="562925" cy="666350"/>
          </a:xfrm>
        </p:grpSpPr>
        <p:sp>
          <p:nvSpPr>
            <p:cNvPr id="564" name="Google Shape;564;p13"/>
            <p:cNvSpPr/>
            <p:nvPr/>
          </p:nvSpPr>
          <p:spPr>
            <a:xfrm>
              <a:off x="5598325" y="443250"/>
              <a:ext cx="562925" cy="666350"/>
            </a:xfrm>
            <a:custGeom>
              <a:avLst/>
              <a:gdLst/>
              <a:ahLst/>
              <a:cxnLst/>
              <a:rect l="l" t="t" r="r" b="b"/>
              <a:pathLst>
                <a:path w="22517" h="26654" extrusionOk="0">
                  <a:moveTo>
                    <a:pt x="11476" y="7273"/>
                  </a:moveTo>
                  <a:cubicBezTo>
                    <a:pt x="12443" y="7339"/>
                    <a:pt x="13277" y="8240"/>
                    <a:pt x="13277" y="9174"/>
                  </a:cubicBezTo>
                  <a:lnTo>
                    <a:pt x="13277" y="10175"/>
                  </a:lnTo>
                  <a:lnTo>
                    <a:pt x="9308" y="10175"/>
                  </a:lnTo>
                  <a:cubicBezTo>
                    <a:pt x="9308" y="9674"/>
                    <a:pt x="9308" y="9174"/>
                    <a:pt x="9408" y="8740"/>
                  </a:cubicBezTo>
                  <a:cubicBezTo>
                    <a:pt x="9508" y="7940"/>
                    <a:pt x="10342" y="7273"/>
                    <a:pt x="11309" y="7273"/>
                  </a:cubicBezTo>
                  <a:close/>
                  <a:moveTo>
                    <a:pt x="11142" y="1"/>
                  </a:moveTo>
                  <a:cubicBezTo>
                    <a:pt x="8974" y="1"/>
                    <a:pt x="6939" y="835"/>
                    <a:pt x="5105" y="2469"/>
                  </a:cubicBezTo>
                  <a:cubicBezTo>
                    <a:pt x="3103" y="4271"/>
                    <a:pt x="2002" y="6672"/>
                    <a:pt x="2036" y="9408"/>
                  </a:cubicBezTo>
                  <a:lnTo>
                    <a:pt x="2036" y="10642"/>
                  </a:lnTo>
                  <a:cubicBezTo>
                    <a:pt x="735" y="11242"/>
                    <a:pt x="1" y="12443"/>
                    <a:pt x="1" y="14178"/>
                  </a:cubicBezTo>
                  <a:lnTo>
                    <a:pt x="1" y="22851"/>
                  </a:lnTo>
                  <a:cubicBezTo>
                    <a:pt x="1" y="25119"/>
                    <a:pt x="1502" y="26653"/>
                    <a:pt x="3770" y="26653"/>
                  </a:cubicBezTo>
                  <a:cubicBezTo>
                    <a:pt x="6672" y="26653"/>
                    <a:pt x="9641" y="26653"/>
                    <a:pt x="12543" y="26620"/>
                  </a:cubicBezTo>
                  <a:lnTo>
                    <a:pt x="18714" y="26620"/>
                  </a:lnTo>
                  <a:cubicBezTo>
                    <a:pt x="21016" y="26620"/>
                    <a:pt x="22517" y="25152"/>
                    <a:pt x="22517" y="22851"/>
                  </a:cubicBezTo>
                  <a:lnTo>
                    <a:pt x="22517" y="14178"/>
                  </a:lnTo>
                  <a:cubicBezTo>
                    <a:pt x="22517" y="12910"/>
                    <a:pt x="22150" y="11342"/>
                    <a:pt x="20516" y="10642"/>
                  </a:cubicBezTo>
                  <a:cubicBezTo>
                    <a:pt x="20516" y="10075"/>
                    <a:pt x="20516" y="9474"/>
                    <a:pt x="20482" y="8907"/>
                  </a:cubicBezTo>
                  <a:cubicBezTo>
                    <a:pt x="20282" y="5105"/>
                    <a:pt x="18247" y="2236"/>
                    <a:pt x="14778" y="768"/>
                  </a:cubicBezTo>
                  <a:cubicBezTo>
                    <a:pt x="13577" y="268"/>
                    <a:pt x="12343" y="1"/>
                    <a:pt x="11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42863" dist="47625" dir="4800000" algn="bl" rotWithShape="0">
                <a:schemeClr val="dk1">
                  <a:alpha val="45882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5651700" y="494000"/>
              <a:ext cx="458700" cy="563050"/>
            </a:xfrm>
            <a:custGeom>
              <a:avLst/>
              <a:gdLst/>
              <a:ahLst/>
              <a:cxnLst/>
              <a:rect l="l" t="t" r="r" b="b"/>
              <a:pathLst>
                <a:path w="18348" h="22522" extrusionOk="0">
                  <a:moveTo>
                    <a:pt x="9166" y="3194"/>
                  </a:moveTo>
                  <a:cubicBezTo>
                    <a:pt x="9280" y="3194"/>
                    <a:pt x="9393" y="3199"/>
                    <a:pt x="9508" y="3208"/>
                  </a:cubicBezTo>
                  <a:cubicBezTo>
                    <a:pt x="11542" y="3375"/>
                    <a:pt x="13177" y="5076"/>
                    <a:pt x="13210" y="7144"/>
                  </a:cubicBezTo>
                  <a:lnTo>
                    <a:pt x="13210" y="10280"/>
                  </a:lnTo>
                  <a:lnTo>
                    <a:pt x="5138" y="10280"/>
                  </a:lnTo>
                  <a:cubicBezTo>
                    <a:pt x="5138" y="8979"/>
                    <a:pt x="5004" y="7711"/>
                    <a:pt x="5171" y="6444"/>
                  </a:cubicBezTo>
                  <a:cubicBezTo>
                    <a:pt x="5455" y="4521"/>
                    <a:pt x="7227" y="3194"/>
                    <a:pt x="9166" y="3194"/>
                  </a:cubicBezTo>
                  <a:close/>
                  <a:moveTo>
                    <a:pt x="9011" y="12323"/>
                  </a:moveTo>
                  <a:cubicBezTo>
                    <a:pt x="9549" y="12323"/>
                    <a:pt x="10091" y="12531"/>
                    <a:pt x="10508" y="12948"/>
                  </a:cubicBezTo>
                  <a:cubicBezTo>
                    <a:pt x="11342" y="13816"/>
                    <a:pt x="11276" y="15116"/>
                    <a:pt x="10308" y="15950"/>
                  </a:cubicBezTo>
                  <a:cubicBezTo>
                    <a:pt x="10108" y="16151"/>
                    <a:pt x="10108" y="16384"/>
                    <a:pt x="10175" y="16651"/>
                  </a:cubicBezTo>
                  <a:cubicBezTo>
                    <a:pt x="10475" y="17618"/>
                    <a:pt x="10742" y="18619"/>
                    <a:pt x="11042" y="19586"/>
                  </a:cubicBezTo>
                  <a:cubicBezTo>
                    <a:pt x="11276" y="20253"/>
                    <a:pt x="11042" y="20454"/>
                    <a:pt x="10375" y="20454"/>
                  </a:cubicBezTo>
                  <a:lnTo>
                    <a:pt x="7673" y="20454"/>
                  </a:lnTo>
                  <a:cubicBezTo>
                    <a:pt x="7139" y="20454"/>
                    <a:pt x="6972" y="20220"/>
                    <a:pt x="7106" y="19653"/>
                  </a:cubicBezTo>
                  <a:cubicBezTo>
                    <a:pt x="7373" y="18619"/>
                    <a:pt x="7673" y="17585"/>
                    <a:pt x="8006" y="16584"/>
                  </a:cubicBezTo>
                  <a:cubicBezTo>
                    <a:pt x="8107" y="16284"/>
                    <a:pt x="8040" y="16117"/>
                    <a:pt x="7806" y="15950"/>
                  </a:cubicBezTo>
                  <a:cubicBezTo>
                    <a:pt x="6806" y="15116"/>
                    <a:pt x="6706" y="13816"/>
                    <a:pt x="7539" y="12948"/>
                  </a:cubicBezTo>
                  <a:cubicBezTo>
                    <a:pt x="7940" y="12531"/>
                    <a:pt x="8474" y="12323"/>
                    <a:pt x="9011" y="12323"/>
                  </a:cubicBezTo>
                  <a:close/>
                  <a:moveTo>
                    <a:pt x="9044" y="1"/>
                  </a:moveTo>
                  <a:cubicBezTo>
                    <a:pt x="7383" y="1"/>
                    <a:pt x="5808" y="653"/>
                    <a:pt x="4371" y="1940"/>
                  </a:cubicBezTo>
                  <a:cubicBezTo>
                    <a:pt x="2803" y="3375"/>
                    <a:pt x="2002" y="5143"/>
                    <a:pt x="2036" y="7311"/>
                  </a:cubicBezTo>
                  <a:lnTo>
                    <a:pt x="2036" y="10246"/>
                  </a:lnTo>
                  <a:cubicBezTo>
                    <a:pt x="1935" y="10280"/>
                    <a:pt x="1835" y="10280"/>
                    <a:pt x="1802" y="10280"/>
                  </a:cubicBezTo>
                  <a:cubicBezTo>
                    <a:pt x="501" y="10380"/>
                    <a:pt x="34" y="10880"/>
                    <a:pt x="1" y="12148"/>
                  </a:cubicBezTo>
                  <a:lnTo>
                    <a:pt x="1" y="20821"/>
                  </a:lnTo>
                  <a:cubicBezTo>
                    <a:pt x="1" y="21955"/>
                    <a:pt x="568" y="22522"/>
                    <a:pt x="1669" y="22522"/>
                  </a:cubicBezTo>
                  <a:lnTo>
                    <a:pt x="16646" y="22522"/>
                  </a:lnTo>
                  <a:cubicBezTo>
                    <a:pt x="17747" y="22522"/>
                    <a:pt x="18314" y="21955"/>
                    <a:pt x="18347" y="20821"/>
                  </a:cubicBezTo>
                  <a:lnTo>
                    <a:pt x="18347" y="12148"/>
                  </a:lnTo>
                  <a:cubicBezTo>
                    <a:pt x="18314" y="10813"/>
                    <a:pt x="17847" y="10380"/>
                    <a:pt x="16513" y="10280"/>
                  </a:cubicBezTo>
                  <a:cubicBezTo>
                    <a:pt x="16446" y="10280"/>
                    <a:pt x="16379" y="10246"/>
                    <a:pt x="16312" y="10213"/>
                  </a:cubicBezTo>
                  <a:cubicBezTo>
                    <a:pt x="16312" y="9112"/>
                    <a:pt x="16346" y="8045"/>
                    <a:pt x="16312" y="6944"/>
                  </a:cubicBezTo>
                  <a:cubicBezTo>
                    <a:pt x="16146" y="3942"/>
                    <a:pt x="14611" y="1774"/>
                    <a:pt x="11876" y="606"/>
                  </a:cubicBezTo>
                  <a:cubicBezTo>
                    <a:pt x="10912" y="201"/>
                    <a:pt x="9965" y="1"/>
                    <a:pt x="9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/>
          <p:nvPr/>
        </p:nvSpPr>
        <p:spPr>
          <a:xfrm>
            <a:off x="2584896" y="1174040"/>
            <a:ext cx="883452" cy="5721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EB5A"/>
                </a:solidFill>
                <a:latin typeface="Arial"/>
              </a:rPr>
              <a:t>01</a:t>
            </a:r>
          </a:p>
        </p:txBody>
      </p:sp>
      <p:sp>
        <p:nvSpPr>
          <p:cNvPr id="283" name="Google Shape;283;p2"/>
          <p:cNvSpPr txBox="1">
            <a:spLocks noGrp="1"/>
          </p:cNvSpPr>
          <p:nvPr>
            <p:ph type="title" idx="8"/>
          </p:nvPr>
        </p:nvSpPr>
        <p:spPr>
          <a:xfrm>
            <a:off x="720000" y="698150"/>
            <a:ext cx="17967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Agenda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"/>
          <p:cNvSpPr txBox="1">
            <a:spLocks noGrp="1"/>
          </p:cNvSpPr>
          <p:nvPr>
            <p:ph type="title"/>
          </p:nvPr>
        </p:nvSpPr>
        <p:spPr>
          <a:xfrm>
            <a:off x="3510567" y="1182583"/>
            <a:ext cx="25902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"/>
          <p:cNvSpPr txBox="1">
            <a:spLocks noGrp="1"/>
          </p:cNvSpPr>
          <p:nvPr>
            <p:ph type="title" idx="2"/>
          </p:nvPr>
        </p:nvSpPr>
        <p:spPr>
          <a:xfrm>
            <a:off x="3501048" y="2435507"/>
            <a:ext cx="219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Research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2"/>
          <p:cNvSpPr txBox="1">
            <a:spLocks noGrp="1"/>
          </p:cNvSpPr>
          <p:nvPr>
            <p:ph type="title" idx="4"/>
          </p:nvPr>
        </p:nvSpPr>
        <p:spPr>
          <a:xfrm>
            <a:off x="3495067" y="3731896"/>
            <a:ext cx="20694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Methodology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2"/>
          <p:cNvSpPr txBox="1">
            <a:spLocks noGrp="1"/>
          </p:cNvSpPr>
          <p:nvPr>
            <p:ph type="title" idx="6"/>
          </p:nvPr>
        </p:nvSpPr>
        <p:spPr>
          <a:xfrm>
            <a:off x="6593267" y="1190649"/>
            <a:ext cx="160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Findings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2"/>
          <p:cNvSpPr/>
          <p:nvPr/>
        </p:nvSpPr>
        <p:spPr>
          <a:xfrm>
            <a:off x="2584896" y="2429746"/>
            <a:ext cx="913434" cy="57375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EB5A"/>
                </a:solidFill>
                <a:latin typeface="Arial"/>
              </a:rPr>
              <a:t>02</a:t>
            </a:r>
          </a:p>
        </p:txBody>
      </p:sp>
      <p:sp>
        <p:nvSpPr>
          <p:cNvPr id="289" name="Google Shape;289;p2"/>
          <p:cNvSpPr/>
          <p:nvPr/>
        </p:nvSpPr>
        <p:spPr>
          <a:xfrm>
            <a:off x="2584908" y="3721468"/>
            <a:ext cx="957586" cy="57375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EB5A"/>
                </a:solidFill>
                <a:latin typeface="Arial"/>
              </a:rPr>
              <a:t>03</a:t>
            </a:r>
          </a:p>
        </p:txBody>
      </p:sp>
      <p:sp>
        <p:nvSpPr>
          <p:cNvPr id="290" name="Google Shape;290;p2"/>
          <p:cNvSpPr/>
          <p:nvPr/>
        </p:nvSpPr>
        <p:spPr>
          <a:xfrm>
            <a:off x="5700953" y="1174051"/>
            <a:ext cx="932864" cy="5721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EB5A"/>
                </a:solidFill>
                <a:latin typeface="Arial"/>
              </a:rPr>
              <a:t>04</a:t>
            </a:r>
          </a:p>
        </p:txBody>
      </p:sp>
      <p:sp>
        <p:nvSpPr>
          <p:cNvPr id="291" name="Google Shape;291;p2"/>
          <p:cNvSpPr/>
          <p:nvPr/>
        </p:nvSpPr>
        <p:spPr>
          <a:xfrm>
            <a:off x="5677671" y="2448144"/>
            <a:ext cx="974653" cy="5721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EB5A"/>
                </a:solidFill>
                <a:latin typeface="Arial"/>
              </a:rPr>
              <a:t>05</a:t>
            </a:r>
          </a:p>
        </p:txBody>
      </p:sp>
      <p:sp>
        <p:nvSpPr>
          <p:cNvPr id="292" name="Google Shape;292;p2"/>
          <p:cNvSpPr txBox="1"/>
          <p:nvPr/>
        </p:nvSpPr>
        <p:spPr>
          <a:xfrm>
            <a:off x="6631724" y="2470388"/>
            <a:ext cx="196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lish ExtraBold"/>
              <a:buNone/>
            </a:pPr>
            <a:r>
              <a:rPr lang="en-US" sz="2000" b="1">
                <a:solidFill>
                  <a:schemeClr val="lt1"/>
                </a:solidFill>
              </a:rPr>
              <a:t>Model Comparisons</a:t>
            </a:r>
            <a:endParaRPr sz="20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93" name="Google Shape;293;p2"/>
          <p:cNvSpPr/>
          <p:nvPr/>
        </p:nvSpPr>
        <p:spPr>
          <a:xfrm>
            <a:off x="5677684" y="3722244"/>
            <a:ext cx="939648" cy="5721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EB5A"/>
                </a:solidFill>
                <a:latin typeface="Arial"/>
              </a:rPr>
              <a:t>06</a:t>
            </a:r>
          </a:p>
        </p:txBody>
      </p:sp>
      <p:sp>
        <p:nvSpPr>
          <p:cNvPr id="294" name="Google Shape;294;p2"/>
          <p:cNvSpPr txBox="1"/>
          <p:nvPr/>
        </p:nvSpPr>
        <p:spPr>
          <a:xfrm>
            <a:off x="6614223" y="3707100"/>
            <a:ext cx="196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lish ExtraBold"/>
              <a:buNone/>
            </a:pPr>
            <a:r>
              <a:rPr lang="en-US" sz="2000" b="1">
                <a:solidFill>
                  <a:schemeClr val="lt1"/>
                </a:solidFill>
              </a:rPr>
              <a:t>Conclusion</a:t>
            </a:r>
            <a:endParaRPr sz="2000" b="1"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 txBox="1">
            <a:spLocks noGrp="1"/>
          </p:cNvSpPr>
          <p:nvPr>
            <p:ph type="title"/>
          </p:nvPr>
        </p:nvSpPr>
        <p:spPr>
          <a:xfrm>
            <a:off x="1242975" y="1294622"/>
            <a:ext cx="44022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Dataset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3"/>
          <p:cNvGrpSpPr/>
          <p:nvPr/>
        </p:nvGrpSpPr>
        <p:grpSpPr>
          <a:xfrm rot="-10101110">
            <a:off x="7149773" y="3476499"/>
            <a:ext cx="1208393" cy="1231743"/>
            <a:chOff x="5730100" y="2242875"/>
            <a:chExt cx="1208400" cy="1231750"/>
          </a:xfrm>
        </p:grpSpPr>
        <p:sp>
          <p:nvSpPr>
            <p:cNvPr id="301" name="Google Shape;301;p3"/>
            <p:cNvSpPr/>
            <p:nvPr/>
          </p:nvSpPr>
          <p:spPr>
            <a:xfrm>
              <a:off x="5730100" y="2242875"/>
              <a:ext cx="1208400" cy="1231750"/>
            </a:xfrm>
            <a:custGeom>
              <a:avLst/>
              <a:gdLst/>
              <a:ahLst/>
              <a:cxnLst/>
              <a:rect l="l" t="t" r="r" b="b"/>
              <a:pathLst>
                <a:path w="48336" h="49270" extrusionOk="0">
                  <a:moveTo>
                    <a:pt x="2069" y="1"/>
                  </a:moveTo>
                  <a:cubicBezTo>
                    <a:pt x="901" y="1"/>
                    <a:pt x="1" y="901"/>
                    <a:pt x="1" y="2069"/>
                  </a:cubicBezTo>
                  <a:lnTo>
                    <a:pt x="1" y="47201"/>
                  </a:lnTo>
                  <a:cubicBezTo>
                    <a:pt x="1" y="48369"/>
                    <a:pt x="901" y="49269"/>
                    <a:pt x="2069" y="49269"/>
                  </a:cubicBezTo>
                  <a:lnTo>
                    <a:pt x="34092" y="49269"/>
                  </a:lnTo>
                  <a:cubicBezTo>
                    <a:pt x="35259" y="49269"/>
                    <a:pt x="36193" y="48369"/>
                    <a:pt x="36193" y="47201"/>
                  </a:cubicBezTo>
                  <a:lnTo>
                    <a:pt x="36193" y="40563"/>
                  </a:lnTo>
                  <a:cubicBezTo>
                    <a:pt x="36427" y="41931"/>
                    <a:pt x="36760" y="42898"/>
                    <a:pt x="36927" y="43332"/>
                  </a:cubicBezTo>
                  <a:cubicBezTo>
                    <a:pt x="36894" y="43432"/>
                    <a:pt x="36894" y="43565"/>
                    <a:pt x="36894" y="43665"/>
                  </a:cubicBezTo>
                  <a:cubicBezTo>
                    <a:pt x="36860" y="44066"/>
                    <a:pt x="36860" y="46200"/>
                    <a:pt x="38095" y="47535"/>
                  </a:cubicBezTo>
                  <a:cubicBezTo>
                    <a:pt x="38728" y="48202"/>
                    <a:pt x="39596" y="48569"/>
                    <a:pt x="40563" y="48569"/>
                  </a:cubicBezTo>
                  <a:cubicBezTo>
                    <a:pt x="41530" y="48569"/>
                    <a:pt x="42398" y="48202"/>
                    <a:pt x="43032" y="47535"/>
                  </a:cubicBezTo>
                  <a:cubicBezTo>
                    <a:pt x="43765" y="46734"/>
                    <a:pt x="44066" y="45700"/>
                    <a:pt x="44199" y="44866"/>
                  </a:cubicBezTo>
                  <a:lnTo>
                    <a:pt x="44766" y="44866"/>
                  </a:lnTo>
                  <a:cubicBezTo>
                    <a:pt x="45733" y="44866"/>
                    <a:pt x="46567" y="44199"/>
                    <a:pt x="46801" y="43232"/>
                  </a:cubicBezTo>
                  <a:cubicBezTo>
                    <a:pt x="46868" y="43032"/>
                    <a:pt x="48335" y="36694"/>
                    <a:pt x="47034" y="31256"/>
                  </a:cubicBezTo>
                  <a:cubicBezTo>
                    <a:pt x="46801" y="30322"/>
                    <a:pt x="45967" y="29655"/>
                    <a:pt x="45000" y="29655"/>
                  </a:cubicBezTo>
                  <a:lnTo>
                    <a:pt x="44566" y="29655"/>
                  </a:lnTo>
                  <a:cubicBezTo>
                    <a:pt x="44399" y="29022"/>
                    <a:pt x="44232" y="28555"/>
                    <a:pt x="44166" y="28321"/>
                  </a:cubicBezTo>
                  <a:cubicBezTo>
                    <a:pt x="44199" y="28154"/>
                    <a:pt x="44232" y="27987"/>
                    <a:pt x="44232" y="27754"/>
                  </a:cubicBezTo>
                  <a:lnTo>
                    <a:pt x="44232" y="11976"/>
                  </a:lnTo>
                  <a:cubicBezTo>
                    <a:pt x="44232" y="11809"/>
                    <a:pt x="44232" y="11676"/>
                    <a:pt x="44199" y="11542"/>
                  </a:cubicBezTo>
                  <a:cubicBezTo>
                    <a:pt x="44232" y="11242"/>
                    <a:pt x="44266" y="10975"/>
                    <a:pt x="44199" y="10708"/>
                  </a:cubicBezTo>
                  <a:cubicBezTo>
                    <a:pt x="43198" y="5738"/>
                    <a:pt x="42364" y="4337"/>
                    <a:pt x="40563" y="4337"/>
                  </a:cubicBezTo>
                  <a:cubicBezTo>
                    <a:pt x="38762" y="4337"/>
                    <a:pt x="37928" y="5738"/>
                    <a:pt x="36927" y="10708"/>
                  </a:cubicBezTo>
                  <a:cubicBezTo>
                    <a:pt x="36894" y="11009"/>
                    <a:pt x="36894" y="11309"/>
                    <a:pt x="36927" y="11542"/>
                  </a:cubicBezTo>
                  <a:cubicBezTo>
                    <a:pt x="36894" y="11676"/>
                    <a:pt x="36894" y="11843"/>
                    <a:pt x="36894" y="11976"/>
                  </a:cubicBezTo>
                  <a:lnTo>
                    <a:pt x="36894" y="27754"/>
                  </a:lnTo>
                  <a:cubicBezTo>
                    <a:pt x="36894" y="27987"/>
                    <a:pt x="36927" y="28154"/>
                    <a:pt x="36961" y="28321"/>
                  </a:cubicBezTo>
                  <a:cubicBezTo>
                    <a:pt x="36660" y="29355"/>
                    <a:pt x="36393" y="30322"/>
                    <a:pt x="36193" y="31323"/>
                  </a:cubicBezTo>
                  <a:lnTo>
                    <a:pt x="36193" y="2069"/>
                  </a:lnTo>
                  <a:cubicBezTo>
                    <a:pt x="36193" y="901"/>
                    <a:pt x="35259" y="1"/>
                    <a:pt x="34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781800" y="2294575"/>
              <a:ext cx="800600" cy="1128350"/>
            </a:xfrm>
            <a:custGeom>
              <a:avLst/>
              <a:gdLst/>
              <a:ahLst/>
              <a:cxnLst/>
              <a:rect l="l" t="t" r="r" b="b"/>
              <a:pathLst>
                <a:path w="32024" h="45134" extrusionOk="0">
                  <a:moveTo>
                    <a:pt x="1" y="1"/>
                  </a:moveTo>
                  <a:lnTo>
                    <a:pt x="1" y="45133"/>
                  </a:lnTo>
                  <a:lnTo>
                    <a:pt x="32024" y="45133"/>
                  </a:lnTo>
                  <a:lnTo>
                    <a:pt x="32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295500" y="3153525"/>
              <a:ext cx="211850" cy="201850"/>
            </a:xfrm>
            <a:custGeom>
              <a:avLst/>
              <a:gdLst/>
              <a:ahLst/>
              <a:cxnLst/>
              <a:rect l="l" t="t" r="r" b="b"/>
              <a:pathLst>
                <a:path w="8474" h="8074" extrusionOk="0">
                  <a:moveTo>
                    <a:pt x="2936" y="1"/>
                  </a:moveTo>
                  <a:lnTo>
                    <a:pt x="2269" y="1302"/>
                  </a:lnTo>
                  <a:lnTo>
                    <a:pt x="835" y="1535"/>
                  </a:lnTo>
                  <a:lnTo>
                    <a:pt x="1035" y="3003"/>
                  </a:lnTo>
                  <a:lnTo>
                    <a:pt x="1" y="4037"/>
                  </a:lnTo>
                  <a:lnTo>
                    <a:pt x="1035" y="5104"/>
                  </a:lnTo>
                  <a:lnTo>
                    <a:pt x="835" y="6505"/>
                  </a:lnTo>
                  <a:lnTo>
                    <a:pt x="2269" y="6772"/>
                  </a:lnTo>
                  <a:lnTo>
                    <a:pt x="2936" y="8073"/>
                  </a:lnTo>
                  <a:lnTo>
                    <a:pt x="4271" y="7439"/>
                  </a:lnTo>
                  <a:lnTo>
                    <a:pt x="5572" y="8073"/>
                  </a:lnTo>
                  <a:lnTo>
                    <a:pt x="6239" y="6772"/>
                  </a:lnTo>
                  <a:lnTo>
                    <a:pt x="7706" y="6505"/>
                  </a:lnTo>
                  <a:lnTo>
                    <a:pt x="7473" y="5104"/>
                  </a:lnTo>
                  <a:lnTo>
                    <a:pt x="8474" y="4037"/>
                  </a:lnTo>
                  <a:lnTo>
                    <a:pt x="7473" y="3003"/>
                  </a:lnTo>
                  <a:lnTo>
                    <a:pt x="7706" y="1535"/>
                  </a:lnTo>
                  <a:lnTo>
                    <a:pt x="6239" y="1302"/>
                  </a:lnTo>
                  <a:lnTo>
                    <a:pt x="5572" y="1"/>
                  </a:lnTo>
                  <a:lnTo>
                    <a:pt x="4271" y="635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003625" y="2503075"/>
              <a:ext cx="356125" cy="35875"/>
            </a:xfrm>
            <a:custGeom>
              <a:avLst/>
              <a:gdLst/>
              <a:ahLst/>
              <a:cxnLst/>
              <a:rect l="l" t="t" r="r" b="b"/>
              <a:pathLst>
                <a:path w="14245" h="1435" extrusionOk="0">
                  <a:moveTo>
                    <a:pt x="735" y="0"/>
                  </a:moveTo>
                  <a:cubicBezTo>
                    <a:pt x="301" y="0"/>
                    <a:pt x="1" y="334"/>
                    <a:pt x="1" y="734"/>
                  </a:cubicBezTo>
                  <a:cubicBezTo>
                    <a:pt x="1" y="1134"/>
                    <a:pt x="335" y="1435"/>
                    <a:pt x="735" y="1435"/>
                  </a:cubicBezTo>
                  <a:lnTo>
                    <a:pt x="13511" y="1435"/>
                  </a:lnTo>
                  <a:cubicBezTo>
                    <a:pt x="13944" y="1435"/>
                    <a:pt x="14244" y="1101"/>
                    <a:pt x="14244" y="734"/>
                  </a:cubicBezTo>
                  <a:cubicBezTo>
                    <a:pt x="14244" y="334"/>
                    <a:pt x="13911" y="0"/>
                    <a:pt x="13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942750" y="2704875"/>
              <a:ext cx="477875" cy="35050"/>
            </a:xfrm>
            <a:custGeom>
              <a:avLst/>
              <a:gdLst/>
              <a:ahLst/>
              <a:cxnLst/>
              <a:rect l="l" t="t" r="r" b="b"/>
              <a:pathLst>
                <a:path w="19115" h="1402" extrusionOk="0">
                  <a:moveTo>
                    <a:pt x="701" y="1"/>
                  </a:moveTo>
                  <a:cubicBezTo>
                    <a:pt x="268" y="1"/>
                    <a:pt x="1" y="334"/>
                    <a:pt x="1" y="701"/>
                  </a:cubicBezTo>
                  <a:cubicBezTo>
                    <a:pt x="1" y="1101"/>
                    <a:pt x="334" y="1402"/>
                    <a:pt x="701" y="1402"/>
                  </a:cubicBezTo>
                  <a:lnTo>
                    <a:pt x="18414" y="1402"/>
                  </a:lnTo>
                  <a:cubicBezTo>
                    <a:pt x="18848" y="1402"/>
                    <a:pt x="19115" y="1068"/>
                    <a:pt x="19115" y="701"/>
                  </a:cubicBezTo>
                  <a:cubicBezTo>
                    <a:pt x="19115" y="334"/>
                    <a:pt x="18814" y="1"/>
                    <a:pt x="18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942750" y="2776600"/>
              <a:ext cx="477875" cy="35050"/>
            </a:xfrm>
            <a:custGeom>
              <a:avLst/>
              <a:gdLst/>
              <a:ahLst/>
              <a:cxnLst/>
              <a:rect l="l" t="t" r="r" b="b"/>
              <a:pathLst>
                <a:path w="19115" h="1402" extrusionOk="0">
                  <a:moveTo>
                    <a:pt x="701" y="0"/>
                  </a:moveTo>
                  <a:cubicBezTo>
                    <a:pt x="268" y="0"/>
                    <a:pt x="1" y="334"/>
                    <a:pt x="1" y="701"/>
                  </a:cubicBezTo>
                  <a:cubicBezTo>
                    <a:pt x="1" y="1134"/>
                    <a:pt x="334" y="1401"/>
                    <a:pt x="701" y="1401"/>
                  </a:cubicBezTo>
                  <a:lnTo>
                    <a:pt x="18414" y="1401"/>
                  </a:lnTo>
                  <a:cubicBezTo>
                    <a:pt x="18848" y="1401"/>
                    <a:pt x="19115" y="1068"/>
                    <a:pt x="19115" y="701"/>
                  </a:cubicBezTo>
                  <a:cubicBezTo>
                    <a:pt x="19115" y="334"/>
                    <a:pt x="18814" y="0"/>
                    <a:pt x="18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942750" y="2848325"/>
              <a:ext cx="477875" cy="35875"/>
            </a:xfrm>
            <a:custGeom>
              <a:avLst/>
              <a:gdLst/>
              <a:ahLst/>
              <a:cxnLst/>
              <a:rect l="l" t="t" r="r" b="b"/>
              <a:pathLst>
                <a:path w="19115" h="1435" extrusionOk="0">
                  <a:moveTo>
                    <a:pt x="701" y="0"/>
                  </a:moveTo>
                  <a:cubicBezTo>
                    <a:pt x="268" y="0"/>
                    <a:pt x="1" y="334"/>
                    <a:pt x="1" y="701"/>
                  </a:cubicBezTo>
                  <a:cubicBezTo>
                    <a:pt x="1" y="1134"/>
                    <a:pt x="334" y="1434"/>
                    <a:pt x="701" y="1434"/>
                  </a:cubicBezTo>
                  <a:lnTo>
                    <a:pt x="18414" y="1434"/>
                  </a:lnTo>
                  <a:cubicBezTo>
                    <a:pt x="18848" y="1434"/>
                    <a:pt x="19115" y="1101"/>
                    <a:pt x="19115" y="701"/>
                  </a:cubicBezTo>
                  <a:cubicBezTo>
                    <a:pt x="19115" y="300"/>
                    <a:pt x="18814" y="0"/>
                    <a:pt x="18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942750" y="2919200"/>
              <a:ext cx="477875" cy="35050"/>
            </a:xfrm>
            <a:custGeom>
              <a:avLst/>
              <a:gdLst/>
              <a:ahLst/>
              <a:cxnLst/>
              <a:rect l="l" t="t" r="r" b="b"/>
              <a:pathLst>
                <a:path w="19115" h="1402" extrusionOk="0">
                  <a:moveTo>
                    <a:pt x="701" y="0"/>
                  </a:moveTo>
                  <a:cubicBezTo>
                    <a:pt x="268" y="0"/>
                    <a:pt x="1" y="334"/>
                    <a:pt x="1" y="701"/>
                  </a:cubicBezTo>
                  <a:cubicBezTo>
                    <a:pt x="1" y="1135"/>
                    <a:pt x="334" y="1401"/>
                    <a:pt x="701" y="1401"/>
                  </a:cubicBezTo>
                  <a:lnTo>
                    <a:pt x="18414" y="1401"/>
                  </a:lnTo>
                  <a:cubicBezTo>
                    <a:pt x="18848" y="1401"/>
                    <a:pt x="19115" y="1068"/>
                    <a:pt x="19115" y="701"/>
                  </a:cubicBezTo>
                  <a:cubicBezTo>
                    <a:pt x="19115" y="334"/>
                    <a:pt x="18814" y="34"/>
                    <a:pt x="18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704975" y="2403000"/>
              <a:ext cx="80075" cy="118450"/>
            </a:xfrm>
            <a:custGeom>
              <a:avLst/>
              <a:gdLst/>
              <a:ahLst/>
              <a:cxnLst/>
              <a:rect l="l" t="t" r="r" b="b"/>
              <a:pathLst>
                <a:path w="3203" h="4738" extrusionOk="0">
                  <a:moveTo>
                    <a:pt x="1601" y="0"/>
                  </a:moveTo>
                  <a:cubicBezTo>
                    <a:pt x="1001" y="0"/>
                    <a:pt x="0" y="4737"/>
                    <a:pt x="0" y="4737"/>
                  </a:cubicBezTo>
                  <a:lnTo>
                    <a:pt x="3203" y="4737"/>
                  </a:lnTo>
                  <a:cubicBezTo>
                    <a:pt x="3203" y="4737"/>
                    <a:pt x="2235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6704975" y="2543100"/>
              <a:ext cx="80075" cy="395300"/>
            </a:xfrm>
            <a:custGeom>
              <a:avLst/>
              <a:gdLst/>
              <a:ahLst/>
              <a:cxnLst/>
              <a:rect l="l" t="t" r="r" b="b"/>
              <a:pathLst>
                <a:path w="3203" h="15812" extrusionOk="0">
                  <a:moveTo>
                    <a:pt x="0" y="0"/>
                  </a:moveTo>
                  <a:lnTo>
                    <a:pt x="0" y="15812"/>
                  </a:lnTo>
                  <a:lnTo>
                    <a:pt x="3203" y="1581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6640750" y="2965075"/>
              <a:ext cx="207675" cy="348600"/>
            </a:xfrm>
            <a:custGeom>
              <a:avLst/>
              <a:gdLst/>
              <a:ahLst/>
              <a:cxnLst/>
              <a:rect l="l" t="t" r="r" b="b"/>
              <a:pathLst>
                <a:path w="8307" h="13944" extrusionOk="0">
                  <a:moveTo>
                    <a:pt x="2569" y="0"/>
                  </a:moveTo>
                  <a:cubicBezTo>
                    <a:pt x="1" y="7772"/>
                    <a:pt x="2569" y="13943"/>
                    <a:pt x="2569" y="13943"/>
                  </a:cubicBezTo>
                  <a:lnTo>
                    <a:pt x="5705" y="13943"/>
                  </a:lnTo>
                  <a:cubicBezTo>
                    <a:pt x="8307" y="6171"/>
                    <a:pt x="5738" y="0"/>
                    <a:pt x="5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702475" y="3337000"/>
              <a:ext cx="85900" cy="68400"/>
            </a:xfrm>
            <a:custGeom>
              <a:avLst/>
              <a:gdLst/>
              <a:ahLst/>
              <a:cxnLst/>
              <a:rect l="l" t="t" r="r" b="b"/>
              <a:pathLst>
                <a:path w="3436" h="2736" extrusionOk="0">
                  <a:moveTo>
                    <a:pt x="100" y="0"/>
                  </a:moveTo>
                  <a:cubicBezTo>
                    <a:pt x="100" y="0"/>
                    <a:pt x="0" y="2736"/>
                    <a:pt x="1701" y="2736"/>
                  </a:cubicBezTo>
                  <a:cubicBezTo>
                    <a:pt x="3436" y="2736"/>
                    <a:pt x="3303" y="0"/>
                    <a:pt x="3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6764175" y="3035950"/>
              <a:ext cx="119275" cy="277725"/>
            </a:xfrm>
            <a:custGeom>
              <a:avLst/>
              <a:gdLst/>
              <a:ahLst/>
              <a:cxnLst/>
              <a:rect l="l" t="t" r="r" b="b"/>
              <a:pathLst>
                <a:path w="4771" h="11109" extrusionOk="0">
                  <a:moveTo>
                    <a:pt x="2236" y="0"/>
                  </a:moveTo>
                  <a:lnTo>
                    <a:pt x="3170" y="668"/>
                  </a:lnTo>
                  <a:cubicBezTo>
                    <a:pt x="3170" y="668"/>
                    <a:pt x="3670" y="6939"/>
                    <a:pt x="2736" y="10375"/>
                  </a:cubicBezTo>
                  <a:lnTo>
                    <a:pt x="1" y="10375"/>
                  </a:lnTo>
                  <a:lnTo>
                    <a:pt x="334" y="11108"/>
                  </a:lnTo>
                  <a:lnTo>
                    <a:pt x="3370" y="11108"/>
                  </a:lnTo>
                  <a:cubicBezTo>
                    <a:pt x="3370" y="11108"/>
                    <a:pt x="4771" y="5037"/>
                    <a:pt x="3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"/>
          <p:cNvSpPr/>
          <p:nvPr/>
        </p:nvSpPr>
        <p:spPr>
          <a:xfrm>
            <a:off x="3446643" y="523502"/>
            <a:ext cx="5110947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Kaggle &lt;- US 2004 National Corrections Reporting Program</a:t>
            </a:r>
            <a:endParaRPr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Nationwide census of parole releases  in 2004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paroles serving &lt;= 6 months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parolees whose max sentence &lt;= 18 months</a:t>
            </a:r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2634347" y="3336872"/>
            <a:ext cx="4572000" cy="128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Response: parole violation (yes/no)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Predictors: 5 categorical, 3 quantitative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675 data values</a:t>
            </a:r>
            <a:endParaRPr sz="18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"/>
          <p:cNvPicPr preferRelativeResize="0"/>
          <p:nvPr/>
        </p:nvPicPr>
        <p:blipFill rotWithShape="1">
          <a:blip r:embed="rId3">
            <a:alphaModFix/>
          </a:blip>
          <a:srcRect l="12203" t="8608" b="10934"/>
          <a:stretch/>
        </p:blipFill>
        <p:spPr>
          <a:xfrm>
            <a:off x="6142895" y="1082232"/>
            <a:ext cx="2277358" cy="353479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"/>
          <p:cNvSpPr/>
          <p:nvPr/>
        </p:nvSpPr>
        <p:spPr>
          <a:xfrm rot="5400000">
            <a:off x="5685126" y="1599375"/>
            <a:ext cx="3560100" cy="228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4"/>
          <p:cNvGrpSpPr/>
          <p:nvPr/>
        </p:nvGrpSpPr>
        <p:grpSpPr>
          <a:xfrm>
            <a:off x="5779041" y="1261326"/>
            <a:ext cx="746202" cy="781881"/>
            <a:chOff x="5864825" y="3091975"/>
            <a:chExt cx="649775" cy="682925"/>
          </a:xfrm>
        </p:grpSpPr>
        <p:sp>
          <p:nvSpPr>
            <p:cNvPr id="323" name="Google Shape;323;p4"/>
            <p:cNvSpPr/>
            <p:nvPr/>
          </p:nvSpPr>
          <p:spPr>
            <a:xfrm>
              <a:off x="5864825" y="3091975"/>
              <a:ext cx="649775" cy="682925"/>
            </a:xfrm>
            <a:custGeom>
              <a:avLst/>
              <a:gdLst/>
              <a:ahLst/>
              <a:cxnLst/>
              <a:rect l="l" t="t" r="r" b="b"/>
              <a:pathLst>
                <a:path w="25991" h="27317" extrusionOk="0">
                  <a:moveTo>
                    <a:pt x="11457" y="1"/>
                  </a:moveTo>
                  <a:cubicBezTo>
                    <a:pt x="10235" y="1"/>
                    <a:pt x="9238" y="998"/>
                    <a:pt x="9238" y="2219"/>
                  </a:cubicBezTo>
                  <a:cubicBezTo>
                    <a:pt x="9238" y="3540"/>
                    <a:pt x="8162" y="4616"/>
                    <a:pt x="6841" y="4616"/>
                  </a:cubicBezTo>
                  <a:cubicBezTo>
                    <a:pt x="6115" y="4616"/>
                    <a:pt x="5442" y="4286"/>
                    <a:pt x="4979" y="3718"/>
                  </a:cubicBezTo>
                  <a:cubicBezTo>
                    <a:pt x="4550" y="3190"/>
                    <a:pt x="3923" y="2879"/>
                    <a:pt x="3243" y="2879"/>
                  </a:cubicBezTo>
                  <a:cubicBezTo>
                    <a:pt x="3157" y="2879"/>
                    <a:pt x="3071" y="2893"/>
                    <a:pt x="2979" y="2899"/>
                  </a:cubicBezTo>
                  <a:cubicBezTo>
                    <a:pt x="2213" y="2992"/>
                    <a:pt x="1566" y="3460"/>
                    <a:pt x="1235" y="4160"/>
                  </a:cubicBezTo>
                  <a:cubicBezTo>
                    <a:pt x="661" y="5356"/>
                    <a:pt x="252" y="7099"/>
                    <a:pt x="80" y="8934"/>
                  </a:cubicBezTo>
                  <a:cubicBezTo>
                    <a:pt x="54" y="9165"/>
                    <a:pt x="87" y="9397"/>
                    <a:pt x="172" y="9601"/>
                  </a:cubicBezTo>
                  <a:cubicBezTo>
                    <a:pt x="67" y="9806"/>
                    <a:pt x="1" y="10037"/>
                    <a:pt x="1" y="10275"/>
                  </a:cubicBezTo>
                  <a:lnTo>
                    <a:pt x="1" y="10440"/>
                  </a:lnTo>
                  <a:cubicBezTo>
                    <a:pt x="1" y="13827"/>
                    <a:pt x="654" y="16825"/>
                    <a:pt x="1929" y="19347"/>
                  </a:cubicBezTo>
                  <a:cubicBezTo>
                    <a:pt x="2972" y="21421"/>
                    <a:pt x="4445" y="23170"/>
                    <a:pt x="6287" y="24544"/>
                  </a:cubicBezTo>
                  <a:cubicBezTo>
                    <a:pt x="9403" y="26861"/>
                    <a:pt x="12579" y="27284"/>
                    <a:pt x="12711" y="27297"/>
                  </a:cubicBezTo>
                  <a:cubicBezTo>
                    <a:pt x="12810" y="27304"/>
                    <a:pt x="12903" y="27317"/>
                    <a:pt x="12995" y="27317"/>
                  </a:cubicBezTo>
                  <a:cubicBezTo>
                    <a:pt x="13088" y="27317"/>
                    <a:pt x="13174" y="27317"/>
                    <a:pt x="13279" y="27304"/>
                  </a:cubicBezTo>
                  <a:cubicBezTo>
                    <a:pt x="13411" y="27291"/>
                    <a:pt x="16581" y="26868"/>
                    <a:pt x="19711" y="24550"/>
                  </a:cubicBezTo>
                  <a:cubicBezTo>
                    <a:pt x="21553" y="23177"/>
                    <a:pt x="23019" y="21434"/>
                    <a:pt x="24069" y="19354"/>
                  </a:cubicBezTo>
                  <a:cubicBezTo>
                    <a:pt x="25350" y="16831"/>
                    <a:pt x="25990" y="13834"/>
                    <a:pt x="25990" y="10453"/>
                  </a:cubicBezTo>
                  <a:lnTo>
                    <a:pt x="25990" y="10275"/>
                  </a:lnTo>
                  <a:cubicBezTo>
                    <a:pt x="25990" y="10037"/>
                    <a:pt x="25937" y="9806"/>
                    <a:pt x="25818" y="9608"/>
                  </a:cubicBezTo>
                  <a:cubicBezTo>
                    <a:pt x="25904" y="9403"/>
                    <a:pt x="25944" y="9172"/>
                    <a:pt x="25917" y="8941"/>
                  </a:cubicBezTo>
                  <a:cubicBezTo>
                    <a:pt x="25746" y="7105"/>
                    <a:pt x="25323" y="5369"/>
                    <a:pt x="24762" y="4167"/>
                  </a:cubicBezTo>
                  <a:cubicBezTo>
                    <a:pt x="24432" y="3467"/>
                    <a:pt x="23778" y="2998"/>
                    <a:pt x="23012" y="2906"/>
                  </a:cubicBezTo>
                  <a:cubicBezTo>
                    <a:pt x="22920" y="2899"/>
                    <a:pt x="22840" y="2893"/>
                    <a:pt x="22748" y="2893"/>
                  </a:cubicBezTo>
                  <a:cubicBezTo>
                    <a:pt x="22074" y="2893"/>
                    <a:pt x="21434" y="3190"/>
                    <a:pt x="21018" y="3718"/>
                  </a:cubicBezTo>
                  <a:cubicBezTo>
                    <a:pt x="20562" y="4286"/>
                    <a:pt x="19876" y="4616"/>
                    <a:pt x="19149" y="4616"/>
                  </a:cubicBezTo>
                  <a:cubicBezTo>
                    <a:pt x="17829" y="4616"/>
                    <a:pt x="16759" y="3540"/>
                    <a:pt x="16759" y="2219"/>
                  </a:cubicBezTo>
                  <a:cubicBezTo>
                    <a:pt x="16759" y="998"/>
                    <a:pt x="15762" y="1"/>
                    <a:pt x="14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5904625" y="3127800"/>
              <a:ext cx="575950" cy="191675"/>
            </a:xfrm>
            <a:custGeom>
              <a:avLst/>
              <a:gdLst/>
              <a:ahLst/>
              <a:cxnLst/>
              <a:rect l="l" t="t" r="r" b="b"/>
              <a:pathLst>
                <a:path w="23038" h="7667" extrusionOk="0">
                  <a:moveTo>
                    <a:pt x="9984" y="0"/>
                  </a:moveTo>
                  <a:cubicBezTo>
                    <a:pt x="9528" y="0"/>
                    <a:pt x="9165" y="364"/>
                    <a:pt x="9165" y="813"/>
                  </a:cubicBezTo>
                  <a:cubicBezTo>
                    <a:pt x="9165" y="2912"/>
                    <a:pt x="7461" y="4609"/>
                    <a:pt x="5368" y="4609"/>
                  </a:cubicBezTo>
                  <a:cubicBezTo>
                    <a:pt x="4213" y="4609"/>
                    <a:pt x="3130" y="4094"/>
                    <a:pt x="2404" y="3190"/>
                  </a:cubicBezTo>
                  <a:cubicBezTo>
                    <a:pt x="2252" y="2997"/>
                    <a:pt x="2012" y="2887"/>
                    <a:pt x="1767" y="2887"/>
                  </a:cubicBezTo>
                  <a:cubicBezTo>
                    <a:pt x="1735" y="2887"/>
                    <a:pt x="1703" y="2889"/>
                    <a:pt x="1671" y="2892"/>
                  </a:cubicBezTo>
                  <a:cubicBezTo>
                    <a:pt x="1387" y="2925"/>
                    <a:pt x="1149" y="3104"/>
                    <a:pt x="1024" y="3355"/>
                  </a:cubicBezTo>
                  <a:cubicBezTo>
                    <a:pt x="462" y="4543"/>
                    <a:pt x="132" y="6220"/>
                    <a:pt x="0" y="7666"/>
                  </a:cubicBezTo>
                  <a:lnTo>
                    <a:pt x="23038" y="7666"/>
                  </a:lnTo>
                  <a:cubicBezTo>
                    <a:pt x="22906" y="6220"/>
                    <a:pt x="22576" y="4556"/>
                    <a:pt x="22014" y="3355"/>
                  </a:cubicBezTo>
                  <a:cubicBezTo>
                    <a:pt x="21902" y="3104"/>
                    <a:pt x="21651" y="2925"/>
                    <a:pt x="21374" y="2892"/>
                  </a:cubicBezTo>
                  <a:cubicBezTo>
                    <a:pt x="21342" y="2889"/>
                    <a:pt x="21311" y="2887"/>
                    <a:pt x="21280" y="2887"/>
                  </a:cubicBezTo>
                  <a:cubicBezTo>
                    <a:pt x="21031" y="2887"/>
                    <a:pt x="20799" y="3002"/>
                    <a:pt x="20641" y="3190"/>
                  </a:cubicBezTo>
                  <a:cubicBezTo>
                    <a:pt x="19908" y="4101"/>
                    <a:pt x="18832" y="4609"/>
                    <a:pt x="17676" y="4609"/>
                  </a:cubicBezTo>
                  <a:cubicBezTo>
                    <a:pt x="15576" y="4609"/>
                    <a:pt x="13879" y="2912"/>
                    <a:pt x="13879" y="813"/>
                  </a:cubicBezTo>
                  <a:cubicBezTo>
                    <a:pt x="13879" y="364"/>
                    <a:pt x="13516" y="0"/>
                    <a:pt x="13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108325" y="3424275"/>
              <a:ext cx="168050" cy="161625"/>
            </a:xfrm>
            <a:custGeom>
              <a:avLst/>
              <a:gdLst/>
              <a:ahLst/>
              <a:cxnLst/>
              <a:rect l="l" t="t" r="r" b="b"/>
              <a:pathLst>
                <a:path w="6722" h="6465" extrusionOk="0">
                  <a:moveTo>
                    <a:pt x="3368" y="0"/>
                  </a:moveTo>
                  <a:lnTo>
                    <a:pt x="2390" y="1757"/>
                  </a:lnTo>
                  <a:cubicBezTo>
                    <a:pt x="2298" y="1915"/>
                    <a:pt x="2146" y="2021"/>
                    <a:pt x="1974" y="2060"/>
                  </a:cubicBezTo>
                  <a:lnTo>
                    <a:pt x="0" y="2470"/>
                  </a:lnTo>
                  <a:lnTo>
                    <a:pt x="1360" y="3969"/>
                  </a:lnTo>
                  <a:cubicBezTo>
                    <a:pt x="1479" y="4101"/>
                    <a:pt x="1539" y="4272"/>
                    <a:pt x="1519" y="4451"/>
                  </a:cubicBezTo>
                  <a:lnTo>
                    <a:pt x="1288" y="6465"/>
                  </a:lnTo>
                  <a:lnTo>
                    <a:pt x="3104" y="5619"/>
                  </a:lnTo>
                  <a:cubicBezTo>
                    <a:pt x="3189" y="5580"/>
                    <a:pt x="3269" y="5560"/>
                    <a:pt x="3361" y="5560"/>
                  </a:cubicBezTo>
                  <a:cubicBezTo>
                    <a:pt x="3453" y="5560"/>
                    <a:pt x="3533" y="5580"/>
                    <a:pt x="3619" y="5619"/>
                  </a:cubicBezTo>
                  <a:lnTo>
                    <a:pt x="5434" y="6465"/>
                  </a:lnTo>
                  <a:lnTo>
                    <a:pt x="5203" y="4451"/>
                  </a:lnTo>
                  <a:cubicBezTo>
                    <a:pt x="5183" y="4272"/>
                    <a:pt x="5236" y="4101"/>
                    <a:pt x="5355" y="3969"/>
                  </a:cubicBezTo>
                  <a:lnTo>
                    <a:pt x="6722" y="2470"/>
                  </a:lnTo>
                  <a:lnTo>
                    <a:pt x="4748" y="2060"/>
                  </a:lnTo>
                  <a:cubicBezTo>
                    <a:pt x="4589" y="2021"/>
                    <a:pt x="4444" y="1915"/>
                    <a:pt x="4351" y="1757"/>
                  </a:cubicBezTo>
                  <a:lnTo>
                    <a:pt x="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5903125" y="3350150"/>
              <a:ext cx="578950" cy="390600"/>
            </a:xfrm>
            <a:custGeom>
              <a:avLst/>
              <a:gdLst/>
              <a:ahLst/>
              <a:cxnLst/>
              <a:rect l="l" t="t" r="r" b="b"/>
              <a:pathLst>
                <a:path w="23158" h="15624" extrusionOk="0">
                  <a:moveTo>
                    <a:pt x="11595" y="1090"/>
                  </a:moveTo>
                  <a:cubicBezTo>
                    <a:pt x="11820" y="1090"/>
                    <a:pt x="12025" y="1215"/>
                    <a:pt x="12130" y="1400"/>
                  </a:cubicBezTo>
                  <a:lnTo>
                    <a:pt x="13510" y="3870"/>
                  </a:lnTo>
                  <a:lnTo>
                    <a:pt x="16257" y="4431"/>
                  </a:lnTo>
                  <a:cubicBezTo>
                    <a:pt x="16475" y="4477"/>
                    <a:pt x="16647" y="4629"/>
                    <a:pt x="16719" y="4847"/>
                  </a:cubicBezTo>
                  <a:cubicBezTo>
                    <a:pt x="16779" y="5058"/>
                    <a:pt x="16726" y="5290"/>
                    <a:pt x="16581" y="5448"/>
                  </a:cubicBezTo>
                  <a:lnTo>
                    <a:pt x="14679" y="7535"/>
                  </a:lnTo>
                  <a:lnTo>
                    <a:pt x="15003" y="10361"/>
                  </a:lnTo>
                  <a:cubicBezTo>
                    <a:pt x="15029" y="10585"/>
                    <a:pt x="14930" y="10796"/>
                    <a:pt x="14758" y="10928"/>
                  </a:cubicBezTo>
                  <a:cubicBezTo>
                    <a:pt x="14650" y="11006"/>
                    <a:pt x="14525" y="11045"/>
                    <a:pt x="14399" y="11045"/>
                  </a:cubicBezTo>
                  <a:cubicBezTo>
                    <a:pt x="14311" y="11045"/>
                    <a:pt x="14222" y="11026"/>
                    <a:pt x="14138" y="10988"/>
                  </a:cubicBezTo>
                  <a:lnTo>
                    <a:pt x="11589" y="9806"/>
                  </a:lnTo>
                  <a:lnTo>
                    <a:pt x="9033" y="10988"/>
                  </a:lnTo>
                  <a:cubicBezTo>
                    <a:pt x="8954" y="11027"/>
                    <a:pt x="8862" y="11047"/>
                    <a:pt x="8783" y="11047"/>
                  </a:cubicBezTo>
                  <a:cubicBezTo>
                    <a:pt x="8657" y="11047"/>
                    <a:pt x="8525" y="11001"/>
                    <a:pt x="8426" y="10928"/>
                  </a:cubicBezTo>
                  <a:cubicBezTo>
                    <a:pt x="8241" y="10796"/>
                    <a:pt x="8155" y="10585"/>
                    <a:pt x="8175" y="10361"/>
                  </a:cubicBezTo>
                  <a:lnTo>
                    <a:pt x="8499" y="7535"/>
                  </a:lnTo>
                  <a:lnTo>
                    <a:pt x="6604" y="5448"/>
                  </a:lnTo>
                  <a:cubicBezTo>
                    <a:pt x="6452" y="5283"/>
                    <a:pt x="6406" y="5052"/>
                    <a:pt x="6472" y="4847"/>
                  </a:cubicBezTo>
                  <a:cubicBezTo>
                    <a:pt x="6538" y="4642"/>
                    <a:pt x="6716" y="4484"/>
                    <a:pt x="6934" y="4431"/>
                  </a:cubicBezTo>
                  <a:lnTo>
                    <a:pt x="9681" y="3870"/>
                  </a:lnTo>
                  <a:lnTo>
                    <a:pt x="11061" y="1400"/>
                  </a:lnTo>
                  <a:cubicBezTo>
                    <a:pt x="11166" y="1215"/>
                    <a:pt x="11371" y="1090"/>
                    <a:pt x="11595" y="1090"/>
                  </a:cubicBezTo>
                  <a:close/>
                  <a:moveTo>
                    <a:pt x="1" y="1"/>
                  </a:moveTo>
                  <a:lnTo>
                    <a:pt x="1" y="152"/>
                  </a:lnTo>
                  <a:cubicBezTo>
                    <a:pt x="1" y="3309"/>
                    <a:pt x="595" y="6102"/>
                    <a:pt x="1764" y="8419"/>
                  </a:cubicBezTo>
                  <a:cubicBezTo>
                    <a:pt x="2714" y="10301"/>
                    <a:pt x="4042" y="11886"/>
                    <a:pt x="5712" y="13127"/>
                  </a:cubicBezTo>
                  <a:cubicBezTo>
                    <a:pt x="8538" y="15227"/>
                    <a:pt x="11364" y="15603"/>
                    <a:pt x="11477" y="15617"/>
                  </a:cubicBezTo>
                  <a:cubicBezTo>
                    <a:pt x="11510" y="15623"/>
                    <a:pt x="11543" y="15623"/>
                    <a:pt x="11576" y="15623"/>
                  </a:cubicBezTo>
                  <a:cubicBezTo>
                    <a:pt x="11609" y="15623"/>
                    <a:pt x="11642" y="15623"/>
                    <a:pt x="11675" y="15617"/>
                  </a:cubicBezTo>
                  <a:cubicBezTo>
                    <a:pt x="11794" y="15603"/>
                    <a:pt x="14613" y="15227"/>
                    <a:pt x="17446" y="13127"/>
                  </a:cubicBezTo>
                  <a:cubicBezTo>
                    <a:pt x="19116" y="11886"/>
                    <a:pt x="20443" y="10301"/>
                    <a:pt x="21394" y="8426"/>
                  </a:cubicBezTo>
                  <a:cubicBezTo>
                    <a:pt x="22563" y="6102"/>
                    <a:pt x="23157" y="3322"/>
                    <a:pt x="23157" y="159"/>
                  </a:cubicBezTo>
                  <a:lnTo>
                    <a:pt x="23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4"/>
          <p:cNvSpPr txBox="1">
            <a:spLocks noGrp="1"/>
          </p:cNvSpPr>
          <p:nvPr>
            <p:ph type="title"/>
          </p:nvPr>
        </p:nvSpPr>
        <p:spPr>
          <a:xfrm>
            <a:off x="809652" y="566200"/>
            <a:ext cx="53601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Research Questions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19592" y="1708540"/>
            <a:ext cx="4132800" cy="29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❏"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individual predictor has the greatest impact on parole violations?</a:t>
            </a:r>
            <a:endParaRPr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❏"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combination of variables are most predictive of a parole violation?</a:t>
            </a:r>
            <a:endParaRPr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❏"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create a model that accurately predicts parole violations?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c88503771_0_125"/>
          <p:cNvSpPr txBox="1">
            <a:spLocks noGrp="1"/>
          </p:cNvSpPr>
          <p:nvPr>
            <p:ph type="title" idx="4294967295"/>
          </p:nvPr>
        </p:nvSpPr>
        <p:spPr>
          <a:xfrm>
            <a:off x="852825" y="1911800"/>
            <a:ext cx="3870900" cy="1089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g1ec88503771_0_125"/>
          <p:cNvGrpSpPr/>
          <p:nvPr/>
        </p:nvGrpSpPr>
        <p:grpSpPr>
          <a:xfrm>
            <a:off x="5832427" y="2602437"/>
            <a:ext cx="1582833" cy="1687844"/>
            <a:chOff x="3938000" y="3894900"/>
            <a:chExt cx="1204225" cy="1254250"/>
          </a:xfrm>
        </p:grpSpPr>
        <p:sp>
          <p:nvSpPr>
            <p:cNvPr id="335" name="Google Shape;335;g1ec88503771_0_125"/>
            <p:cNvSpPr/>
            <p:nvPr/>
          </p:nvSpPr>
          <p:spPr>
            <a:xfrm>
              <a:off x="3938000" y="3894900"/>
              <a:ext cx="1204225" cy="1254250"/>
            </a:xfrm>
            <a:custGeom>
              <a:avLst/>
              <a:gdLst/>
              <a:ahLst/>
              <a:cxnLst/>
              <a:rect l="l" t="t" r="r" b="b"/>
              <a:pathLst>
                <a:path w="48169" h="50170" extrusionOk="0">
                  <a:moveTo>
                    <a:pt x="24051" y="0"/>
                  </a:moveTo>
                  <a:cubicBezTo>
                    <a:pt x="23717" y="0"/>
                    <a:pt x="23350" y="67"/>
                    <a:pt x="23050" y="267"/>
                  </a:cubicBezTo>
                  <a:lnTo>
                    <a:pt x="5337" y="10141"/>
                  </a:lnTo>
                  <a:cubicBezTo>
                    <a:pt x="4971" y="10341"/>
                    <a:pt x="4670" y="10641"/>
                    <a:pt x="4504" y="11008"/>
                  </a:cubicBezTo>
                  <a:lnTo>
                    <a:pt x="3770" y="11008"/>
                  </a:lnTo>
                  <a:cubicBezTo>
                    <a:pt x="2602" y="11008"/>
                    <a:pt x="1668" y="11942"/>
                    <a:pt x="1668" y="13110"/>
                  </a:cubicBezTo>
                  <a:cubicBezTo>
                    <a:pt x="1668" y="14544"/>
                    <a:pt x="2535" y="15812"/>
                    <a:pt x="3770" y="16445"/>
                  </a:cubicBezTo>
                  <a:cubicBezTo>
                    <a:pt x="3670" y="16712"/>
                    <a:pt x="3636" y="17046"/>
                    <a:pt x="3636" y="17379"/>
                  </a:cubicBezTo>
                  <a:cubicBezTo>
                    <a:pt x="3636" y="19114"/>
                    <a:pt x="4804" y="20515"/>
                    <a:pt x="6338" y="20949"/>
                  </a:cubicBezTo>
                  <a:lnTo>
                    <a:pt x="6338" y="22283"/>
                  </a:lnTo>
                  <a:cubicBezTo>
                    <a:pt x="6338" y="22883"/>
                    <a:pt x="6638" y="23484"/>
                    <a:pt x="7039" y="23851"/>
                  </a:cubicBezTo>
                  <a:lnTo>
                    <a:pt x="7039" y="34025"/>
                  </a:lnTo>
                  <a:cubicBezTo>
                    <a:pt x="6605" y="34392"/>
                    <a:pt x="6338" y="34992"/>
                    <a:pt x="6338" y="35626"/>
                  </a:cubicBezTo>
                  <a:lnTo>
                    <a:pt x="6338" y="37194"/>
                  </a:lnTo>
                  <a:cubicBezTo>
                    <a:pt x="4804" y="37627"/>
                    <a:pt x="3636" y="39028"/>
                    <a:pt x="3636" y="40730"/>
                  </a:cubicBezTo>
                  <a:cubicBezTo>
                    <a:pt x="3636" y="41030"/>
                    <a:pt x="3670" y="41363"/>
                    <a:pt x="3770" y="41664"/>
                  </a:cubicBezTo>
                  <a:cubicBezTo>
                    <a:pt x="2836" y="42131"/>
                    <a:pt x="2169" y="42898"/>
                    <a:pt x="1835" y="43865"/>
                  </a:cubicBezTo>
                  <a:cubicBezTo>
                    <a:pt x="801" y="43999"/>
                    <a:pt x="0" y="44866"/>
                    <a:pt x="0" y="45900"/>
                  </a:cubicBezTo>
                  <a:lnTo>
                    <a:pt x="0" y="48068"/>
                  </a:lnTo>
                  <a:cubicBezTo>
                    <a:pt x="0" y="49236"/>
                    <a:pt x="934" y="50170"/>
                    <a:pt x="2102" y="50170"/>
                  </a:cubicBezTo>
                  <a:lnTo>
                    <a:pt x="46067" y="50170"/>
                  </a:lnTo>
                  <a:cubicBezTo>
                    <a:pt x="47234" y="50170"/>
                    <a:pt x="48168" y="49236"/>
                    <a:pt x="48168" y="48068"/>
                  </a:cubicBezTo>
                  <a:lnTo>
                    <a:pt x="48168" y="45967"/>
                  </a:lnTo>
                  <a:cubicBezTo>
                    <a:pt x="48068" y="44866"/>
                    <a:pt x="47301" y="44032"/>
                    <a:pt x="46300" y="43865"/>
                  </a:cubicBezTo>
                  <a:cubicBezTo>
                    <a:pt x="46000" y="42898"/>
                    <a:pt x="45299" y="42131"/>
                    <a:pt x="44365" y="41664"/>
                  </a:cubicBezTo>
                  <a:cubicBezTo>
                    <a:pt x="44465" y="41363"/>
                    <a:pt x="44499" y="41063"/>
                    <a:pt x="44499" y="40730"/>
                  </a:cubicBezTo>
                  <a:cubicBezTo>
                    <a:pt x="44499" y="39028"/>
                    <a:pt x="43331" y="37627"/>
                    <a:pt x="41797" y="37194"/>
                  </a:cubicBezTo>
                  <a:lnTo>
                    <a:pt x="41797" y="35626"/>
                  </a:lnTo>
                  <a:cubicBezTo>
                    <a:pt x="41797" y="34992"/>
                    <a:pt x="41497" y="34392"/>
                    <a:pt x="41063" y="34025"/>
                  </a:cubicBezTo>
                  <a:lnTo>
                    <a:pt x="41063" y="23851"/>
                  </a:lnTo>
                  <a:cubicBezTo>
                    <a:pt x="41530" y="23484"/>
                    <a:pt x="41797" y="22883"/>
                    <a:pt x="41797" y="22283"/>
                  </a:cubicBezTo>
                  <a:lnTo>
                    <a:pt x="41797" y="20949"/>
                  </a:lnTo>
                  <a:cubicBezTo>
                    <a:pt x="43331" y="20515"/>
                    <a:pt x="44499" y="19114"/>
                    <a:pt x="44499" y="17379"/>
                  </a:cubicBezTo>
                  <a:cubicBezTo>
                    <a:pt x="44499" y="17046"/>
                    <a:pt x="44465" y="16712"/>
                    <a:pt x="44365" y="16445"/>
                  </a:cubicBezTo>
                  <a:cubicBezTo>
                    <a:pt x="45633" y="15845"/>
                    <a:pt x="46467" y="14611"/>
                    <a:pt x="46467" y="13110"/>
                  </a:cubicBezTo>
                  <a:cubicBezTo>
                    <a:pt x="46467" y="11942"/>
                    <a:pt x="45533" y="11008"/>
                    <a:pt x="44365" y="11008"/>
                  </a:cubicBezTo>
                  <a:lnTo>
                    <a:pt x="43631" y="11008"/>
                  </a:lnTo>
                  <a:cubicBezTo>
                    <a:pt x="43465" y="10641"/>
                    <a:pt x="43164" y="10341"/>
                    <a:pt x="42798" y="10141"/>
                  </a:cubicBezTo>
                  <a:lnTo>
                    <a:pt x="25052" y="267"/>
                  </a:lnTo>
                  <a:cubicBezTo>
                    <a:pt x="24718" y="100"/>
                    <a:pt x="24384" y="0"/>
                    <a:pt x="24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6" name="Google Shape;336;g1ec88503771_0_125"/>
            <p:cNvGrpSpPr/>
            <p:nvPr/>
          </p:nvGrpSpPr>
          <p:grpSpPr>
            <a:xfrm>
              <a:off x="3988025" y="3949100"/>
              <a:ext cx="1099975" cy="1148350"/>
              <a:chOff x="3988025" y="3949100"/>
              <a:chExt cx="1099975" cy="1148350"/>
            </a:xfrm>
          </p:grpSpPr>
          <p:sp>
            <p:nvSpPr>
              <p:cNvPr id="337" name="Google Shape;337;g1ec88503771_0_125"/>
              <p:cNvSpPr/>
              <p:nvPr/>
            </p:nvSpPr>
            <p:spPr>
              <a:xfrm>
                <a:off x="4078925" y="4291025"/>
                <a:ext cx="919025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6761" h="3169" extrusionOk="0">
                    <a:moveTo>
                      <a:pt x="1568" y="0"/>
                    </a:moveTo>
                    <a:cubicBezTo>
                      <a:pt x="701" y="0"/>
                      <a:pt x="1" y="701"/>
                      <a:pt x="1" y="1601"/>
                    </a:cubicBezTo>
                    <a:cubicBezTo>
                      <a:pt x="1" y="2468"/>
                      <a:pt x="701" y="3169"/>
                      <a:pt x="1568" y="3169"/>
                    </a:cubicBezTo>
                    <a:lnTo>
                      <a:pt x="35159" y="3169"/>
                    </a:lnTo>
                    <a:cubicBezTo>
                      <a:pt x="36026" y="3169"/>
                      <a:pt x="36727" y="2468"/>
                      <a:pt x="36727" y="1601"/>
                    </a:cubicBezTo>
                    <a:cubicBezTo>
                      <a:pt x="36760" y="701"/>
                      <a:pt x="36026" y="0"/>
                      <a:pt x="35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g1ec88503771_0_125"/>
              <p:cNvSpPr/>
              <p:nvPr/>
            </p:nvSpPr>
            <p:spPr>
              <a:xfrm>
                <a:off x="4078925" y="4874775"/>
                <a:ext cx="9181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727" h="3170" extrusionOk="0">
                    <a:moveTo>
                      <a:pt x="1568" y="0"/>
                    </a:moveTo>
                    <a:cubicBezTo>
                      <a:pt x="701" y="0"/>
                      <a:pt x="1" y="701"/>
                      <a:pt x="1" y="1601"/>
                    </a:cubicBezTo>
                    <a:cubicBezTo>
                      <a:pt x="1" y="2469"/>
                      <a:pt x="701" y="3169"/>
                      <a:pt x="1568" y="3169"/>
                    </a:cubicBezTo>
                    <a:lnTo>
                      <a:pt x="35159" y="3169"/>
                    </a:lnTo>
                    <a:cubicBezTo>
                      <a:pt x="36026" y="3169"/>
                      <a:pt x="36727" y="2469"/>
                      <a:pt x="36727" y="1601"/>
                    </a:cubicBezTo>
                    <a:cubicBezTo>
                      <a:pt x="36727" y="701"/>
                      <a:pt x="36026" y="0"/>
                      <a:pt x="35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g1ec88503771_0_125"/>
              <p:cNvSpPr/>
              <p:nvPr/>
            </p:nvSpPr>
            <p:spPr>
              <a:xfrm>
                <a:off x="4146475" y="4395250"/>
                <a:ext cx="1217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7981" extrusionOk="0">
                    <a:moveTo>
                      <a:pt x="1" y="1"/>
                    </a:moveTo>
                    <a:lnTo>
                      <a:pt x="1" y="2336"/>
                    </a:lnTo>
                    <a:lnTo>
                      <a:pt x="768" y="2336"/>
                    </a:lnTo>
                    <a:lnTo>
                      <a:pt x="768" y="15645"/>
                    </a:lnTo>
                    <a:lnTo>
                      <a:pt x="1" y="15645"/>
                    </a:lnTo>
                    <a:lnTo>
                      <a:pt x="1" y="17980"/>
                    </a:lnTo>
                    <a:lnTo>
                      <a:pt x="4871" y="17980"/>
                    </a:lnTo>
                    <a:lnTo>
                      <a:pt x="4871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871" y="2336"/>
                    </a:lnTo>
                    <a:lnTo>
                      <a:pt x="48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g1ec88503771_0_125"/>
              <p:cNvSpPr/>
              <p:nvPr/>
            </p:nvSpPr>
            <p:spPr>
              <a:xfrm>
                <a:off x="4312425" y="4395250"/>
                <a:ext cx="1217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7981" extrusionOk="0">
                    <a:moveTo>
                      <a:pt x="1" y="1"/>
                    </a:moveTo>
                    <a:lnTo>
                      <a:pt x="1" y="2336"/>
                    </a:lnTo>
                    <a:lnTo>
                      <a:pt x="701" y="2336"/>
                    </a:lnTo>
                    <a:lnTo>
                      <a:pt x="701" y="15645"/>
                    </a:lnTo>
                    <a:lnTo>
                      <a:pt x="1" y="15645"/>
                    </a:lnTo>
                    <a:lnTo>
                      <a:pt x="1" y="17980"/>
                    </a:lnTo>
                    <a:lnTo>
                      <a:pt x="4871" y="17980"/>
                    </a:lnTo>
                    <a:lnTo>
                      <a:pt x="4871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871" y="2336"/>
                    </a:lnTo>
                    <a:lnTo>
                      <a:pt x="48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g1ec88503771_0_125"/>
              <p:cNvSpPr/>
              <p:nvPr/>
            </p:nvSpPr>
            <p:spPr>
              <a:xfrm>
                <a:off x="4476725" y="4395250"/>
                <a:ext cx="122600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17981" extrusionOk="0">
                    <a:moveTo>
                      <a:pt x="0" y="1"/>
                    </a:moveTo>
                    <a:lnTo>
                      <a:pt x="0" y="2336"/>
                    </a:lnTo>
                    <a:lnTo>
                      <a:pt x="767" y="2336"/>
                    </a:lnTo>
                    <a:lnTo>
                      <a:pt x="767" y="15645"/>
                    </a:lnTo>
                    <a:lnTo>
                      <a:pt x="0" y="15645"/>
                    </a:lnTo>
                    <a:lnTo>
                      <a:pt x="0" y="17980"/>
                    </a:lnTo>
                    <a:lnTo>
                      <a:pt x="4904" y="17980"/>
                    </a:lnTo>
                    <a:lnTo>
                      <a:pt x="4904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904" y="2336"/>
                    </a:lnTo>
                    <a:lnTo>
                      <a:pt x="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g1ec88503771_0_125"/>
              <p:cNvSpPr/>
              <p:nvPr/>
            </p:nvSpPr>
            <p:spPr>
              <a:xfrm>
                <a:off x="4642675" y="4395250"/>
                <a:ext cx="1217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7981" extrusionOk="0">
                    <a:moveTo>
                      <a:pt x="0" y="1"/>
                    </a:moveTo>
                    <a:lnTo>
                      <a:pt x="0" y="2336"/>
                    </a:lnTo>
                    <a:lnTo>
                      <a:pt x="701" y="2336"/>
                    </a:lnTo>
                    <a:lnTo>
                      <a:pt x="701" y="15645"/>
                    </a:lnTo>
                    <a:lnTo>
                      <a:pt x="0" y="15645"/>
                    </a:lnTo>
                    <a:lnTo>
                      <a:pt x="0" y="17980"/>
                    </a:lnTo>
                    <a:lnTo>
                      <a:pt x="4870" y="17980"/>
                    </a:lnTo>
                    <a:lnTo>
                      <a:pt x="4870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870" y="2336"/>
                    </a:lnTo>
                    <a:lnTo>
                      <a:pt x="4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g1ec88503771_0_125"/>
              <p:cNvSpPr/>
              <p:nvPr/>
            </p:nvSpPr>
            <p:spPr>
              <a:xfrm>
                <a:off x="4808625" y="4395250"/>
                <a:ext cx="12092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7981" extrusionOk="0">
                    <a:moveTo>
                      <a:pt x="0" y="1"/>
                    </a:moveTo>
                    <a:lnTo>
                      <a:pt x="0" y="2336"/>
                    </a:lnTo>
                    <a:lnTo>
                      <a:pt x="701" y="2336"/>
                    </a:lnTo>
                    <a:lnTo>
                      <a:pt x="701" y="15645"/>
                    </a:lnTo>
                    <a:lnTo>
                      <a:pt x="0" y="15645"/>
                    </a:lnTo>
                    <a:lnTo>
                      <a:pt x="0" y="17980"/>
                    </a:lnTo>
                    <a:lnTo>
                      <a:pt x="4837" y="17980"/>
                    </a:lnTo>
                    <a:lnTo>
                      <a:pt x="4837" y="15645"/>
                    </a:lnTo>
                    <a:lnTo>
                      <a:pt x="4136" y="15645"/>
                    </a:lnTo>
                    <a:lnTo>
                      <a:pt x="4136" y="2336"/>
                    </a:lnTo>
                    <a:lnTo>
                      <a:pt x="4837" y="2336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g1ec88503771_0_125"/>
              <p:cNvSpPr/>
              <p:nvPr/>
            </p:nvSpPr>
            <p:spPr>
              <a:xfrm>
                <a:off x="4029725" y="4979850"/>
                <a:ext cx="10174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40697" h="1602" extrusionOk="0">
                    <a:moveTo>
                      <a:pt x="1602" y="0"/>
                    </a:moveTo>
                    <a:cubicBezTo>
                      <a:pt x="701" y="0"/>
                      <a:pt x="1" y="734"/>
                      <a:pt x="1" y="1601"/>
                    </a:cubicBezTo>
                    <a:lnTo>
                      <a:pt x="40696" y="1601"/>
                    </a:lnTo>
                    <a:cubicBezTo>
                      <a:pt x="40696" y="734"/>
                      <a:pt x="39996" y="0"/>
                      <a:pt x="39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g1ec88503771_0_125"/>
              <p:cNvSpPr/>
              <p:nvPr/>
            </p:nvSpPr>
            <p:spPr>
              <a:xfrm>
                <a:off x="4029725" y="4224300"/>
                <a:ext cx="10165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40663" h="1602" extrusionOk="0">
                    <a:moveTo>
                      <a:pt x="1" y="0"/>
                    </a:moveTo>
                    <a:cubicBezTo>
                      <a:pt x="1" y="868"/>
                      <a:pt x="701" y="1602"/>
                      <a:pt x="1602" y="1602"/>
                    </a:cubicBezTo>
                    <a:lnTo>
                      <a:pt x="39062" y="1602"/>
                    </a:lnTo>
                    <a:cubicBezTo>
                      <a:pt x="39962" y="1602"/>
                      <a:pt x="40663" y="868"/>
                      <a:pt x="40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g1ec88503771_0_125"/>
              <p:cNvSpPr/>
              <p:nvPr/>
            </p:nvSpPr>
            <p:spPr>
              <a:xfrm>
                <a:off x="3988025" y="5044050"/>
                <a:ext cx="10999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43999" h="2136" extrusionOk="0">
                    <a:moveTo>
                      <a:pt x="1" y="1"/>
                    </a:moveTo>
                    <a:lnTo>
                      <a:pt x="1" y="2135"/>
                    </a:lnTo>
                    <a:lnTo>
                      <a:pt x="43999" y="2135"/>
                    </a:lnTo>
                    <a:lnTo>
                      <a:pt x="439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g1ec88503771_0_125"/>
              <p:cNvSpPr/>
              <p:nvPr/>
            </p:nvSpPr>
            <p:spPr>
              <a:xfrm>
                <a:off x="4095600" y="3949100"/>
                <a:ext cx="88567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35427" h="9875" extrusionOk="0">
                    <a:moveTo>
                      <a:pt x="17713" y="1"/>
                    </a:moveTo>
                    <a:lnTo>
                      <a:pt x="1" y="9874"/>
                    </a:lnTo>
                    <a:lnTo>
                      <a:pt x="35426" y="9874"/>
                    </a:lnTo>
                    <a:lnTo>
                      <a:pt x="177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8" name="Google Shape;348;g1ec88503771_0_125"/>
          <p:cNvGrpSpPr/>
          <p:nvPr/>
        </p:nvGrpSpPr>
        <p:grpSpPr>
          <a:xfrm>
            <a:off x="7234902" y="1798256"/>
            <a:ext cx="1418867" cy="1316089"/>
            <a:chOff x="621075" y="3034200"/>
            <a:chExt cx="696650" cy="684750"/>
          </a:xfrm>
        </p:grpSpPr>
        <p:sp>
          <p:nvSpPr>
            <p:cNvPr id="349" name="Google Shape;349;g1ec88503771_0_125"/>
            <p:cNvSpPr/>
            <p:nvPr/>
          </p:nvSpPr>
          <p:spPr>
            <a:xfrm>
              <a:off x="621075" y="3034200"/>
              <a:ext cx="696650" cy="684750"/>
            </a:xfrm>
            <a:custGeom>
              <a:avLst/>
              <a:gdLst/>
              <a:ahLst/>
              <a:cxnLst/>
              <a:rect l="l" t="t" r="r" b="b"/>
              <a:pathLst>
                <a:path w="27866" h="27390" extrusionOk="0">
                  <a:moveTo>
                    <a:pt x="11391" y="0"/>
                  </a:moveTo>
                  <a:cubicBezTo>
                    <a:pt x="8050" y="0"/>
                    <a:pt x="5323" y="2727"/>
                    <a:pt x="5323" y="6069"/>
                  </a:cubicBezTo>
                  <a:cubicBezTo>
                    <a:pt x="5323" y="7713"/>
                    <a:pt x="6010" y="9297"/>
                    <a:pt x="7185" y="10433"/>
                  </a:cubicBezTo>
                  <a:lnTo>
                    <a:pt x="6967" y="10750"/>
                  </a:lnTo>
                  <a:lnTo>
                    <a:pt x="5706" y="9852"/>
                  </a:lnTo>
                  <a:cubicBezTo>
                    <a:pt x="5151" y="9456"/>
                    <a:pt x="4524" y="9245"/>
                    <a:pt x="3883" y="9245"/>
                  </a:cubicBezTo>
                  <a:cubicBezTo>
                    <a:pt x="2583" y="9245"/>
                    <a:pt x="1460" y="10083"/>
                    <a:pt x="1031" y="11371"/>
                  </a:cubicBezTo>
                  <a:lnTo>
                    <a:pt x="483" y="13022"/>
                  </a:lnTo>
                  <a:cubicBezTo>
                    <a:pt x="1" y="14461"/>
                    <a:pt x="437" y="16198"/>
                    <a:pt x="1553" y="17228"/>
                  </a:cubicBezTo>
                  <a:lnTo>
                    <a:pt x="3864" y="19380"/>
                  </a:lnTo>
                  <a:cubicBezTo>
                    <a:pt x="4557" y="20027"/>
                    <a:pt x="5534" y="20397"/>
                    <a:pt x="6544" y="20397"/>
                  </a:cubicBezTo>
                  <a:cubicBezTo>
                    <a:pt x="7152" y="20397"/>
                    <a:pt x="7733" y="20265"/>
                    <a:pt x="8241" y="20007"/>
                  </a:cubicBezTo>
                  <a:lnTo>
                    <a:pt x="10255" y="19004"/>
                  </a:lnTo>
                  <a:lnTo>
                    <a:pt x="12784" y="25138"/>
                  </a:lnTo>
                  <a:cubicBezTo>
                    <a:pt x="13332" y="26465"/>
                    <a:pt x="14732" y="27390"/>
                    <a:pt x="16185" y="27390"/>
                  </a:cubicBezTo>
                  <a:cubicBezTo>
                    <a:pt x="16396" y="27390"/>
                    <a:pt x="16601" y="27363"/>
                    <a:pt x="16825" y="27317"/>
                  </a:cubicBezTo>
                  <a:lnTo>
                    <a:pt x="22907" y="26214"/>
                  </a:lnTo>
                  <a:cubicBezTo>
                    <a:pt x="24650" y="25904"/>
                    <a:pt x="25911" y="24214"/>
                    <a:pt x="25713" y="22444"/>
                  </a:cubicBezTo>
                  <a:lnTo>
                    <a:pt x="25640" y="21790"/>
                  </a:lnTo>
                  <a:cubicBezTo>
                    <a:pt x="25541" y="20912"/>
                    <a:pt x="25112" y="20133"/>
                    <a:pt x="24471" y="19598"/>
                  </a:cubicBezTo>
                  <a:cubicBezTo>
                    <a:pt x="25686" y="19116"/>
                    <a:pt x="26670" y="17987"/>
                    <a:pt x="26895" y="16699"/>
                  </a:cubicBezTo>
                  <a:lnTo>
                    <a:pt x="27568" y="12771"/>
                  </a:lnTo>
                  <a:cubicBezTo>
                    <a:pt x="27865" y="11047"/>
                    <a:pt x="26730" y="9271"/>
                    <a:pt x="25033" y="8829"/>
                  </a:cubicBezTo>
                  <a:cubicBezTo>
                    <a:pt x="25033" y="8829"/>
                    <a:pt x="24227" y="8611"/>
                    <a:pt x="24221" y="8611"/>
                  </a:cubicBezTo>
                  <a:lnTo>
                    <a:pt x="25310" y="7713"/>
                  </a:lnTo>
                  <a:cubicBezTo>
                    <a:pt x="26003" y="7132"/>
                    <a:pt x="26433" y="6326"/>
                    <a:pt x="26512" y="5428"/>
                  </a:cubicBezTo>
                  <a:cubicBezTo>
                    <a:pt x="26598" y="4524"/>
                    <a:pt x="26314" y="3652"/>
                    <a:pt x="25726" y="2965"/>
                  </a:cubicBezTo>
                  <a:lnTo>
                    <a:pt x="25053" y="2173"/>
                  </a:lnTo>
                  <a:cubicBezTo>
                    <a:pt x="24366" y="1354"/>
                    <a:pt x="23283" y="872"/>
                    <a:pt x="22160" y="872"/>
                  </a:cubicBezTo>
                  <a:cubicBezTo>
                    <a:pt x="21626" y="872"/>
                    <a:pt x="21104" y="978"/>
                    <a:pt x="20642" y="1189"/>
                  </a:cubicBezTo>
                  <a:lnTo>
                    <a:pt x="16640" y="3031"/>
                  </a:lnTo>
                  <a:cubicBezTo>
                    <a:pt x="15571" y="1169"/>
                    <a:pt x="13577" y="0"/>
                    <a:pt x="11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1ec88503771_0_125"/>
            <p:cNvSpPr/>
            <p:nvPr/>
          </p:nvSpPr>
          <p:spPr>
            <a:xfrm>
              <a:off x="661025" y="3070525"/>
              <a:ext cx="621875" cy="614425"/>
            </a:xfrm>
            <a:custGeom>
              <a:avLst/>
              <a:gdLst/>
              <a:ahLst/>
              <a:cxnLst/>
              <a:rect l="l" t="t" r="r" b="b"/>
              <a:pathLst>
                <a:path w="24875" h="24577" extrusionOk="0">
                  <a:moveTo>
                    <a:pt x="9885" y="0"/>
                  </a:moveTo>
                  <a:cubicBezTo>
                    <a:pt x="7317" y="0"/>
                    <a:pt x="5217" y="2093"/>
                    <a:pt x="5217" y="4668"/>
                  </a:cubicBezTo>
                  <a:cubicBezTo>
                    <a:pt x="5217" y="6365"/>
                    <a:pt x="6161" y="7917"/>
                    <a:pt x="7594" y="8729"/>
                  </a:cubicBezTo>
                  <a:lnTo>
                    <a:pt x="6010" y="10987"/>
                  </a:lnTo>
                  <a:cubicBezTo>
                    <a:pt x="6010" y="10994"/>
                    <a:pt x="6003" y="10994"/>
                    <a:pt x="6003" y="11007"/>
                  </a:cubicBezTo>
                  <a:cubicBezTo>
                    <a:pt x="5937" y="11106"/>
                    <a:pt x="5831" y="11159"/>
                    <a:pt x="5712" y="11159"/>
                  </a:cubicBezTo>
                  <a:cubicBezTo>
                    <a:pt x="5666" y="11159"/>
                    <a:pt x="5580" y="11153"/>
                    <a:pt x="5508" y="11093"/>
                  </a:cubicBezTo>
                  <a:lnTo>
                    <a:pt x="3388" y="9574"/>
                  </a:lnTo>
                  <a:cubicBezTo>
                    <a:pt x="3084" y="9357"/>
                    <a:pt x="2728" y="9238"/>
                    <a:pt x="2378" y="9238"/>
                  </a:cubicBezTo>
                  <a:cubicBezTo>
                    <a:pt x="1698" y="9238"/>
                    <a:pt x="1090" y="9693"/>
                    <a:pt x="859" y="10393"/>
                  </a:cubicBezTo>
                  <a:lnTo>
                    <a:pt x="311" y="12044"/>
                  </a:lnTo>
                  <a:cubicBezTo>
                    <a:pt x="1" y="12955"/>
                    <a:pt x="311" y="14130"/>
                    <a:pt x="1011" y="14784"/>
                  </a:cubicBezTo>
                  <a:lnTo>
                    <a:pt x="3322" y="16937"/>
                  </a:lnTo>
                  <a:cubicBezTo>
                    <a:pt x="3758" y="17346"/>
                    <a:pt x="4385" y="17584"/>
                    <a:pt x="5052" y="17584"/>
                  </a:cubicBezTo>
                  <a:cubicBezTo>
                    <a:pt x="5442" y="17584"/>
                    <a:pt x="5805" y="17498"/>
                    <a:pt x="6122" y="17346"/>
                  </a:cubicBezTo>
                  <a:lnTo>
                    <a:pt x="9192" y="15808"/>
                  </a:lnTo>
                  <a:cubicBezTo>
                    <a:pt x="9238" y="15781"/>
                    <a:pt x="9291" y="15775"/>
                    <a:pt x="9337" y="15775"/>
                  </a:cubicBezTo>
                  <a:cubicBezTo>
                    <a:pt x="9463" y="15775"/>
                    <a:pt x="9562" y="15847"/>
                    <a:pt x="9608" y="15973"/>
                  </a:cubicBezTo>
                  <a:lnTo>
                    <a:pt x="12593" y="23196"/>
                  </a:lnTo>
                  <a:cubicBezTo>
                    <a:pt x="12929" y="24015"/>
                    <a:pt x="13794" y="24576"/>
                    <a:pt x="14692" y="24576"/>
                  </a:cubicBezTo>
                  <a:cubicBezTo>
                    <a:pt x="14818" y="24576"/>
                    <a:pt x="14943" y="24563"/>
                    <a:pt x="15056" y="24543"/>
                  </a:cubicBezTo>
                  <a:lnTo>
                    <a:pt x="21144" y="23441"/>
                  </a:lnTo>
                  <a:cubicBezTo>
                    <a:pt x="22174" y="23256"/>
                    <a:pt x="22926" y="22252"/>
                    <a:pt x="22807" y="21209"/>
                  </a:cubicBezTo>
                  <a:lnTo>
                    <a:pt x="22735" y="20555"/>
                  </a:lnTo>
                  <a:cubicBezTo>
                    <a:pt x="22616" y="19545"/>
                    <a:pt x="21777" y="18799"/>
                    <a:pt x="20761" y="18799"/>
                  </a:cubicBezTo>
                  <a:cubicBezTo>
                    <a:pt x="20701" y="18799"/>
                    <a:pt x="20635" y="18799"/>
                    <a:pt x="20582" y="18805"/>
                  </a:cubicBezTo>
                  <a:lnTo>
                    <a:pt x="17908" y="19050"/>
                  </a:lnTo>
                  <a:cubicBezTo>
                    <a:pt x="17893" y="19051"/>
                    <a:pt x="17878" y="19052"/>
                    <a:pt x="17863" y="19052"/>
                  </a:cubicBezTo>
                  <a:cubicBezTo>
                    <a:pt x="17626" y="19052"/>
                    <a:pt x="17391" y="18864"/>
                    <a:pt x="17353" y="18640"/>
                  </a:cubicBezTo>
                  <a:lnTo>
                    <a:pt x="17221" y="17987"/>
                  </a:lnTo>
                  <a:cubicBezTo>
                    <a:pt x="17195" y="17874"/>
                    <a:pt x="17235" y="17789"/>
                    <a:pt x="17274" y="17742"/>
                  </a:cubicBezTo>
                  <a:cubicBezTo>
                    <a:pt x="17307" y="17689"/>
                    <a:pt x="17373" y="17630"/>
                    <a:pt x="17492" y="17617"/>
                  </a:cubicBezTo>
                  <a:lnTo>
                    <a:pt x="21969" y="17029"/>
                  </a:lnTo>
                  <a:cubicBezTo>
                    <a:pt x="22940" y="16897"/>
                    <a:pt x="23831" y="16039"/>
                    <a:pt x="23996" y="15075"/>
                  </a:cubicBezTo>
                  <a:lnTo>
                    <a:pt x="24676" y="11146"/>
                  </a:lnTo>
                  <a:cubicBezTo>
                    <a:pt x="24874" y="10096"/>
                    <a:pt x="24194" y="9040"/>
                    <a:pt x="23184" y="8775"/>
                  </a:cubicBezTo>
                  <a:lnTo>
                    <a:pt x="22391" y="8571"/>
                  </a:lnTo>
                  <a:cubicBezTo>
                    <a:pt x="22226" y="8531"/>
                    <a:pt x="22061" y="8505"/>
                    <a:pt x="21896" y="8505"/>
                  </a:cubicBezTo>
                  <a:cubicBezTo>
                    <a:pt x="20985" y="8505"/>
                    <a:pt x="20226" y="9132"/>
                    <a:pt x="20047" y="10023"/>
                  </a:cubicBezTo>
                  <a:lnTo>
                    <a:pt x="19896" y="10743"/>
                  </a:lnTo>
                  <a:cubicBezTo>
                    <a:pt x="19830" y="11047"/>
                    <a:pt x="19473" y="11377"/>
                    <a:pt x="19163" y="11417"/>
                  </a:cubicBezTo>
                  <a:lnTo>
                    <a:pt x="18516" y="11502"/>
                  </a:lnTo>
                  <a:lnTo>
                    <a:pt x="18469" y="11502"/>
                  </a:lnTo>
                  <a:cubicBezTo>
                    <a:pt x="18430" y="11502"/>
                    <a:pt x="18370" y="11489"/>
                    <a:pt x="18337" y="11450"/>
                  </a:cubicBezTo>
                  <a:cubicBezTo>
                    <a:pt x="18304" y="11417"/>
                    <a:pt x="18284" y="11357"/>
                    <a:pt x="18284" y="11285"/>
                  </a:cubicBezTo>
                  <a:lnTo>
                    <a:pt x="18357" y="9759"/>
                  </a:lnTo>
                  <a:cubicBezTo>
                    <a:pt x="18383" y="9330"/>
                    <a:pt x="18714" y="8676"/>
                    <a:pt x="19044" y="8406"/>
                  </a:cubicBezTo>
                  <a:lnTo>
                    <a:pt x="22906" y="5230"/>
                  </a:lnTo>
                  <a:cubicBezTo>
                    <a:pt x="23309" y="4900"/>
                    <a:pt x="23560" y="4424"/>
                    <a:pt x="23606" y="3896"/>
                  </a:cubicBezTo>
                  <a:cubicBezTo>
                    <a:pt x="23659" y="3381"/>
                    <a:pt x="23494" y="2866"/>
                    <a:pt x="23157" y="2470"/>
                  </a:cubicBezTo>
                  <a:lnTo>
                    <a:pt x="22477" y="1677"/>
                  </a:lnTo>
                  <a:cubicBezTo>
                    <a:pt x="22048" y="1175"/>
                    <a:pt x="21361" y="872"/>
                    <a:pt x="20655" y="872"/>
                  </a:cubicBezTo>
                  <a:cubicBezTo>
                    <a:pt x="20325" y="872"/>
                    <a:pt x="20001" y="938"/>
                    <a:pt x="19724" y="1070"/>
                  </a:cubicBezTo>
                  <a:lnTo>
                    <a:pt x="14395" y="3513"/>
                  </a:lnTo>
                  <a:cubicBezTo>
                    <a:pt x="13887" y="1499"/>
                    <a:pt x="12051" y="0"/>
                    <a:pt x="9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g1ec88503771_0_125"/>
          <p:cNvGrpSpPr/>
          <p:nvPr/>
        </p:nvGrpSpPr>
        <p:grpSpPr>
          <a:xfrm>
            <a:off x="6211248" y="1640562"/>
            <a:ext cx="825174" cy="768556"/>
            <a:chOff x="3246425" y="3044100"/>
            <a:chExt cx="677650" cy="683100"/>
          </a:xfrm>
        </p:grpSpPr>
        <p:sp>
          <p:nvSpPr>
            <p:cNvPr id="352" name="Google Shape;352;g1ec88503771_0_125"/>
            <p:cNvSpPr/>
            <p:nvPr/>
          </p:nvSpPr>
          <p:spPr>
            <a:xfrm>
              <a:off x="3246425" y="3044100"/>
              <a:ext cx="677650" cy="683100"/>
            </a:xfrm>
            <a:custGeom>
              <a:avLst/>
              <a:gdLst/>
              <a:ahLst/>
              <a:cxnLst/>
              <a:rect l="l" t="t" r="r" b="b"/>
              <a:pathLst>
                <a:path w="27106" h="27324" extrusionOk="0">
                  <a:moveTo>
                    <a:pt x="13471" y="1"/>
                  </a:moveTo>
                  <a:cubicBezTo>
                    <a:pt x="11767" y="1"/>
                    <a:pt x="10394" y="1387"/>
                    <a:pt x="10394" y="3091"/>
                  </a:cubicBezTo>
                  <a:cubicBezTo>
                    <a:pt x="10394" y="3461"/>
                    <a:pt x="10460" y="3830"/>
                    <a:pt x="10592" y="4180"/>
                  </a:cubicBezTo>
                  <a:lnTo>
                    <a:pt x="8512" y="7885"/>
                  </a:lnTo>
                  <a:lnTo>
                    <a:pt x="4286" y="8743"/>
                  </a:lnTo>
                  <a:cubicBezTo>
                    <a:pt x="3903" y="8578"/>
                    <a:pt x="3493" y="8492"/>
                    <a:pt x="3077" y="8492"/>
                  </a:cubicBezTo>
                  <a:cubicBezTo>
                    <a:pt x="1380" y="8492"/>
                    <a:pt x="0" y="9885"/>
                    <a:pt x="0" y="11582"/>
                  </a:cubicBezTo>
                  <a:cubicBezTo>
                    <a:pt x="0" y="13266"/>
                    <a:pt x="1347" y="14633"/>
                    <a:pt x="3011" y="14672"/>
                  </a:cubicBezTo>
                  <a:lnTo>
                    <a:pt x="5455" y="17333"/>
                  </a:lnTo>
                  <a:lnTo>
                    <a:pt x="4959" y="21612"/>
                  </a:lnTo>
                  <a:cubicBezTo>
                    <a:pt x="4068" y="22173"/>
                    <a:pt x="3507" y="23164"/>
                    <a:pt x="3507" y="24234"/>
                  </a:cubicBezTo>
                  <a:cubicBezTo>
                    <a:pt x="3507" y="25937"/>
                    <a:pt x="4887" y="27324"/>
                    <a:pt x="6584" y="27324"/>
                  </a:cubicBezTo>
                  <a:cubicBezTo>
                    <a:pt x="8023" y="27324"/>
                    <a:pt x="9245" y="26340"/>
                    <a:pt x="9575" y="24980"/>
                  </a:cubicBezTo>
                  <a:lnTo>
                    <a:pt x="13477" y="23184"/>
                  </a:lnTo>
                  <a:lnTo>
                    <a:pt x="17379" y="24980"/>
                  </a:lnTo>
                  <a:cubicBezTo>
                    <a:pt x="17723" y="26340"/>
                    <a:pt x="18931" y="27324"/>
                    <a:pt x="20371" y="27324"/>
                  </a:cubicBezTo>
                  <a:cubicBezTo>
                    <a:pt x="22068" y="27324"/>
                    <a:pt x="23448" y="25937"/>
                    <a:pt x="23441" y="24227"/>
                  </a:cubicBezTo>
                  <a:cubicBezTo>
                    <a:pt x="23441" y="23157"/>
                    <a:pt x="22880" y="22167"/>
                    <a:pt x="21988" y="21606"/>
                  </a:cubicBezTo>
                  <a:lnTo>
                    <a:pt x="21493" y="17327"/>
                  </a:lnTo>
                  <a:lnTo>
                    <a:pt x="24095" y="14488"/>
                  </a:lnTo>
                  <a:cubicBezTo>
                    <a:pt x="25759" y="14455"/>
                    <a:pt x="27106" y="13088"/>
                    <a:pt x="27106" y="11397"/>
                  </a:cubicBezTo>
                  <a:cubicBezTo>
                    <a:pt x="27106" y="9700"/>
                    <a:pt x="25726" y="8314"/>
                    <a:pt x="24029" y="8314"/>
                  </a:cubicBezTo>
                  <a:cubicBezTo>
                    <a:pt x="23500" y="8314"/>
                    <a:pt x="22979" y="8452"/>
                    <a:pt x="22523" y="8710"/>
                  </a:cubicBezTo>
                  <a:lnTo>
                    <a:pt x="18429" y="7885"/>
                  </a:lnTo>
                  <a:lnTo>
                    <a:pt x="16349" y="4180"/>
                  </a:lnTo>
                  <a:cubicBezTo>
                    <a:pt x="16481" y="3830"/>
                    <a:pt x="16548" y="3461"/>
                    <a:pt x="16548" y="3091"/>
                  </a:cubicBezTo>
                  <a:cubicBezTo>
                    <a:pt x="16548" y="2272"/>
                    <a:pt x="16224" y="1493"/>
                    <a:pt x="15650" y="912"/>
                  </a:cubicBezTo>
                  <a:cubicBezTo>
                    <a:pt x="15068" y="324"/>
                    <a:pt x="14296" y="1"/>
                    <a:pt x="13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1ec88503771_0_125"/>
            <p:cNvSpPr/>
            <p:nvPr/>
          </p:nvSpPr>
          <p:spPr>
            <a:xfrm>
              <a:off x="3284400" y="3080100"/>
              <a:ext cx="607825" cy="612600"/>
            </a:xfrm>
            <a:custGeom>
              <a:avLst/>
              <a:gdLst/>
              <a:ahLst/>
              <a:cxnLst/>
              <a:rect l="l" t="t" r="r" b="b"/>
              <a:pathLst>
                <a:path w="24313" h="24504" extrusionOk="0">
                  <a:moveTo>
                    <a:pt x="12084" y="0"/>
                  </a:moveTo>
                  <a:cubicBezTo>
                    <a:pt x="11159" y="0"/>
                    <a:pt x="10406" y="759"/>
                    <a:pt x="10406" y="1684"/>
                  </a:cubicBezTo>
                  <a:cubicBezTo>
                    <a:pt x="10406" y="2093"/>
                    <a:pt x="10558" y="2483"/>
                    <a:pt x="10803" y="2773"/>
                  </a:cubicBezTo>
                  <a:lnTo>
                    <a:pt x="8023" y="7726"/>
                  </a:lnTo>
                  <a:lnTo>
                    <a:pt x="2655" y="8815"/>
                  </a:lnTo>
                  <a:cubicBezTo>
                    <a:pt x="2384" y="8610"/>
                    <a:pt x="2047" y="8492"/>
                    <a:pt x="1677" y="8492"/>
                  </a:cubicBezTo>
                  <a:cubicBezTo>
                    <a:pt x="753" y="8492"/>
                    <a:pt x="0" y="9251"/>
                    <a:pt x="0" y="10175"/>
                  </a:cubicBezTo>
                  <a:cubicBezTo>
                    <a:pt x="0" y="11106"/>
                    <a:pt x="753" y="11859"/>
                    <a:pt x="1677" y="11859"/>
                  </a:cubicBezTo>
                  <a:cubicBezTo>
                    <a:pt x="1849" y="11859"/>
                    <a:pt x="2007" y="11833"/>
                    <a:pt x="2159" y="11786"/>
                  </a:cubicBezTo>
                  <a:lnTo>
                    <a:pt x="5520" y="15451"/>
                  </a:lnTo>
                  <a:lnTo>
                    <a:pt x="4860" y="21169"/>
                  </a:lnTo>
                  <a:cubicBezTo>
                    <a:pt x="4094" y="21321"/>
                    <a:pt x="3506" y="22001"/>
                    <a:pt x="3506" y="22820"/>
                  </a:cubicBezTo>
                  <a:cubicBezTo>
                    <a:pt x="3506" y="23751"/>
                    <a:pt x="4259" y="24504"/>
                    <a:pt x="5183" y="24504"/>
                  </a:cubicBezTo>
                  <a:cubicBezTo>
                    <a:pt x="6108" y="24504"/>
                    <a:pt x="6861" y="23744"/>
                    <a:pt x="6861" y="22820"/>
                  </a:cubicBezTo>
                  <a:cubicBezTo>
                    <a:pt x="6861" y="22754"/>
                    <a:pt x="6847" y="22688"/>
                    <a:pt x="6847" y="22628"/>
                  </a:cubicBezTo>
                  <a:lnTo>
                    <a:pt x="12077" y="20232"/>
                  </a:lnTo>
                  <a:lnTo>
                    <a:pt x="17300" y="22628"/>
                  </a:lnTo>
                  <a:cubicBezTo>
                    <a:pt x="17293" y="22694"/>
                    <a:pt x="17293" y="22754"/>
                    <a:pt x="17293" y="22820"/>
                  </a:cubicBezTo>
                  <a:cubicBezTo>
                    <a:pt x="17293" y="23751"/>
                    <a:pt x="18039" y="24504"/>
                    <a:pt x="18964" y="24504"/>
                  </a:cubicBezTo>
                  <a:cubicBezTo>
                    <a:pt x="19888" y="24504"/>
                    <a:pt x="20641" y="23744"/>
                    <a:pt x="20641" y="22820"/>
                  </a:cubicBezTo>
                  <a:cubicBezTo>
                    <a:pt x="20641" y="22001"/>
                    <a:pt x="20053" y="21321"/>
                    <a:pt x="19287" y="21169"/>
                  </a:cubicBezTo>
                  <a:lnTo>
                    <a:pt x="18627" y="15451"/>
                  </a:lnTo>
                  <a:lnTo>
                    <a:pt x="22140" y="11615"/>
                  </a:lnTo>
                  <a:cubicBezTo>
                    <a:pt x="22298" y="11661"/>
                    <a:pt x="22463" y="11687"/>
                    <a:pt x="22629" y="11687"/>
                  </a:cubicBezTo>
                  <a:cubicBezTo>
                    <a:pt x="23553" y="11687"/>
                    <a:pt x="24306" y="10928"/>
                    <a:pt x="24306" y="10004"/>
                  </a:cubicBezTo>
                  <a:cubicBezTo>
                    <a:pt x="24312" y="9066"/>
                    <a:pt x="23566" y="8320"/>
                    <a:pt x="22642" y="8320"/>
                  </a:cubicBezTo>
                  <a:cubicBezTo>
                    <a:pt x="22180" y="8320"/>
                    <a:pt x="21764" y="8511"/>
                    <a:pt x="21466" y="8808"/>
                  </a:cubicBezTo>
                  <a:lnTo>
                    <a:pt x="16138" y="7726"/>
                  </a:lnTo>
                  <a:lnTo>
                    <a:pt x="13351" y="2773"/>
                  </a:lnTo>
                  <a:cubicBezTo>
                    <a:pt x="13602" y="2476"/>
                    <a:pt x="13761" y="2093"/>
                    <a:pt x="13761" y="1684"/>
                  </a:cubicBezTo>
                  <a:cubicBezTo>
                    <a:pt x="13761" y="753"/>
                    <a:pt x="13008" y="0"/>
                    <a:pt x="12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4" name="Google Shape;354;g1ec88503771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725" y="564200"/>
            <a:ext cx="1047750" cy="113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g1ec88503771_0_125"/>
          <p:cNvGrpSpPr/>
          <p:nvPr/>
        </p:nvGrpSpPr>
        <p:grpSpPr>
          <a:xfrm>
            <a:off x="7606008" y="3529193"/>
            <a:ext cx="1047762" cy="1088992"/>
            <a:chOff x="5864825" y="3091975"/>
            <a:chExt cx="649775" cy="682925"/>
          </a:xfrm>
        </p:grpSpPr>
        <p:sp>
          <p:nvSpPr>
            <p:cNvPr id="356" name="Google Shape;356;g1ec88503771_0_125"/>
            <p:cNvSpPr/>
            <p:nvPr/>
          </p:nvSpPr>
          <p:spPr>
            <a:xfrm>
              <a:off x="5864825" y="3091975"/>
              <a:ext cx="649775" cy="682925"/>
            </a:xfrm>
            <a:custGeom>
              <a:avLst/>
              <a:gdLst/>
              <a:ahLst/>
              <a:cxnLst/>
              <a:rect l="l" t="t" r="r" b="b"/>
              <a:pathLst>
                <a:path w="25991" h="27317" extrusionOk="0">
                  <a:moveTo>
                    <a:pt x="11457" y="1"/>
                  </a:moveTo>
                  <a:cubicBezTo>
                    <a:pt x="10235" y="1"/>
                    <a:pt x="9238" y="998"/>
                    <a:pt x="9238" y="2219"/>
                  </a:cubicBezTo>
                  <a:cubicBezTo>
                    <a:pt x="9238" y="3540"/>
                    <a:pt x="8162" y="4616"/>
                    <a:pt x="6841" y="4616"/>
                  </a:cubicBezTo>
                  <a:cubicBezTo>
                    <a:pt x="6115" y="4616"/>
                    <a:pt x="5442" y="4286"/>
                    <a:pt x="4979" y="3718"/>
                  </a:cubicBezTo>
                  <a:cubicBezTo>
                    <a:pt x="4550" y="3190"/>
                    <a:pt x="3923" y="2879"/>
                    <a:pt x="3243" y="2879"/>
                  </a:cubicBezTo>
                  <a:cubicBezTo>
                    <a:pt x="3157" y="2879"/>
                    <a:pt x="3071" y="2893"/>
                    <a:pt x="2979" y="2899"/>
                  </a:cubicBezTo>
                  <a:cubicBezTo>
                    <a:pt x="2213" y="2992"/>
                    <a:pt x="1566" y="3460"/>
                    <a:pt x="1235" y="4160"/>
                  </a:cubicBezTo>
                  <a:cubicBezTo>
                    <a:pt x="661" y="5356"/>
                    <a:pt x="252" y="7099"/>
                    <a:pt x="80" y="8934"/>
                  </a:cubicBezTo>
                  <a:cubicBezTo>
                    <a:pt x="54" y="9165"/>
                    <a:pt x="87" y="9397"/>
                    <a:pt x="172" y="9601"/>
                  </a:cubicBezTo>
                  <a:cubicBezTo>
                    <a:pt x="67" y="9806"/>
                    <a:pt x="1" y="10037"/>
                    <a:pt x="1" y="10275"/>
                  </a:cubicBezTo>
                  <a:lnTo>
                    <a:pt x="1" y="10440"/>
                  </a:lnTo>
                  <a:cubicBezTo>
                    <a:pt x="1" y="13827"/>
                    <a:pt x="654" y="16825"/>
                    <a:pt x="1929" y="19347"/>
                  </a:cubicBezTo>
                  <a:cubicBezTo>
                    <a:pt x="2972" y="21421"/>
                    <a:pt x="4445" y="23170"/>
                    <a:pt x="6287" y="24544"/>
                  </a:cubicBezTo>
                  <a:cubicBezTo>
                    <a:pt x="9403" y="26861"/>
                    <a:pt x="12579" y="27284"/>
                    <a:pt x="12711" y="27297"/>
                  </a:cubicBezTo>
                  <a:cubicBezTo>
                    <a:pt x="12810" y="27304"/>
                    <a:pt x="12903" y="27317"/>
                    <a:pt x="12995" y="27317"/>
                  </a:cubicBezTo>
                  <a:cubicBezTo>
                    <a:pt x="13088" y="27317"/>
                    <a:pt x="13174" y="27317"/>
                    <a:pt x="13279" y="27304"/>
                  </a:cubicBezTo>
                  <a:cubicBezTo>
                    <a:pt x="13411" y="27291"/>
                    <a:pt x="16581" y="26868"/>
                    <a:pt x="19711" y="24550"/>
                  </a:cubicBezTo>
                  <a:cubicBezTo>
                    <a:pt x="21553" y="23177"/>
                    <a:pt x="23019" y="21434"/>
                    <a:pt x="24069" y="19354"/>
                  </a:cubicBezTo>
                  <a:cubicBezTo>
                    <a:pt x="25350" y="16831"/>
                    <a:pt x="25990" y="13834"/>
                    <a:pt x="25990" y="10453"/>
                  </a:cubicBezTo>
                  <a:lnTo>
                    <a:pt x="25990" y="10275"/>
                  </a:lnTo>
                  <a:cubicBezTo>
                    <a:pt x="25990" y="10037"/>
                    <a:pt x="25937" y="9806"/>
                    <a:pt x="25818" y="9608"/>
                  </a:cubicBezTo>
                  <a:cubicBezTo>
                    <a:pt x="25904" y="9403"/>
                    <a:pt x="25944" y="9172"/>
                    <a:pt x="25917" y="8941"/>
                  </a:cubicBezTo>
                  <a:cubicBezTo>
                    <a:pt x="25746" y="7105"/>
                    <a:pt x="25323" y="5369"/>
                    <a:pt x="24762" y="4167"/>
                  </a:cubicBezTo>
                  <a:cubicBezTo>
                    <a:pt x="24432" y="3467"/>
                    <a:pt x="23778" y="2998"/>
                    <a:pt x="23012" y="2906"/>
                  </a:cubicBezTo>
                  <a:cubicBezTo>
                    <a:pt x="22920" y="2899"/>
                    <a:pt x="22840" y="2893"/>
                    <a:pt x="22748" y="2893"/>
                  </a:cubicBezTo>
                  <a:cubicBezTo>
                    <a:pt x="22074" y="2893"/>
                    <a:pt x="21434" y="3190"/>
                    <a:pt x="21018" y="3718"/>
                  </a:cubicBezTo>
                  <a:cubicBezTo>
                    <a:pt x="20562" y="4286"/>
                    <a:pt x="19876" y="4616"/>
                    <a:pt x="19149" y="4616"/>
                  </a:cubicBezTo>
                  <a:cubicBezTo>
                    <a:pt x="17829" y="4616"/>
                    <a:pt x="16759" y="3540"/>
                    <a:pt x="16759" y="2219"/>
                  </a:cubicBezTo>
                  <a:cubicBezTo>
                    <a:pt x="16759" y="998"/>
                    <a:pt x="15762" y="1"/>
                    <a:pt x="14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7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1ec88503771_0_125"/>
            <p:cNvSpPr/>
            <p:nvPr/>
          </p:nvSpPr>
          <p:spPr>
            <a:xfrm>
              <a:off x="5904625" y="3127800"/>
              <a:ext cx="575950" cy="191675"/>
            </a:xfrm>
            <a:custGeom>
              <a:avLst/>
              <a:gdLst/>
              <a:ahLst/>
              <a:cxnLst/>
              <a:rect l="l" t="t" r="r" b="b"/>
              <a:pathLst>
                <a:path w="23038" h="7667" extrusionOk="0">
                  <a:moveTo>
                    <a:pt x="9984" y="0"/>
                  </a:moveTo>
                  <a:cubicBezTo>
                    <a:pt x="9528" y="0"/>
                    <a:pt x="9165" y="364"/>
                    <a:pt x="9165" y="813"/>
                  </a:cubicBezTo>
                  <a:cubicBezTo>
                    <a:pt x="9165" y="2912"/>
                    <a:pt x="7461" y="4609"/>
                    <a:pt x="5368" y="4609"/>
                  </a:cubicBezTo>
                  <a:cubicBezTo>
                    <a:pt x="4213" y="4609"/>
                    <a:pt x="3130" y="4094"/>
                    <a:pt x="2404" y="3190"/>
                  </a:cubicBezTo>
                  <a:cubicBezTo>
                    <a:pt x="2252" y="2997"/>
                    <a:pt x="2012" y="2887"/>
                    <a:pt x="1767" y="2887"/>
                  </a:cubicBezTo>
                  <a:cubicBezTo>
                    <a:pt x="1735" y="2887"/>
                    <a:pt x="1703" y="2889"/>
                    <a:pt x="1671" y="2892"/>
                  </a:cubicBezTo>
                  <a:cubicBezTo>
                    <a:pt x="1387" y="2925"/>
                    <a:pt x="1149" y="3104"/>
                    <a:pt x="1024" y="3355"/>
                  </a:cubicBezTo>
                  <a:cubicBezTo>
                    <a:pt x="462" y="4543"/>
                    <a:pt x="132" y="6220"/>
                    <a:pt x="0" y="7666"/>
                  </a:cubicBezTo>
                  <a:lnTo>
                    <a:pt x="23038" y="7666"/>
                  </a:lnTo>
                  <a:cubicBezTo>
                    <a:pt x="22906" y="6220"/>
                    <a:pt x="22576" y="4556"/>
                    <a:pt x="22014" y="3355"/>
                  </a:cubicBezTo>
                  <a:cubicBezTo>
                    <a:pt x="21902" y="3104"/>
                    <a:pt x="21651" y="2925"/>
                    <a:pt x="21374" y="2892"/>
                  </a:cubicBezTo>
                  <a:cubicBezTo>
                    <a:pt x="21342" y="2889"/>
                    <a:pt x="21311" y="2887"/>
                    <a:pt x="21280" y="2887"/>
                  </a:cubicBezTo>
                  <a:cubicBezTo>
                    <a:pt x="21031" y="2887"/>
                    <a:pt x="20799" y="3002"/>
                    <a:pt x="20641" y="3190"/>
                  </a:cubicBezTo>
                  <a:cubicBezTo>
                    <a:pt x="19908" y="4101"/>
                    <a:pt x="18832" y="4609"/>
                    <a:pt x="17676" y="4609"/>
                  </a:cubicBezTo>
                  <a:cubicBezTo>
                    <a:pt x="15576" y="4609"/>
                    <a:pt x="13879" y="2912"/>
                    <a:pt x="13879" y="813"/>
                  </a:cubicBezTo>
                  <a:cubicBezTo>
                    <a:pt x="13879" y="364"/>
                    <a:pt x="13516" y="0"/>
                    <a:pt x="13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1ec88503771_0_125"/>
            <p:cNvSpPr/>
            <p:nvPr/>
          </p:nvSpPr>
          <p:spPr>
            <a:xfrm>
              <a:off x="6108325" y="3424275"/>
              <a:ext cx="168050" cy="161625"/>
            </a:xfrm>
            <a:custGeom>
              <a:avLst/>
              <a:gdLst/>
              <a:ahLst/>
              <a:cxnLst/>
              <a:rect l="l" t="t" r="r" b="b"/>
              <a:pathLst>
                <a:path w="6722" h="6465" extrusionOk="0">
                  <a:moveTo>
                    <a:pt x="3368" y="0"/>
                  </a:moveTo>
                  <a:lnTo>
                    <a:pt x="2390" y="1757"/>
                  </a:lnTo>
                  <a:cubicBezTo>
                    <a:pt x="2298" y="1915"/>
                    <a:pt x="2146" y="2021"/>
                    <a:pt x="1974" y="2060"/>
                  </a:cubicBezTo>
                  <a:lnTo>
                    <a:pt x="0" y="2470"/>
                  </a:lnTo>
                  <a:lnTo>
                    <a:pt x="1360" y="3969"/>
                  </a:lnTo>
                  <a:cubicBezTo>
                    <a:pt x="1479" y="4101"/>
                    <a:pt x="1539" y="4272"/>
                    <a:pt x="1519" y="4451"/>
                  </a:cubicBezTo>
                  <a:lnTo>
                    <a:pt x="1288" y="6465"/>
                  </a:lnTo>
                  <a:lnTo>
                    <a:pt x="3104" y="5619"/>
                  </a:lnTo>
                  <a:cubicBezTo>
                    <a:pt x="3189" y="5580"/>
                    <a:pt x="3269" y="5560"/>
                    <a:pt x="3361" y="5560"/>
                  </a:cubicBezTo>
                  <a:cubicBezTo>
                    <a:pt x="3453" y="5560"/>
                    <a:pt x="3533" y="5580"/>
                    <a:pt x="3619" y="5619"/>
                  </a:cubicBezTo>
                  <a:lnTo>
                    <a:pt x="5434" y="6465"/>
                  </a:lnTo>
                  <a:lnTo>
                    <a:pt x="5203" y="4451"/>
                  </a:lnTo>
                  <a:cubicBezTo>
                    <a:pt x="5183" y="4272"/>
                    <a:pt x="5236" y="4101"/>
                    <a:pt x="5355" y="3969"/>
                  </a:cubicBezTo>
                  <a:lnTo>
                    <a:pt x="6722" y="2470"/>
                  </a:lnTo>
                  <a:lnTo>
                    <a:pt x="4748" y="2060"/>
                  </a:lnTo>
                  <a:cubicBezTo>
                    <a:pt x="4589" y="2021"/>
                    <a:pt x="4444" y="1915"/>
                    <a:pt x="4351" y="1757"/>
                  </a:cubicBezTo>
                  <a:lnTo>
                    <a:pt x="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1ec88503771_0_125"/>
            <p:cNvSpPr/>
            <p:nvPr/>
          </p:nvSpPr>
          <p:spPr>
            <a:xfrm>
              <a:off x="5903125" y="3350150"/>
              <a:ext cx="578950" cy="390600"/>
            </a:xfrm>
            <a:custGeom>
              <a:avLst/>
              <a:gdLst/>
              <a:ahLst/>
              <a:cxnLst/>
              <a:rect l="l" t="t" r="r" b="b"/>
              <a:pathLst>
                <a:path w="23158" h="15624" extrusionOk="0">
                  <a:moveTo>
                    <a:pt x="11595" y="1090"/>
                  </a:moveTo>
                  <a:cubicBezTo>
                    <a:pt x="11820" y="1090"/>
                    <a:pt x="12025" y="1215"/>
                    <a:pt x="12130" y="1400"/>
                  </a:cubicBezTo>
                  <a:lnTo>
                    <a:pt x="13510" y="3870"/>
                  </a:lnTo>
                  <a:lnTo>
                    <a:pt x="16257" y="4431"/>
                  </a:lnTo>
                  <a:cubicBezTo>
                    <a:pt x="16475" y="4477"/>
                    <a:pt x="16647" y="4629"/>
                    <a:pt x="16719" y="4847"/>
                  </a:cubicBezTo>
                  <a:cubicBezTo>
                    <a:pt x="16779" y="5058"/>
                    <a:pt x="16726" y="5290"/>
                    <a:pt x="16581" y="5448"/>
                  </a:cubicBezTo>
                  <a:lnTo>
                    <a:pt x="14679" y="7535"/>
                  </a:lnTo>
                  <a:lnTo>
                    <a:pt x="15003" y="10361"/>
                  </a:lnTo>
                  <a:cubicBezTo>
                    <a:pt x="15029" y="10585"/>
                    <a:pt x="14930" y="10796"/>
                    <a:pt x="14758" y="10928"/>
                  </a:cubicBezTo>
                  <a:cubicBezTo>
                    <a:pt x="14650" y="11006"/>
                    <a:pt x="14525" y="11045"/>
                    <a:pt x="14399" y="11045"/>
                  </a:cubicBezTo>
                  <a:cubicBezTo>
                    <a:pt x="14311" y="11045"/>
                    <a:pt x="14222" y="11026"/>
                    <a:pt x="14138" y="10988"/>
                  </a:cubicBezTo>
                  <a:lnTo>
                    <a:pt x="11589" y="9806"/>
                  </a:lnTo>
                  <a:lnTo>
                    <a:pt x="9033" y="10988"/>
                  </a:lnTo>
                  <a:cubicBezTo>
                    <a:pt x="8954" y="11027"/>
                    <a:pt x="8862" y="11047"/>
                    <a:pt x="8783" y="11047"/>
                  </a:cubicBezTo>
                  <a:cubicBezTo>
                    <a:pt x="8657" y="11047"/>
                    <a:pt x="8525" y="11001"/>
                    <a:pt x="8426" y="10928"/>
                  </a:cubicBezTo>
                  <a:cubicBezTo>
                    <a:pt x="8241" y="10796"/>
                    <a:pt x="8155" y="10585"/>
                    <a:pt x="8175" y="10361"/>
                  </a:cubicBezTo>
                  <a:lnTo>
                    <a:pt x="8499" y="7535"/>
                  </a:lnTo>
                  <a:lnTo>
                    <a:pt x="6604" y="5448"/>
                  </a:lnTo>
                  <a:cubicBezTo>
                    <a:pt x="6452" y="5283"/>
                    <a:pt x="6406" y="5052"/>
                    <a:pt x="6472" y="4847"/>
                  </a:cubicBezTo>
                  <a:cubicBezTo>
                    <a:pt x="6538" y="4642"/>
                    <a:pt x="6716" y="4484"/>
                    <a:pt x="6934" y="4431"/>
                  </a:cubicBezTo>
                  <a:lnTo>
                    <a:pt x="9681" y="3870"/>
                  </a:lnTo>
                  <a:lnTo>
                    <a:pt x="11061" y="1400"/>
                  </a:lnTo>
                  <a:cubicBezTo>
                    <a:pt x="11166" y="1215"/>
                    <a:pt x="11371" y="1090"/>
                    <a:pt x="11595" y="1090"/>
                  </a:cubicBezTo>
                  <a:close/>
                  <a:moveTo>
                    <a:pt x="1" y="1"/>
                  </a:moveTo>
                  <a:lnTo>
                    <a:pt x="1" y="152"/>
                  </a:lnTo>
                  <a:cubicBezTo>
                    <a:pt x="1" y="3309"/>
                    <a:pt x="595" y="6102"/>
                    <a:pt x="1764" y="8419"/>
                  </a:cubicBezTo>
                  <a:cubicBezTo>
                    <a:pt x="2714" y="10301"/>
                    <a:pt x="4042" y="11886"/>
                    <a:pt x="5712" y="13127"/>
                  </a:cubicBezTo>
                  <a:cubicBezTo>
                    <a:pt x="8538" y="15227"/>
                    <a:pt x="11364" y="15603"/>
                    <a:pt x="11477" y="15617"/>
                  </a:cubicBezTo>
                  <a:cubicBezTo>
                    <a:pt x="11510" y="15623"/>
                    <a:pt x="11543" y="15623"/>
                    <a:pt x="11576" y="15623"/>
                  </a:cubicBezTo>
                  <a:cubicBezTo>
                    <a:pt x="11609" y="15623"/>
                    <a:pt x="11642" y="15623"/>
                    <a:pt x="11675" y="15617"/>
                  </a:cubicBezTo>
                  <a:cubicBezTo>
                    <a:pt x="11794" y="15603"/>
                    <a:pt x="14613" y="15227"/>
                    <a:pt x="17446" y="13127"/>
                  </a:cubicBezTo>
                  <a:cubicBezTo>
                    <a:pt x="19116" y="11886"/>
                    <a:pt x="20443" y="10301"/>
                    <a:pt x="21394" y="8426"/>
                  </a:cubicBezTo>
                  <a:cubicBezTo>
                    <a:pt x="22563" y="6102"/>
                    <a:pt x="23157" y="3322"/>
                    <a:pt x="23157" y="159"/>
                  </a:cubicBezTo>
                  <a:lnTo>
                    <a:pt x="23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c88503771_0_91"/>
          <p:cNvSpPr txBox="1">
            <a:spLocks noGrp="1"/>
          </p:cNvSpPr>
          <p:nvPr>
            <p:ph type="title"/>
          </p:nvPr>
        </p:nvSpPr>
        <p:spPr>
          <a:xfrm>
            <a:off x="1028719" y="733115"/>
            <a:ext cx="44022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Understanding &amp; Cleaning Data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ec88503771_0_91"/>
          <p:cNvSpPr/>
          <p:nvPr/>
        </p:nvSpPr>
        <p:spPr>
          <a:xfrm>
            <a:off x="1028725" y="2541200"/>
            <a:ext cx="4779300" cy="24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(no. of values, missing values, variable types)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Statistics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❖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Data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6" name="Google Shape;366;g1ec88503771_0_91"/>
          <p:cNvGrpSpPr/>
          <p:nvPr/>
        </p:nvGrpSpPr>
        <p:grpSpPr>
          <a:xfrm>
            <a:off x="6358901" y="1879721"/>
            <a:ext cx="1328862" cy="1384065"/>
            <a:chOff x="3938000" y="3894900"/>
            <a:chExt cx="1204225" cy="1254250"/>
          </a:xfrm>
        </p:grpSpPr>
        <p:sp>
          <p:nvSpPr>
            <p:cNvPr id="367" name="Google Shape;367;g1ec88503771_0_91"/>
            <p:cNvSpPr/>
            <p:nvPr/>
          </p:nvSpPr>
          <p:spPr>
            <a:xfrm>
              <a:off x="3938000" y="3894900"/>
              <a:ext cx="1204225" cy="1254250"/>
            </a:xfrm>
            <a:custGeom>
              <a:avLst/>
              <a:gdLst/>
              <a:ahLst/>
              <a:cxnLst/>
              <a:rect l="l" t="t" r="r" b="b"/>
              <a:pathLst>
                <a:path w="48169" h="50170" extrusionOk="0">
                  <a:moveTo>
                    <a:pt x="24051" y="0"/>
                  </a:moveTo>
                  <a:cubicBezTo>
                    <a:pt x="23717" y="0"/>
                    <a:pt x="23350" y="67"/>
                    <a:pt x="23050" y="267"/>
                  </a:cubicBezTo>
                  <a:lnTo>
                    <a:pt x="5337" y="10141"/>
                  </a:lnTo>
                  <a:cubicBezTo>
                    <a:pt x="4971" y="10341"/>
                    <a:pt x="4670" y="10641"/>
                    <a:pt x="4504" y="11008"/>
                  </a:cubicBezTo>
                  <a:lnTo>
                    <a:pt x="3770" y="11008"/>
                  </a:lnTo>
                  <a:cubicBezTo>
                    <a:pt x="2602" y="11008"/>
                    <a:pt x="1668" y="11942"/>
                    <a:pt x="1668" y="13110"/>
                  </a:cubicBezTo>
                  <a:cubicBezTo>
                    <a:pt x="1668" y="14544"/>
                    <a:pt x="2535" y="15812"/>
                    <a:pt x="3770" y="16445"/>
                  </a:cubicBezTo>
                  <a:cubicBezTo>
                    <a:pt x="3670" y="16712"/>
                    <a:pt x="3636" y="17046"/>
                    <a:pt x="3636" y="17379"/>
                  </a:cubicBezTo>
                  <a:cubicBezTo>
                    <a:pt x="3636" y="19114"/>
                    <a:pt x="4804" y="20515"/>
                    <a:pt x="6338" y="20949"/>
                  </a:cubicBezTo>
                  <a:lnTo>
                    <a:pt x="6338" y="22283"/>
                  </a:lnTo>
                  <a:cubicBezTo>
                    <a:pt x="6338" y="22883"/>
                    <a:pt x="6638" y="23484"/>
                    <a:pt x="7039" y="23851"/>
                  </a:cubicBezTo>
                  <a:lnTo>
                    <a:pt x="7039" y="34025"/>
                  </a:lnTo>
                  <a:cubicBezTo>
                    <a:pt x="6605" y="34392"/>
                    <a:pt x="6338" y="34992"/>
                    <a:pt x="6338" y="35626"/>
                  </a:cubicBezTo>
                  <a:lnTo>
                    <a:pt x="6338" y="37194"/>
                  </a:lnTo>
                  <a:cubicBezTo>
                    <a:pt x="4804" y="37627"/>
                    <a:pt x="3636" y="39028"/>
                    <a:pt x="3636" y="40730"/>
                  </a:cubicBezTo>
                  <a:cubicBezTo>
                    <a:pt x="3636" y="41030"/>
                    <a:pt x="3670" y="41363"/>
                    <a:pt x="3770" y="41664"/>
                  </a:cubicBezTo>
                  <a:cubicBezTo>
                    <a:pt x="2836" y="42131"/>
                    <a:pt x="2169" y="42898"/>
                    <a:pt x="1835" y="43865"/>
                  </a:cubicBezTo>
                  <a:cubicBezTo>
                    <a:pt x="801" y="43999"/>
                    <a:pt x="0" y="44866"/>
                    <a:pt x="0" y="45900"/>
                  </a:cubicBezTo>
                  <a:lnTo>
                    <a:pt x="0" y="48068"/>
                  </a:lnTo>
                  <a:cubicBezTo>
                    <a:pt x="0" y="49236"/>
                    <a:pt x="934" y="50170"/>
                    <a:pt x="2102" y="50170"/>
                  </a:cubicBezTo>
                  <a:lnTo>
                    <a:pt x="46067" y="50170"/>
                  </a:lnTo>
                  <a:cubicBezTo>
                    <a:pt x="47234" y="50170"/>
                    <a:pt x="48168" y="49236"/>
                    <a:pt x="48168" y="48068"/>
                  </a:cubicBezTo>
                  <a:lnTo>
                    <a:pt x="48168" y="45967"/>
                  </a:lnTo>
                  <a:cubicBezTo>
                    <a:pt x="48068" y="44866"/>
                    <a:pt x="47301" y="44032"/>
                    <a:pt x="46300" y="43865"/>
                  </a:cubicBezTo>
                  <a:cubicBezTo>
                    <a:pt x="46000" y="42898"/>
                    <a:pt x="45299" y="42131"/>
                    <a:pt x="44365" y="41664"/>
                  </a:cubicBezTo>
                  <a:cubicBezTo>
                    <a:pt x="44465" y="41363"/>
                    <a:pt x="44499" y="41063"/>
                    <a:pt x="44499" y="40730"/>
                  </a:cubicBezTo>
                  <a:cubicBezTo>
                    <a:pt x="44499" y="39028"/>
                    <a:pt x="43331" y="37627"/>
                    <a:pt x="41797" y="37194"/>
                  </a:cubicBezTo>
                  <a:lnTo>
                    <a:pt x="41797" y="35626"/>
                  </a:lnTo>
                  <a:cubicBezTo>
                    <a:pt x="41797" y="34992"/>
                    <a:pt x="41497" y="34392"/>
                    <a:pt x="41063" y="34025"/>
                  </a:cubicBezTo>
                  <a:lnTo>
                    <a:pt x="41063" y="23851"/>
                  </a:lnTo>
                  <a:cubicBezTo>
                    <a:pt x="41530" y="23484"/>
                    <a:pt x="41797" y="22883"/>
                    <a:pt x="41797" y="22283"/>
                  </a:cubicBezTo>
                  <a:lnTo>
                    <a:pt x="41797" y="20949"/>
                  </a:lnTo>
                  <a:cubicBezTo>
                    <a:pt x="43331" y="20515"/>
                    <a:pt x="44499" y="19114"/>
                    <a:pt x="44499" y="17379"/>
                  </a:cubicBezTo>
                  <a:cubicBezTo>
                    <a:pt x="44499" y="17046"/>
                    <a:pt x="44465" y="16712"/>
                    <a:pt x="44365" y="16445"/>
                  </a:cubicBezTo>
                  <a:cubicBezTo>
                    <a:pt x="45633" y="15845"/>
                    <a:pt x="46467" y="14611"/>
                    <a:pt x="46467" y="13110"/>
                  </a:cubicBezTo>
                  <a:cubicBezTo>
                    <a:pt x="46467" y="11942"/>
                    <a:pt x="45533" y="11008"/>
                    <a:pt x="44365" y="11008"/>
                  </a:cubicBezTo>
                  <a:lnTo>
                    <a:pt x="43631" y="11008"/>
                  </a:lnTo>
                  <a:cubicBezTo>
                    <a:pt x="43465" y="10641"/>
                    <a:pt x="43164" y="10341"/>
                    <a:pt x="42798" y="10141"/>
                  </a:cubicBezTo>
                  <a:lnTo>
                    <a:pt x="25052" y="267"/>
                  </a:lnTo>
                  <a:cubicBezTo>
                    <a:pt x="24718" y="100"/>
                    <a:pt x="24384" y="0"/>
                    <a:pt x="24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" name="Google Shape;368;g1ec88503771_0_91"/>
            <p:cNvGrpSpPr/>
            <p:nvPr/>
          </p:nvGrpSpPr>
          <p:grpSpPr>
            <a:xfrm>
              <a:off x="3988025" y="3949100"/>
              <a:ext cx="1099975" cy="1148350"/>
              <a:chOff x="3988025" y="3949100"/>
              <a:chExt cx="1099975" cy="1148350"/>
            </a:xfrm>
          </p:grpSpPr>
          <p:sp>
            <p:nvSpPr>
              <p:cNvPr id="369" name="Google Shape;369;g1ec88503771_0_91"/>
              <p:cNvSpPr/>
              <p:nvPr/>
            </p:nvSpPr>
            <p:spPr>
              <a:xfrm>
                <a:off x="4078925" y="4291025"/>
                <a:ext cx="919025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6761" h="3169" extrusionOk="0">
                    <a:moveTo>
                      <a:pt x="1568" y="0"/>
                    </a:moveTo>
                    <a:cubicBezTo>
                      <a:pt x="701" y="0"/>
                      <a:pt x="1" y="701"/>
                      <a:pt x="1" y="1601"/>
                    </a:cubicBezTo>
                    <a:cubicBezTo>
                      <a:pt x="1" y="2468"/>
                      <a:pt x="701" y="3169"/>
                      <a:pt x="1568" y="3169"/>
                    </a:cubicBezTo>
                    <a:lnTo>
                      <a:pt x="35159" y="3169"/>
                    </a:lnTo>
                    <a:cubicBezTo>
                      <a:pt x="36026" y="3169"/>
                      <a:pt x="36727" y="2468"/>
                      <a:pt x="36727" y="1601"/>
                    </a:cubicBezTo>
                    <a:cubicBezTo>
                      <a:pt x="36760" y="701"/>
                      <a:pt x="36026" y="0"/>
                      <a:pt x="35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g1ec88503771_0_91"/>
              <p:cNvSpPr/>
              <p:nvPr/>
            </p:nvSpPr>
            <p:spPr>
              <a:xfrm>
                <a:off x="4078925" y="4874775"/>
                <a:ext cx="9181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727" h="3170" extrusionOk="0">
                    <a:moveTo>
                      <a:pt x="1568" y="0"/>
                    </a:moveTo>
                    <a:cubicBezTo>
                      <a:pt x="701" y="0"/>
                      <a:pt x="1" y="701"/>
                      <a:pt x="1" y="1601"/>
                    </a:cubicBezTo>
                    <a:cubicBezTo>
                      <a:pt x="1" y="2469"/>
                      <a:pt x="701" y="3169"/>
                      <a:pt x="1568" y="3169"/>
                    </a:cubicBezTo>
                    <a:lnTo>
                      <a:pt x="35159" y="3169"/>
                    </a:lnTo>
                    <a:cubicBezTo>
                      <a:pt x="36026" y="3169"/>
                      <a:pt x="36727" y="2469"/>
                      <a:pt x="36727" y="1601"/>
                    </a:cubicBezTo>
                    <a:cubicBezTo>
                      <a:pt x="36727" y="701"/>
                      <a:pt x="36026" y="0"/>
                      <a:pt x="35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g1ec88503771_0_91"/>
              <p:cNvSpPr/>
              <p:nvPr/>
            </p:nvSpPr>
            <p:spPr>
              <a:xfrm>
                <a:off x="4146475" y="4395250"/>
                <a:ext cx="1217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7981" extrusionOk="0">
                    <a:moveTo>
                      <a:pt x="1" y="1"/>
                    </a:moveTo>
                    <a:lnTo>
                      <a:pt x="1" y="2336"/>
                    </a:lnTo>
                    <a:lnTo>
                      <a:pt x="768" y="2336"/>
                    </a:lnTo>
                    <a:lnTo>
                      <a:pt x="768" y="15645"/>
                    </a:lnTo>
                    <a:lnTo>
                      <a:pt x="1" y="15645"/>
                    </a:lnTo>
                    <a:lnTo>
                      <a:pt x="1" y="17980"/>
                    </a:lnTo>
                    <a:lnTo>
                      <a:pt x="4871" y="17980"/>
                    </a:lnTo>
                    <a:lnTo>
                      <a:pt x="4871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871" y="2336"/>
                    </a:lnTo>
                    <a:lnTo>
                      <a:pt x="48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g1ec88503771_0_91"/>
              <p:cNvSpPr/>
              <p:nvPr/>
            </p:nvSpPr>
            <p:spPr>
              <a:xfrm>
                <a:off x="4312425" y="4395250"/>
                <a:ext cx="1217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7981" extrusionOk="0">
                    <a:moveTo>
                      <a:pt x="1" y="1"/>
                    </a:moveTo>
                    <a:lnTo>
                      <a:pt x="1" y="2336"/>
                    </a:lnTo>
                    <a:lnTo>
                      <a:pt x="701" y="2336"/>
                    </a:lnTo>
                    <a:lnTo>
                      <a:pt x="701" y="15645"/>
                    </a:lnTo>
                    <a:lnTo>
                      <a:pt x="1" y="15645"/>
                    </a:lnTo>
                    <a:lnTo>
                      <a:pt x="1" y="17980"/>
                    </a:lnTo>
                    <a:lnTo>
                      <a:pt x="4871" y="17980"/>
                    </a:lnTo>
                    <a:lnTo>
                      <a:pt x="4871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871" y="2336"/>
                    </a:lnTo>
                    <a:lnTo>
                      <a:pt x="48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g1ec88503771_0_91"/>
              <p:cNvSpPr/>
              <p:nvPr/>
            </p:nvSpPr>
            <p:spPr>
              <a:xfrm>
                <a:off x="4476725" y="4395250"/>
                <a:ext cx="122600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17981" extrusionOk="0">
                    <a:moveTo>
                      <a:pt x="0" y="1"/>
                    </a:moveTo>
                    <a:lnTo>
                      <a:pt x="0" y="2336"/>
                    </a:lnTo>
                    <a:lnTo>
                      <a:pt x="767" y="2336"/>
                    </a:lnTo>
                    <a:lnTo>
                      <a:pt x="767" y="15645"/>
                    </a:lnTo>
                    <a:lnTo>
                      <a:pt x="0" y="15645"/>
                    </a:lnTo>
                    <a:lnTo>
                      <a:pt x="0" y="17980"/>
                    </a:lnTo>
                    <a:lnTo>
                      <a:pt x="4904" y="17980"/>
                    </a:lnTo>
                    <a:lnTo>
                      <a:pt x="4904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904" y="2336"/>
                    </a:lnTo>
                    <a:lnTo>
                      <a:pt x="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g1ec88503771_0_91"/>
              <p:cNvSpPr/>
              <p:nvPr/>
            </p:nvSpPr>
            <p:spPr>
              <a:xfrm>
                <a:off x="4642675" y="4395250"/>
                <a:ext cx="1217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7981" extrusionOk="0">
                    <a:moveTo>
                      <a:pt x="0" y="1"/>
                    </a:moveTo>
                    <a:lnTo>
                      <a:pt x="0" y="2336"/>
                    </a:lnTo>
                    <a:lnTo>
                      <a:pt x="701" y="2336"/>
                    </a:lnTo>
                    <a:lnTo>
                      <a:pt x="701" y="15645"/>
                    </a:lnTo>
                    <a:lnTo>
                      <a:pt x="0" y="15645"/>
                    </a:lnTo>
                    <a:lnTo>
                      <a:pt x="0" y="17980"/>
                    </a:lnTo>
                    <a:lnTo>
                      <a:pt x="4870" y="17980"/>
                    </a:lnTo>
                    <a:lnTo>
                      <a:pt x="4870" y="15645"/>
                    </a:lnTo>
                    <a:lnTo>
                      <a:pt x="4170" y="15645"/>
                    </a:lnTo>
                    <a:lnTo>
                      <a:pt x="4170" y="2336"/>
                    </a:lnTo>
                    <a:lnTo>
                      <a:pt x="4870" y="2336"/>
                    </a:lnTo>
                    <a:lnTo>
                      <a:pt x="48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g1ec88503771_0_91"/>
              <p:cNvSpPr/>
              <p:nvPr/>
            </p:nvSpPr>
            <p:spPr>
              <a:xfrm>
                <a:off x="4808625" y="4395250"/>
                <a:ext cx="12092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7981" extrusionOk="0">
                    <a:moveTo>
                      <a:pt x="0" y="1"/>
                    </a:moveTo>
                    <a:lnTo>
                      <a:pt x="0" y="2336"/>
                    </a:lnTo>
                    <a:lnTo>
                      <a:pt x="701" y="2336"/>
                    </a:lnTo>
                    <a:lnTo>
                      <a:pt x="701" y="15645"/>
                    </a:lnTo>
                    <a:lnTo>
                      <a:pt x="0" y="15645"/>
                    </a:lnTo>
                    <a:lnTo>
                      <a:pt x="0" y="17980"/>
                    </a:lnTo>
                    <a:lnTo>
                      <a:pt x="4837" y="17980"/>
                    </a:lnTo>
                    <a:lnTo>
                      <a:pt x="4837" y="15645"/>
                    </a:lnTo>
                    <a:lnTo>
                      <a:pt x="4136" y="15645"/>
                    </a:lnTo>
                    <a:lnTo>
                      <a:pt x="4136" y="2336"/>
                    </a:lnTo>
                    <a:lnTo>
                      <a:pt x="4837" y="2336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g1ec88503771_0_91"/>
              <p:cNvSpPr/>
              <p:nvPr/>
            </p:nvSpPr>
            <p:spPr>
              <a:xfrm>
                <a:off x="4029725" y="4979850"/>
                <a:ext cx="10174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40697" h="1602" extrusionOk="0">
                    <a:moveTo>
                      <a:pt x="1602" y="0"/>
                    </a:moveTo>
                    <a:cubicBezTo>
                      <a:pt x="701" y="0"/>
                      <a:pt x="1" y="734"/>
                      <a:pt x="1" y="1601"/>
                    </a:cubicBezTo>
                    <a:lnTo>
                      <a:pt x="40696" y="1601"/>
                    </a:lnTo>
                    <a:cubicBezTo>
                      <a:pt x="40696" y="734"/>
                      <a:pt x="39996" y="0"/>
                      <a:pt x="39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g1ec88503771_0_91"/>
              <p:cNvSpPr/>
              <p:nvPr/>
            </p:nvSpPr>
            <p:spPr>
              <a:xfrm>
                <a:off x="4029725" y="4224300"/>
                <a:ext cx="10165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40663" h="1602" extrusionOk="0">
                    <a:moveTo>
                      <a:pt x="1" y="0"/>
                    </a:moveTo>
                    <a:cubicBezTo>
                      <a:pt x="1" y="868"/>
                      <a:pt x="701" y="1602"/>
                      <a:pt x="1602" y="1602"/>
                    </a:cubicBezTo>
                    <a:lnTo>
                      <a:pt x="39062" y="1602"/>
                    </a:lnTo>
                    <a:cubicBezTo>
                      <a:pt x="39962" y="1602"/>
                      <a:pt x="40663" y="868"/>
                      <a:pt x="406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g1ec88503771_0_91"/>
              <p:cNvSpPr/>
              <p:nvPr/>
            </p:nvSpPr>
            <p:spPr>
              <a:xfrm>
                <a:off x="3988025" y="5044050"/>
                <a:ext cx="10999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43999" h="2136" extrusionOk="0">
                    <a:moveTo>
                      <a:pt x="1" y="1"/>
                    </a:moveTo>
                    <a:lnTo>
                      <a:pt x="1" y="2135"/>
                    </a:lnTo>
                    <a:lnTo>
                      <a:pt x="43999" y="2135"/>
                    </a:lnTo>
                    <a:lnTo>
                      <a:pt x="439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g1ec88503771_0_91"/>
              <p:cNvSpPr/>
              <p:nvPr/>
            </p:nvSpPr>
            <p:spPr>
              <a:xfrm>
                <a:off x="4095600" y="3949100"/>
                <a:ext cx="88567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35427" h="9875" extrusionOk="0">
                    <a:moveTo>
                      <a:pt x="17713" y="1"/>
                    </a:moveTo>
                    <a:lnTo>
                      <a:pt x="1" y="9874"/>
                    </a:lnTo>
                    <a:lnTo>
                      <a:pt x="35426" y="9874"/>
                    </a:lnTo>
                    <a:lnTo>
                      <a:pt x="177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"/>
          <p:cNvSpPr txBox="1">
            <a:spLocks noGrp="1"/>
          </p:cNvSpPr>
          <p:nvPr>
            <p:ph type="title"/>
          </p:nvPr>
        </p:nvSpPr>
        <p:spPr>
          <a:xfrm>
            <a:off x="4256450" y="637850"/>
            <a:ext cx="36828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Ridge &amp; 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LASSO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"/>
          <p:cNvSpPr txBox="1"/>
          <p:nvPr/>
        </p:nvSpPr>
        <p:spPr>
          <a:xfrm>
            <a:off x="4337150" y="1392250"/>
            <a:ext cx="36828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data into training/</a:t>
            </a:r>
            <a:r>
              <a:rPr lang="en-US" sz="17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two logistic regression models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Observed lambda values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6" name="Google Shape;38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37150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87" name="Google Shape;387;p6"/>
          <p:cNvSpPr txBox="1"/>
          <p:nvPr/>
        </p:nvSpPr>
        <p:spPr>
          <a:xfrm>
            <a:off x="705400" y="2177200"/>
            <a:ext cx="30000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model with all predictors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p-values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 the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69050" y="637850"/>
            <a:ext cx="34251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g1ec88503771_0_142"/>
          <p:cNvPicPr preferRelativeResize="0"/>
          <p:nvPr/>
        </p:nvPicPr>
        <p:blipFill rotWithShape="1">
          <a:blip r:embed="rId3">
            <a:alphaModFix/>
          </a:blip>
          <a:srcRect l="47210"/>
          <a:stretch/>
        </p:blipFill>
        <p:spPr>
          <a:xfrm flipH="1">
            <a:off x="0" y="0"/>
            <a:ext cx="48014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1ec88503771_0_142"/>
          <p:cNvSpPr txBox="1">
            <a:spLocks noGrp="1"/>
          </p:cNvSpPr>
          <p:nvPr>
            <p:ph type="title"/>
          </p:nvPr>
        </p:nvSpPr>
        <p:spPr>
          <a:xfrm>
            <a:off x="559312" y="564525"/>
            <a:ext cx="36828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PCA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1ec88503771_0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523362" y="0"/>
            <a:ext cx="4620638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96" name="Google Shape;396;g1ec88503771_0_142"/>
          <p:cNvSpPr txBox="1">
            <a:spLocks noGrp="1"/>
          </p:cNvSpPr>
          <p:nvPr>
            <p:ph type="title"/>
          </p:nvPr>
        </p:nvSpPr>
        <p:spPr>
          <a:xfrm>
            <a:off x="4801425" y="564525"/>
            <a:ext cx="36828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Classification 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Tree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ec88503771_0_142"/>
          <p:cNvSpPr txBox="1"/>
          <p:nvPr/>
        </p:nvSpPr>
        <p:spPr>
          <a:xfrm>
            <a:off x="564700" y="2004150"/>
            <a:ext cx="39297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predictors, group with R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PCs (Scree Plot, 80-90% Rule)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linear regression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g1ec88503771_0_142"/>
          <p:cNvSpPr txBox="1"/>
          <p:nvPr/>
        </p:nvSpPr>
        <p:spPr>
          <a:xfrm>
            <a:off x="4410475" y="2004150"/>
            <a:ext cx="39297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into training/testing data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full tree with CP = 0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Prune tree - prevent overfitting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at xerror in CP tables,  pick smallest values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7"/>
          <p:cNvGrpSpPr/>
          <p:nvPr/>
        </p:nvGrpSpPr>
        <p:grpSpPr>
          <a:xfrm>
            <a:off x="6349322" y="1864420"/>
            <a:ext cx="1485850" cy="1452089"/>
            <a:chOff x="4145250" y="1467650"/>
            <a:chExt cx="683275" cy="667750"/>
          </a:xfrm>
        </p:grpSpPr>
        <p:sp>
          <p:nvSpPr>
            <p:cNvPr id="404" name="Google Shape;404;p7"/>
            <p:cNvSpPr/>
            <p:nvPr/>
          </p:nvSpPr>
          <p:spPr>
            <a:xfrm>
              <a:off x="4145250" y="1467650"/>
              <a:ext cx="683275" cy="667750"/>
            </a:xfrm>
            <a:custGeom>
              <a:avLst/>
              <a:gdLst/>
              <a:ahLst/>
              <a:cxnLst/>
              <a:rect l="l" t="t" r="r" b="b"/>
              <a:pathLst>
                <a:path w="27331" h="26710" extrusionOk="0">
                  <a:moveTo>
                    <a:pt x="9436" y="14520"/>
                  </a:moveTo>
                  <a:cubicBezTo>
                    <a:pt x="9139" y="14626"/>
                    <a:pt x="8809" y="14751"/>
                    <a:pt x="8459" y="14890"/>
                  </a:cubicBezTo>
                  <a:cubicBezTo>
                    <a:pt x="8360" y="14745"/>
                    <a:pt x="8248" y="14619"/>
                    <a:pt x="8102" y="14520"/>
                  </a:cubicBezTo>
                  <a:close/>
                  <a:moveTo>
                    <a:pt x="20945" y="14520"/>
                  </a:moveTo>
                  <a:cubicBezTo>
                    <a:pt x="20807" y="14619"/>
                    <a:pt x="20681" y="14745"/>
                    <a:pt x="20595" y="14890"/>
                  </a:cubicBezTo>
                  <a:cubicBezTo>
                    <a:pt x="20245" y="14745"/>
                    <a:pt x="19915" y="14619"/>
                    <a:pt x="19618" y="14520"/>
                  </a:cubicBezTo>
                  <a:close/>
                  <a:moveTo>
                    <a:pt x="2272" y="0"/>
                  </a:moveTo>
                  <a:cubicBezTo>
                    <a:pt x="1024" y="0"/>
                    <a:pt x="1" y="1017"/>
                    <a:pt x="1" y="2272"/>
                  </a:cubicBezTo>
                  <a:lnTo>
                    <a:pt x="1" y="23632"/>
                  </a:lnTo>
                  <a:cubicBezTo>
                    <a:pt x="1" y="24880"/>
                    <a:pt x="1017" y="25904"/>
                    <a:pt x="2272" y="25904"/>
                  </a:cubicBezTo>
                  <a:lnTo>
                    <a:pt x="3137" y="25904"/>
                  </a:lnTo>
                  <a:cubicBezTo>
                    <a:pt x="4088" y="25904"/>
                    <a:pt x="4900" y="25316"/>
                    <a:pt x="5243" y="24484"/>
                  </a:cubicBezTo>
                  <a:cubicBezTo>
                    <a:pt x="5296" y="24491"/>
                    <a:pt x="5362" y="24491"/>
                    <a:pt x="5422" y="24491"/>
                  </a:cubicBezTo>
                  <a:lnTo>
                    <a:pt x="6610" y="24491"/>
                  </a:lnTo>
                  <a:lnTo>
                    <a:pt x="6610" y="25052"/>
                  </a:lnTo>
                  <a:cubicBezTo>
                    <a:pt x="6610" y="25970"/>
                    <a:pt x="7356" y="26709"/>
                    <a:pt x="8268" y="26709"/>
                  </a:cubicBezTo>
                  <a:lnTo>
                    <a:pt x="20780" y="26709"/>
                  </a:lnTo>
                  <a:cubicBezTo>
                    <a:pt x="21698" y="26709"/>
                    <a:pt x="22444" y="25970"/>
                    <a:pt x="22444" y="25052"/>
                  </a:cubicBezTo>
                  <a:lnTo>
                    <a:pt x="22444" y="24491"/>
                  </a:lnTo>
                  <a:lnTo>
                    <a:pt x="23633" y="24491"/>
                  </a:lnTo>
                  <a:cubicBezTo>
                    <a:pt x="24471" y="24491"/>
                    <a:pt x="25171" y="23857"/>
                    <a:pt x="25283" y="23038"/>
                  </a:cubicBezTo>
                  <a:cubicBezTo>
                    <a:pt x="26439" y="22926"/>
                    <a:pt x="27317" y="21955"/>
                    <a:pt x="27317" y="20787"/>
                  </a:cubicBezTo>
                  <a:cubicBezTo>
                    <a:pt x="27317" y="19822"/>
                    <a:pt x="26703" y="18977"/>
                    <a:pt x="25805" y="18667"/>
                  </a:cubicBezTo>
                  <a:cubicBezTo>
                    <a:pt x="26683" y="18350"/>
                    <a:pt x="27317" y="17511"/>
                    <a:pt x="27317" y="16528"/>
                  </a:cubicBezTo>
                  <a:cubicBezTo>
                    <a:pt x="27317" y="15544"/>
                    <a:pt x="26690" y="14705"/>
                    <a:pt x="25805" y="14388"/>
                  </a:cubicBezTo>
                  <a:cubicBezTo>
                    <a:pt x="26683" y="14078"/>
                    <a:pt x="27317" y="13233"/>
                    <a:pt x="27317" y="12249"/>
                  </a:cubicBezTo>
                  <a:cubicBezTo>
                    <a:pt x="27317" y="11272"/>
                    <a:pt x="26690" y="10426"/>
                    <a:pt x="25805" y="10116"/>
                  </a:cubicBezTo>
                  <a:cubicBezTo>
                    <a:pt x="26683" y="9799"/>
                    <a:pt x="27317" y="8961"/>
                    <a:pt x="27317" y="7977"/>
                  </a:cubicBezTo>
                  <a:cubicBezTo>
                    <a:pt x="27317" y="7376"/>
                    <a:pt x="27079" y="6801"/>
                    <a:pt x="26657" y="6372"/>
                  </a:cubicBezTo>
                  <a:cubicBezTo>
                    <a:pt x="26419" y="6135"/>
                    <a:pt x="26129" y="5956"/>
                    <a:pt x="25818" y="5837"/>
                  </a:cubicBezTo>
                  <a:cubicBezTo>
                    <a:pt x="26690" y="5527"/>
                    <a:pt x="27330" y="4682"/>
                    <a:pt x="27330" y="3698"/>
                  </a:cubicBezTo>
                  <a:cubicBezTo>
                    <a:pt x="27330" y="2457"/>
                    <a:pt x="26313" y="1433"/>
                    <a:pt x="25059" y="1433"/>
                  </a:cubicBezTo>
                  <a:lnTo>
                    <a:pt x="17538" y="1433"/>
                  </a:lnTo>
                  <a:cubicBezTo>
                    <a:pt x="17129" y="1433"/>
                    <a:pt x="16746" y="1612"/>
                    <a:pt x="16488" y="1902"/>
                  </a:cubicBezTo>
                  <a:cubicBezTo>
                    <a:pt x="15874" y="1717"/>
                    <a:pt x="15220" y="1631"/>
                    <a:pt x="14534" y="1631"/>
                  </a:cubicBezTo>
                  <a:cubicBezTo>
                    <a:pt x="13847" y="1631"/>
                    <a:pt x="13200" y="1717"/>
                    <a:pt x="12579" y="1902"/>
                  </a:cubicBezTo>
                  <a:cubicBezTo>
                    <a:pt x="12315" y="1605"/>
                    <a:pt x="11945" y="1433"/>
                    <a:pt x="11529" y="1433"/>
                  </a:cubicBezTo>
                  <a:lnTo>
                    <a:pt x="5250" y="1433"/>
                  </a:lnTo>
                  <a:cubicBezTo>
                    <a:pt x="4913" y="595"/>
                    <a:pt x="4088" y="0"/>
                    <a:pt x="3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3450" y="1833275"/>
              <a:ext cx="111450" cy="66725"/>
            </a:xfrm>
            <a:custGeom>
              <a:avLst/>
              <a:gdLst/>
              <a:ahLst/>
              <a:cxnLst/>
              <a:rect l="l" t="t" r="r" b="b"/>
              <a:pathLst>
                <a:path w="4458" h="2669" extrusionOk="0">
                  <a:moveTo>
                    <a:pt x="80" y="1"/>
                  </a:moveTo>
                  <a:cubicBezTo>
                    <a:pt x="60" y="100"/>
                    <a:pt x="33" y="212"/>
                    <a:pt x="0" y="318"/>
                  </a:cubicBezTo>
                  <a:cubicBezTo>
                    <a:pt x="245" y="582"/>
                    <a:pt x="377" y="925"/>
                    <a:pt x="377" y="1289"/>
                  </a:cubicBezTo>
                  <a:cubicBezTo>
                    <a:pt x="377" y="1936"/>
                    <a:pt x="1367" y="2669"/>
                    <a:pt x="2232" y="2669"/>
                  </a:cubicBezTo>
                  <a:cubicBezTo>
                    <a:pt x="3097" y="2669"/>
                    <a:pt x="4088" y="1936"/>
                    <a:pt x="4088" y="1289"/>
                  </a:cubicBezTo>
                  <a:cubicBezTo>
                    <a:pt x="4088" y="925"/>
                    <a:pt x="4220" y="582"/>
                    <a:pt x="4457" y="318"/>
                  </a:cubicBezTo>
                  <a:cubicBezTo>
                    <a:pt x="4424" y="212"/>
                    <a:pt x="4405" y="100"/>
                    <a:pt x="4385" y="1"/>
                  </a:cubicBezTo>
                  <a:cubicBezTo>
                    <a:pt x="3619" y="523"/>
                    <a:pt x="2866" y="681"/>
                    <a:pt x="2232" y="681"/>
                  </a:cubicBezTo>
                  <a:cubicBezTo>
                    <a:pt x="1598" y="681"/>
                    <a:pt x="846" y="523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370425" y="1548525"/>
              <a:ext cx="277825" cy="278025"/>
            </a:xfrm>
            <a:custGeom>
              <a:avLst/>
              <a:gdLst/>
              <a:ahLst/>
              <a:cxnLst/>
              <a:rect l="l" t="t" r="r" b="b"/>
              <a:pathLst>
                <a:path w="11113" h="11121" extrusionOk="0">
                  <a:moveTo>
                    <a:pt x="5540" y="1"/>
                  </a:moveTo>
                  <a:cubicBezTo>
                    <a:pt x="3103" y="1"/>
                    <a:pt x="1109" y="1480"/>
                    <a:pt x="1109" y="3930"/>
                  </a:cubicBezTo>
                  <a:cubicBezTo>
                    <a:pt x="1109" y="4042"/>
                    <a:pt x="1109" y="4147"/>
                    <a:pt x="1116" y="4253"/>
                  </a:cubicBezTo>
                  <a:cubicBezTo>
                    <a:pt x="1076" y="4260"/>
                    <a:pt x="1037" y="4260"/>
                    <a:pt x="997" y="4280"/>
                  </a:cubicBezTo>
                  <a:cubicBezTo>
                    <a:pt x="343" y="4445"/>
                    <a:pt x="0" y="5316"/>
                    <a:pt x="218" y="6227"/>
                  </a:cubicBezTo>
                  <a:cubicBezTo>
                    <a:pt x="423" y="7046"/>
                    <a:pt x="1010" y="7614"/>
                    <a:pt x="1598" y="7614"/>
                  </a:cubicBezTo>
                  <a:cubicBezTo>
                    <a:pt x="1664" y="7614"/>
                    <a:pt x="1737" y="7607"/>
                    <a:pt x="1803" y="7588"/>
                  </a:cubicBezTo>
                  <a:cubicBezTo>
                    <a:pt x="2463" y="9232"/>
                    <a:pt x="3645" y="11120"/>
                    <a:pt x="5553" y="11120"/>
                  </a:cubicBezTo>
                  <a:cubicBezTo>
                    <a:pt x="7455" y="11120"/>
                    <a:pt x="8637" y="9225"/>
                    <a:pt x="9297" y="7588"/>
                  </a:cubicBezTo>
                  <a:cubicBezTo>
                    <a:pt x="9363" y="7607"/>
                    <a:pt x="9436" y="7614"/>
                    <a:pt x="9502" y="7614"/>
                  </a:cubicBezTo>
                  <a:cubicBezTo>
                    <a:pt x="10089" y="7614"/>
                    <a:pt x="10684" y="7046"/>
                    <a:pt x="10882" y="6227"/>
                  </a:cubicBezTo>
                  <a:cubicBezTo>
                    <a:pt x="11113" y="5310"/>
                    <a:pt x="10770" y="4445"/>
                    <a:pt x="10109" y="4280"/>
                  </a:cubicBezTo>
                  <a:lnTo>
                    <a:pt x="9984" y="4253"/>
                  </a:lnTo>
                  <a:cubicBezTo>
                    <a:pt x="9984" y="4147"/>
                    <a:pt x="9990" y="4035"/>
                    <a:pt x="9990" y="3930"/>
                  </a:cubicBezTo>
                  <a:cubicBezTo>
                    <a:pt x="9990" y="1473"/>
                    <a:pt x="8003" y="1"/>
                    <a:pt x="5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275000" y="1859175"/>
              <a:ext cx="468500" cy="190875"/>
            </a:xfrm>
            <a:custGeom>
              <a:avLst/>
              <a:gdLst/>
              <a:ahLst/>
              <a:cxnLst/>
              <a:rect l="l" t="t" r="r" b="b"/>
              <a:pathLst>
                <a:path w="18740" h="7635" extrusionOk="0">
                  <a:moveTo>
                    <a:pt x="12693" y="1"/>
                  </a:moveTo>
                  <a:cubicBezTo>
                    <a:pt x="12638" y="1"/>
                    <a:pt x="12582" y="20"/>
                    <a:pt x="12533" y="54"/>
                  </a:cubicBezTo>
                  <a:cubicBezTo>
                    <a:pt x="12467" y="107"/>
                    <a:pt x="12434" y="180"/>
                    <a:pt x="12434" y="266"/>
                  </a:cubicBezTo>
                  <a:cubicBezTo>
                    <a:pt x="12434" y="1725"/>
                    <a:pt x="10783" y="2854"/>
                    <a:pt x="9370" y="2854"/>
                  </a:cubicBezTo>
                  <a:cubicBezTo>
                    <a:pt x="7951" y="2854"/>
                    <a:pt x="6306" y="1725"/>
                    <a:pt x="6306" y="266"/>
                  </a:cubicBezTo>
                  <a:cubicBezTo>
                    <a:pt x="6306" y="180"/>
                    <a:pt x="6273" y="107"/>
                    <a:pt x="6207" y="54"/>
                  </a:cubicBezTo>
                  <a:cubicBezTo>
                    <a:pt x="6161" y="21"/>
                    <a:pt x="6108" y="2"/>
                    <a:pt x="6049" y="2"/>
                  </a:cubicBezTo>
                  <a:cubicBezTo>
                    <a:pt x="6029" y="2"/>
                    <a:pt x="6009" y="2"/>
                    <a:pt x="5983" y="8"/>
                  </a:cubicBezTo>
                  <a:cubicBezTo>
                    <a:pt x="5739" y="68"/>
                    <a:pt x="1" y="1520"/>
                    <a:pt x="1" y="4531"/>
                  </a:cubicBezTo>
                  <a:lnTo>
                    <a:pt x="1" y="7377"/>
                  </a:lnTo>
                  <a:cubicBezTo>
                    <a:pt x="1" y="7516"/>
                    <a:pt x="119" y="7635"/>
                    <a:pt x="258" y="7635"/>
                  </a:cubicBezTo>
                  <a:lnTo>
                    <a:pt x="1638" y="7635"/>
                  </a:lnTo>
                  <a:lnTo>
                    <a:pt x="1638" y="5330"/>
                  </a:lnTo>
                  <a:cubicBezTo>
                    <a:pt x="1638" y="4525"/>
                    <a:pt x="2298" y="3864"/>
                    <a:pt x="3104" y="3864"/>
                  </a:cubicBezTo>
                  <a:lnTo>
                    <a:pt x="15617" y="3864"/>
                  </a:lnTo>
                  <a:cubicBezTo>
                    <a:pt x="16429" y="3864"/>
                    <a:pt x="17089" y="4525"/>
                    <a:pt x="17089" y="5330"/>
                  </a:cubicBezTo>
                  <a:lnTo>
                    <a:pt x="17089" y="7635"/>
                  </a:lnTo>
                  <a:lnTo>
                    <a:pt x="18462" y="7635"/>
                  </a:lnTo>
                  <a:cubicBezTo>
                    <a:pt x="18608" y="7635"/>
                    <a:pt x="18720" y="7516"/>
                    <a:pt x="18720" y="7377"/>
                  </a:cubicBezTo>
                  <a:lnTo>
                    <a:pt x="18720" y="4531"/>
                  </a:lnTo>
                  <a:cubicBezTo>
                    <a:pt x="18740" y="1520"/>
                    <a:pt x="13002" y="68"/>
                    <a:pt x="12751" y="8"/>
                  </a:cubicBezTo>
                  <a:cubicBezTo>
                    <a:pt x="12732" y="3"/>
                    <a:pt x="12712" y="1"/>
                    <a:pt x="12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346475" y="1985975"/>
              <a:ext cx="325725" cy="119700"/>
            </a:xfrm>
            <a:custGeom>
              <a:avLst/>
              <a:gdLst/>
              <a:ahLst/>
              <a:cxnLst/>
              <a:rect l="l" t="t" r="r" b="b"/>
              <a:pathLst>
                <a:path w="13029" h="4788" extrusionOk="0">
                  <a:moveTo>
                    <a:pt x="252" y="1"/>
                  </a:moveTo>
                  <a:cubicBezTo>
                    <a:pt x="113" y="1"/>
                    <a:pt x="1" y="120"/>
                    <a:pt x="1" y="258"/>
                  </a:cubicBezTo>
                  <a:lnTo>
                    <a:pt x="1" y="4537"/>
                  </a:lnTo>
                  <a:cubicBezTo>
                    <a:pt x="1" y="4676"/>
                    <a:pt x="113" y="4788"/>
                    <a:pt x="252" y="4788"/>
                  </a:cubicBezTo>
                  <a:lnTo>
                    <a:pt x="12764" y="4788"/>
                  </a:lnTo>
                  <a:cubicBezTo>
                    <a:pt x="12903" y="4788"/>
                    <a:pt x="13022" y="4676"/>
                    <a:pt x="13022" y="4537"/>
                  </a:cubicBezTo>
                  <a:lnTo>
                    <a:pt x="13022" y="258"/>
                  </a:lnTo>
                  <a:cubicBezTo>
                    <a:pt x="13028" y="120"/>
                    <a:pt x="12916" y="1"/>
                    <a:pt x="12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584525" y="1543425"/>
              <a:ext cx="209650" cy="43425"/>
            </a:xfrm>
            <a:custGeom>
              <a:avLst/>
              <a:gdLst/>
              <a:ahLst/>
              <a:cxnLst/>
              <a:rect l="l" t="t" r="r" b="b"/>
              <a:pathLst>
                <a:path w="8386" h="1737" extrusionOk="0">
                  <a:moveTo>
                    <a:pt x="0" y="0"/>
                  </a:moveTo>
                  <a:cubicBezTo>
                    <a:pt x="264" y="152"/>
                    <a:pt x="522" y="324"/>
                    <a:pt x="746" y="515"/>
                  </a:cubicBezTo>
                  <a:cubicBezTo>
                    <a:pt x="1156" y="878"/>
                    <a:pt x="1506" y="1281"/>
                    <a:pt x="1757" y="1737"/>
                  </a:cubicBezTo>
                  <a:lnTo>
                    <a:pt x="7521" y="1737"/>
                  </a:lnTo>
                  <a:cubicBezTo>
                    <a:pt x="7996" y="1737"/>
                    <a:pt x="8386" y="1347"/>
                    <a:pt x="8386" y="865"/>
                  </a:cubicBezTo>
                  <a:cubicBezTo>
                    <a:pt x="8386" y="390"/>
                    <a:pt x="7996" y="0"/>
                    <a:pt x="7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4655675" y="1650550"/>
              <a:ext cx="138675" cy="43100"/>
            </a:xfrm>
            <a:custGeom>
              <a:avLst/>
              <a:gdLst/>
              <a:ahLst/>
              <a:cxnLst/>
              <a:rect l="l" t="t" r="r" b="b"/>
              <a:pathLst>
                <a:path w="5547" h="1724" extrusionOk="0">
                  <a:moveTo>
                    <a:pt x="0" y="0"/>
                  </a:moveTo>
                  <a:cubicBezTo>
                    <a:pt x="125" y="152"/>
                    <a:pt x="225" y="337"/>
                    <a:pt x="310" y="535"/>
                  </a:cubicBezTo>
                  <a:cubicBezTo>
                    <a:pt x="449" y="898"/>
                    <a:pt x="515" y="1301"/>
                    <a:pt x="495" y="1724"/>
                  </a:cubicBezTo>
                  <a:lnTo>
                    <a:pt x="4682" y="1724"/>
                  </a:lnTo>
                  <a:cubicBezTo>
                    <a:pt x="5164" y="1724"/>
                    <a:pt x="5547" y="1334"/>
                    <a:pt x="5547" y="859"/>
                  </a:cubicBezTo>
                  <a:cubicBezTo>
                    <a:pt x="5540" y="390"/>
                    <a:pt x="5150" y="0"/>
                    <a:pt x="4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4599200" y="1757350"/>
              <a:ext cx="194975" cy="43275"/>
            </a:xfrm>
            <a:custGeom>
              <a:avLst/>
              <a:gdLst/>
              <a:ahLst/>
              <a:cxnLst/>
              <a:rect l="l" t="t" r="r" b="b"/>
              <a:pathLst>
                <a:path w="7799" h="1731" extrusionOk="0">
                  <a:moveTo>
                    <a:pt x="1103" y="1"/>
                  </a:moveTo>
                  <a:cubicBezTo>
                    <a:pt x="820" y="621"/>
                    <a:pt x="324" y="1301"/>
                    <a:pt x="1" y="1731"/>
                  </a:cubicBezTo>
                  <a:lnTo>
                    <a:pt x="6934" y="1731"/>
                  </a:lnTo>
                  <a:cubicBezTo>
                    <a:pt x="7409" y="1731"/>
                    <a:pt x="7799" y="1341"/>
                    <a:pt x="7799" y="859"/>
                  </a:cubicBezTo>
                  <a:cubicBezTo>
                    <a:pt x="7799" y="384"/>
                    <a:pt x="7409" y="1"/>
                    <a:pt x="6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4690325" y="1864150"/>
              <a:ext cx="103850" cy="43125"/>
            </a:xfrm>
            <a:custGeom>
              <a:avLst/>
              <a:gdLst/>
              <a:ahLst/>
              <a:cxnLst/>
              <a:rect l="l" t="t" r="r" b="b"/>
              <a:pathLst>
                <a:path w="4154" h="1725" extrusionOk="0">
                  <a:moveTo>
                    <a:pt x="1" y="1"/>
                  </a:moveTo>
                  <a:cubicBezTo>
                    <a:pt x="945" y="509"/>
                    <a:pt x="1737" y="1103"/>
                    <a:pt x="2272" y="1724"/>
                  </a:cubicBezTo>
                  <a:lnTo>
                    <a:pt x="3289" y="1724"/>
                  </a:lnTo>
                  <a:cubicBezTo>
                    <a:pt x="3764" y="1724"/>
                    <a:pt x="4154" y="1334"/>
                    <a:pt x="4154" y="852"/>
                  </a:cubicBezTo>
                  <a:cubicBezTo>
                    <a:pt x="4154" y="384"/>
                    <a:pt x="3764" y="1"/>
                    <a:pt x="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4181400" y="1507925"/>
              <a:ext cx="252925" cy="577450"/>
            </a:xfrm>
            <a:custGeom>
              <a:avLst/>
              <a:gdLst/>
              <a:ahLst/>
              <a:cxnLst/>
              <a:rect l="l" t="t" r="r" b="b"/>
              <a:pathLst>
                <a:path w="10117" h="23098" extrusionOk="0">
                  <a:moveTo>
                    <a:pt x="866" y="1"/>
                  </a:moveTo>
                  <a:cubicBezTo>
                    <a:pt x="384" y="1"/>
                    <a:pt x="1" y="390"/>
                    <a:pt x="1" y="865"/>
                  </a:cubicBezTo>
                  <a:lnTo>
                    <a:pt x="1" y="22226"/>
                  </a:lnTo>
                  <a:cubicBezTo>
                    <a:pt x="1" y="22708"/>
                    <a:pt x="384" y="23098"/>
                    <a:pt x="866" y="23098"/>
                  </a:cubicBezTo>
                  <a:lnTo>
                    <a:pt x="1731" y="23098"/>
                  </a:lnTo>
                  <a:cubicBezTo>
                    <a:pt x="2213" y="23098"/>
                    <a:pt x="2596" y="22708"/>
                    <a:pt x="2596" y="22226"/>
                  </a:cubicBezTo>
                  <a:lnTo>
                    <a:pt x="2596" y="21777"/>
                  </a:lnTo>
                  <a:cubicBezTo>
                    <a:pt x="2576" y="21658"/>
                    <a:pt x="2556" y="21546"/>
                    <a:pt x="2556" y="21427"/>
                  </a:cubicBezTo>
                  <a:lnTo>
                    <a:pt x="2556" y="18581"/>
                  </a:lnTo>
                  <a:cubicBezTo>
                    <a:pt x="2556" y="18396"/>
                    <a:pt x="2576" y="18218"/>
                    <a:pt x="2596" y="18033"/>
                  </a:cubicBezTo>
                  <a:lnTo>
                    <a:pt x="2596" y="15973"/>
                  </a:lnTo>
                  <a:lnTo>
                    <a:pt x="3613" y="15973"/>
                  </a:lnTo>
                  <a:cubicBezTo>
                    <a:pt x="4141" y="15352"/>
                    <a:pt x="4933" y="14758"/>
                    <a:pt x="5877" y="14250"/>
                  </a:cubicBezTo>
                  <a:lnTo>
                    <a:pt x="2589" y="14250"/>
                  </a:lnTo>
                  <a:lnTo>
                    <a:pt x="2589" y="11694"/>
                  </a:lnTo>
                  <a:lnTo>
                    <a:pt x="9483" y="11694"/>
                  </a:lnTo>
                  <a:cubicBezTo>
                    <a:pt x="9166" y="11265"/>
                    <a:pt x="8703" y="10592"/>
                    <a:pt x="8419" y="9971"/>
                  </a:cubicBezTo>
                  <a:lnTo>
                    <a:pt x="2589" y="9971"/>
                  </a:lnTo>
                  <a:lnTo>
                    <a:pt x="2589" y="7422"/>
                  </a:lnTo>
                  <a:lnTo>
                    <a:pt x="6775" y="7422"/>
                  </a:lnTo>
                  <a:cubicBezTo>
                    <a:pt x="6756" y="7006"/>
                    <a:pt x="6815" y="6597"/>
                    <a:pt x="6967" y="6234"/>
                  </a:cubicBezTo>
                  <a:cubicBezTo>
                    <a:pt x="7046" y="6036"/>
                    <a:pt x="7145" y="5851"/>
                    <a:pt x="7271" y="5699"/>
                  </a:cubicBezTo>
                  <a:lnTo>
                    <a:pt x="2596" y="5699"/>
                  </a:lnTo>
                  <a:lnTo>
                    <a:pt x="2596" y="3157"/>
                  </a:lnTo>
                  <a:lnTo>
                    <a:pt x="8360" y="3157"/>
                  </a:lnTo>
                  <a:cubicBezTo>
                    <a:pt x="8624" y="2701"/>
                    <a:pt x="8961" y="2285"/>
                    <a:pt x="9377" y="1942"/>
                  </a:cubicBezTo>
                  <a:cubicBezTo>
                    <a:pt x="9608" y="1750"/>
                    <a:pt x="9852" y="1579"/>
                    <a:pt x="10116" y="1427"/>
                  </a:cubicBezTo>
                  <a:lnTo>
                    <a:pt x="2596" y="1427"/>
                  </a:lnTo>
                  <a:lnTo>
                    <a:pt x="2596" y="865"/>
                  </a:lnTo>
                  <a:cubicBezTo>
                    <a:pt x="2596" y="390"/>
                    <a:pt x="2213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73525" y="1970950"/>
              <a:ext cx="20650" cy="43125"/>
            </a:xfrm>
            <a:custGeom>
              <a:avLst/>
              <a:gdLst/>
              <a:ahLst/>
              <a:cxnLst/>
              <a:rect l="l" t="t" r="r" b="b"/>
              <a:pathLst>
                <a:path w="826" h="1725" extrusionOk="0">
                  <a:moveTo>
                    <a:pt x="1" y="1"/>
                  </a:moveTo>
                  <a:lnTo>
                    <a:pt x="1" y="60"/>
                  </a:lnTo>
                  <a:lnTo>
                    <a:pt x="1" y="1724"/>
                  </a:lnTo>
                  <a:cubicBezTo>
                    <a:pt x="456" y="1698"/>
                    <a:pt x="819" y="1328"/>
                    <a:pt x="819" y="866"/>
                  </a:cubicBezTo>
                  <a:cubicBezTo>
                    <a:pt x="826" y="397"/>
                    <a:pt x="463" y="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7"/>
          <p:cNvSpPr txBox="1">
            <a:spLocks noGrp="1"/>
          </p:cNvSpPr>
          <p:nvPr>
            <p:ph type="title"/>
          </p:nvPr>
        </p:nvSpPr>
        <p:spPr>
          <a:xfrm>
            <a:off x="1181119" y="751115"/>
            <a:ext cx="4402200" cy="69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Model Comparisons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7"/>
          <p:cNvSpPr txBox="1"/>
          <p:nvPr/>
        </p:nvSpPr>
        <p:spPr>
          <a:xfrm>
            <a:off x="769050" y="2335775"/>
            <a:ext cx="40074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Utility (AUC)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Goodness of Fit &amp; Model Assumptions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➢"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(Confusion Matrix &amp; R</a:t>
            </a:r>
            <a:r>
              <a:rPr lang="en-US" sz="1700" baseline="30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ilbreak! Minitheme by Slidesgo">
  <a:themeElements>
    <a:clrScheme name="Simple Light">
      <a:dk1>
        <a:srgbClr val="1D1D1D"/>
      </a:dk1>
      <a:lt1>
        <a:srgbClr val="FFFFFF"/>
      </a:lt1>
      <a:dk2>
        <a:srgbClr val="ECCF00"/>
      </a:dk2>
      <a:lt2>
        <a:srgbClr val="5A5959"/>
      </a:lt2>
      <a:accent1>
        <a:srgbClr val="414141"/>
      </a:accent1>
      <a:accent2>
        <a:srgbClr val="A5A5A5"/>
      </a:accent2>
      <a:accent3>
        <a:srgbClr val="C7C7C7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Macintosh PowerPoint</Application>
  <PresentationFormat>On-screen Show (16:9)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Times New Roman</vt:lpstr>
      <vt:lpstr>Darker Grotesque</vt:lpstr>
      <vt:lpstr>Mulish</vt:lpstr>
      <vt:lpstr>Darker Grotesque Medium</vt:lpstr>
      <vt:lpstr>Lexend Mega</vt:lpstr>
      <vt:lpstr>Lato</vt:lpstr>
      <vt:lpstr>Noto Sans Symbols</vt:lpstr>
      <vt:lpstr>Arial</vt:lpstr>
      <vt:lpstr>Mulish ExtraBold</vt:lpstr>
      <vt:lpstr>Jailbreak! Minitheme by Slidesgo</vt:lpstr>
      <vt:lpstr>Analyzing Parole Violations</vt:lpstr>
      <vt:lpstr>Agenda</vt:lpstr>
      <vt:lpstr>Dataset</vt:lpstr>
      <vt:lpstr>Research Questions</vt:lpstr>
      <vt:lpstr>Methodology</vt:lpstr>
      <vt:lpstr>Understanding &amp; Cleaning Data</vt:lpstr>
      <vt:lpstr>Ridge &amp;  LASSO</vt:lpstr>
      <vt:lpstr>PCA</vt:lpstr>
      <vt:lpstr>Model Comparisons</vt:lpstr>
      <vt:lpstr>Findings</vt:lpstr>
      <vt:lpstr>Logistic Regression</vt:lpstr>
      <vt:lpstr>Ridge &amp; LASSO</vt:lpstr>
      <vt:lpstr>PCA</vt:lpstr>
      <vt:lpstr>Classification Tree</vt:lpstr>
      <vt:lpstr>Model Comparison</vt:lpstr>
      <vt:lpstr>Answers to RQs</vt:lpstr>
      <vt:lpstr>Thank you!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Parole Violations</dc:title>
  <cp:lastModifiedBy>Romangsuriat, Nicole</cp:lastModifiedBy>
  <cp:revision>1</cp:revision>
  <dcterms:modified xsi:type="dcterms:W3CDTF">2024-06-04T19:00:23Z</dcterms:modified>
</cp:coreProperties>
</file>