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79" r:id="rId5"/>
    <p:sldId id="262" r:id="rId6"/>
    <p:sldId id="260" r:id="rId7"/>
    <p:sldId id="261" r:id="rId8"/>
    <p:sldId id="264" r:id="rId9"/>
    <p:sldId id="266" r:id="rId10"/>
    <p:sldId id="267" r:id="rId11"/>
    <p:sldId id="268" r:id="rId12"/>
    <p:sldId id="272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87" r:id="rId23"/>
    <p:sldId id="281" r:id="rId24"/>
    <p:sldId id="282" r:id="rId25"/>
    <p:sldId id="288" r:id="rId26"/>
    <p:sldId id="283" r:id="rId27"/>
    <p:sldId id="284" r:id="rId28"/>
    <p:sldId id="285" r:id="rId29"/>
    <p:sldId id="286" r:id="rId30"/>
    <p:sldId id="289" r:id="rId31"/>
    <p:sldId id="290" r:id="rId32"/>
    <p:sldId id="291" r:id="rId33"/>
    <p:sldId id="292" r:id="rId34"/>
    <p:sldId id="293" r:id="rId35"/>
    <p:sldId id="294" r:id="rId36"/>
    <p:sldId id="280" r:id="rId3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79715" autoAdjust="0"/>
  </p:normalViewPr>
  <p:slideViewPr>
    <p:cSldViewPr>
      <p:cViewPr varScale="1">
        <p:scale>
          <a:sx n="58" d="100"/>
          <a:sy n="5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B928B38-2953-4D97-B63A-1AE3C30440D1}" type="datetimeFigureOut">
              <a:rPr lang="he-IL" smtClean="0"/>
              <a:t>י"ג/אייר/תש"פ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54B67D0-81B7-42C3-BC7E-58151130C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944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B67D0-81B7-42C3-BC7E-58151130C3B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773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אם</a:t>
            </a:r>
            <a:r>
              <a:rPr lang="he-IL" baseline="0" dirty="0" smtClean="0"/>
              <a:t> נרשם 0, עוברים למסך שמוודא את הגדרות הסאונד בפלאפון וחוזרים לתחילת הבלוק.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B67D0-81B7-42C3-BC7E-58151130C3B1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692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רעש לבן ביחד </a:t>
            </a:r>
            <a:r>
              <a:rPr lang="he-IL" b="1" dirty="0" smtClean="0"/>
              <a:t>עם ביפים </a:t>
            </a:r>
            <a:r>
              <a:rPr lang="he-IL" dirty="0" smtClean="0"/>
              <a:t>בקצב </a:t>
            </a:r>
            <a:r>
              <a:rPr lang="en-US" dirty="0" smtClean="0"/>
              <a:t>500mSEC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B67D0-81B7-42C3-BC7E-58151130C3B1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5580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??</a:t>
            </a:r>
          </a:p>
          <a:p>
            <a:r>
              <a:rPr lang="he-IL" dirty="0" smtClean="0"/>
              <a:t>תלוי כמה זמן לקח כל מה</a:t>
            </a:r>
            <a:r>
              <a:rPr lang="he-IL" baseline="0" dirty="0" smtClean="0"/>
              <a:t> שהיה עד עכשיו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B67D0-81B7-42C3-BC7E-58151130C3B1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420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%</a:t>
            </a:r>
            <a:r>
              <a:rPr lang="he-IL" baseline="0" dirty="0" smtClean="0"/>
              <a:t> מהרווח בין כל קצב </a:t>
            </a:r>
            <a:r>
              <a:rPr lang="he-IL" baseline="0" dirty="0" smtClean="0"/>
              <a:t>סף </a:t>
            </a:r>
            <a:r>
              <a:rPr lang="he-IL" baseline="0" dirty="0" err="1" smtClean="0"/>
              <a:t>מסויים</a:t>
            </a:r>
            <a:r>
              <a:rPr lang="he-IL" baseline="0" dirty="0" smtClean="0"/>
              <a:t> (שצריך להבין מה הוא)</a:t>
            </a:r>
            <a:r>
              <a:rPr lang="he-IL" baseline="0" dirty="0" smtClean="0"/>
              <a:t> (לדוגמא: 10% מ500 סטייה, כלומר 550-450 מוגדר כרמת </a:t>
            </a:r>
            <a:r>
              <a:rPr lang="he-IL" baseline="0" dirty="0" err="1" smtClean="0"/>
              <a:t>סטטיה</a:t>
            </a:r>
            <a:r>
              <a:rPr lang="he-IL" baseline="0" dirty="0" smtClean="0"/>
              <a:t> סבירה, מעל זה לא)</a:t>
            </a:r>
          </a:p>
          <a:p>
            <a:r>
              <a:rPr lang="he-IL" baseline="0" dirty="0" smtClean="0"/>
              <a:t>או</a:t>
            </a:r>
          </a:p>
          <a:p>
            <a:r>
              <a:rPr lang="he-IL" baseline="0" dirty="0" smtClean="0"/>
              <a:t>+-30</a:t>
            </a:r>
            <a:r>
              <a:rPr lang="en-US" baseline="0" dirty="0" err="1" smtClean="0"/>
              <a:t>mSEC</a:t>
            </a:r>
            <a:r>
              <a:rPr lang="he-IL" baseline="0" dirty="0" smtClean="0"/>
              <a:t> מוגדר כסטייה סבירה ומקבלת פידבק "יפה" לעומת יותר שמקבל פידבק "נסה לדייק יותר"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B67D0-81B7-42C3-BC7E-58151130C3B1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4020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בין בלוק</a:t>
            </a:r>
            <a:r>
              <a:rPr lang="he-IL" baseline="0" dirty="0" smtClean="0"/>
              <a:t> לבלוק</a:t>
            </a:r>
          </a:p>
          <a:p>
            <a:r>
              <a:rPr lang="he-IL" baseline="0" dirty="0" smtClean="0"/>
              <a:t>סיום הניסוי – שאלות וכאלה</a:t>
            </a:r>
            <a:endParaRPr lang="he-IL" dirty="0" smtClean="0"/>
          </a:p>
          <a:p>
            <a:r>
              <a:rPr lang="he-IL" dirty="0" smtClean="0"/>
              <a:t>שקופיות בין</a:t>
            </a:r>
            <a:r>
              <a:rPr lang="he-IL" baseline="0" dirty="0" smtClean="0"/>
              <a:t> </a:t>
            </a:r>
            <a:r>
              <a:rPr lang="en-US" baseline="0" dirty="0" smtClean="0"/>
              <a:t>trial</a:t>
            </a:r>
            <a:r>
              <a:rPr lang="he-IL" baseline="0" dirty="0" smtClean="0"/>
              <a:t> ל</a:t>
            </a:r>
            <a:r>
              <a:rPr lang="en-US" baseline="0" dirty="0" smtClean="0"/>
              <a:t>trial</a:t>
            </a:r>
            <a:r>
              <a:rPr lang="he-IL" baseline="0" dirty="0" smtClean="0"/>
              <a:t> במהלך הניסוי (הקשת אישור, ואחריו </a:t>
            </a:r>
            <a:r>
              <a:rPr lang="en-US" baseline="0" dirty="0" smtClean="0"/>
              <a:t>3,2,1</a:t>
            </a:r>
            <a:r>
              <a:rPr lang="he-IL" baseline="0" dirty="0" smtClean="0"/>
              <a:t>)?</a:t>
            </a:r>
          </a:p>
          <a:p>
            <a:endParaRPr lang="he-IL" baseline="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B67D0-81B7-42C3-BC7E-58151130C3B1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730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D73F-BC6B-43E2-AE8F-94F44600ABE4}" type="datetimeFigureOut">
              <a:rPr lang="he-IL" smtClean="0"/>
              <a:t>י"ג/אייר/תש"פ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2A2-F263-4163-8C72-F5A84F7F21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667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D73F-BC6B-43E2-AE8F-94F44600ABE4}" type="datetimeFigureOut">
              <a:rPr lang="he-IL" smtClean="0"/>
              <a:t>י"ג/אייר/תש"פ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2A2-F263-4163-8C72-F5A84F7F21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05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D73F-BC6B-43E2-AE8F-94F44600ABE4}" type="datetimeFigureOut">
              <a:rPr lang="he-IL" smtClean="0"/>
              <a:t>י"ג/אייר/תש"פ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2A2-F263-4163-8C72-F5A84F7F21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22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D73F-BC6B-43E2-AE8F-94F44600ABE4}" type="datetimeFigureOut">
              <a:rPr lang="he-IL" smtClean="0"/>
              <a:t>י"ג/אייר/תש"פ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2A2-F263-4163-8C72-F5A84F7F21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74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D73F-BC6B-43E2-AE8F-94F44600ABE4}" type="datetimeFigureOut">
              <a:rPr lang="he-IL" smtClean="0"/>
              <a:t>י"ג/אייר/תש"פ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2A2-F263-4163-8C72-F5A84F7F21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050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D73F-BC6B-43E2-AE8F-94F44600ABE4}" type="datetimeFigureOut">
              <a:rPr lang="he-IL" smtClean="0"/>
              <a:t>י"ג/אייר/תש"פ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2A2-F263-4163-8C72-F5A84F7F21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736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D73F-BC6B-43E2-AE8F-94F44600ABE4}" type="datetimeFigureOut">
              <a:rPr lang="he-IL" smtClean="0"/>
              <a:t>י"ג/אייר/תש"פ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2A2-F263-4163-8C72-F5A84F7F21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505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D73F-BC6B-43E2-AE8F-94F44600ABE4}" type="datetimeFigureOut">
              <a:rPr lang="he-IL" smtClean="0"/>
              <a:t>י"ג/אייר/תש"פ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2A2-F263-4163-8C72-F5A84F7F21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10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D73F-BC6B-43E2-AE8F-94F44600ABE4}" type="datetimeFigureOut">
              <a:rPr lang="he-IL" smtClean="0"/>
              <a:t>י"ג/אייר/תש"פ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2A2-F263-4163-8C72-F5A84F7F21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334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D73F-BC6B-43E2-AE8F-94F44600ABE4}" type="datetimeFigureOut">
              <a:rPr lang="he-IL" smtClean="0"/>
              <a:t>י"ג/אייר/תש"פ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2A2-F263-4163-8C72-F5A84F7F21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720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D73F-BC6B-43E2-AE8F-94F44600ABE4}" type="datetimeFigureOut">
              <a:rPr lang="he-IL" smtClean="0"/>
              <a:t>י"ג/אייר/תש"פ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2A2-F263-4163-8C72-F5A84F7F21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760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D73F-BC6B-43E2-AE8F-94F44600ABE4}" type="datetimeFigureOut">
              <a:rPr lang="he-IL" smtClean="0"/>
              <a:t>י"ג/אייר/תש"פ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D82A2-F263-4163-8C72-F5A84F7F21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6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he-IL" dirty="0" smtClean="0"/>
              <a:t>שלום, ברוך הבא לניסוי שלנו	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403648" y="1988840"/>
            <a:ext cx="6400800" cy="2664296"/>
          </a:xfrm>
        </p:spPr>
        <p:txBody>
          <a:bodyPr>
            <a:normAutofit fontScale="85000" lnSpcReduction="10000"/>
          </a:bodyPr>
          <a:lstStyle/>
          <a:p>
            <a:r>
              <a:rPr lang="he-IL" dirty="0" smtClean="0"/>
              <a:t>אנא וודא שאתה עוקב אחרי ההוראות בקפידה.</a:t>
            </a:r>
          </a:p>
          <a:p>
            <a:endParaRPr lang="he-IL" dirty="0"/>
          </a:p>
          <a:p>
            <a:r>
              <a:rPr lang="he-IL" dirty="0" smtClean="0"/>
              <a:t>אנא חבר אוזניות בכדי לשמוע את ההוראות</a:t>
            </a:r>
          </a:p>
          <a:p>
            <a:endParaRPr lang="he-IL" dirty="0" smtClean="0"/>
          </a:p>
          <a:p>
            <a:r>
              <a:rPr lang="he-IL" dirty="0" smtClean="0"/>
              <a:t>*כאשר האוזניות מחוברות, לתחילת </a:t>
            </a:r>
            <a:r>
              <a:rPr lang="he-IL" dirty="0"/>
              <a:t>הניסוי וקבלת ההוראות הקש על הכפתור</a:t>
            </a:r>
            <a:r>
              <a:rPr lang="he-IL" dirty="0" smtClean="0"/>
              <a:t>*</a:t>
            </a:r>
          </a:p>
          <a:p>
            <a:endParaRPr lang="he-IL" dirty="0" smtClean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לחצן פעולה: צליל 3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3995936" y="5229200"/>
            <a:ext cx="1008112" cy="792088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97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he-IL" dirty="0" smtClean="0"/>
              <a:t>כמה פעמים הטלפון רטט?</a:t>
            </a:r>
            <a:endParaRPr lang="he-IL" dirty="0"/>
          </a:p>
        </p:txBody>
      </p:sp>
      <p:sp>
        <p:nvSpPr>
          <p:cNvPr id="7" name="מלבן מעוגל 6"/>
          <p:cNvSpPr/>
          <p:nvPr/>
        </p:nvSpPr>
        <p:spPr>
          <a:xfrm>
            <a:off x="2411760" y="2708920"/>
            <a:ext cx="46805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4499992" y="2844225"/>
            <a:ext cx="79208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he-IL" sz="3200" dirty="0" smtClean="0"/>
              <a:t>8</a:t>
            </a:r>
            <a:endParaRPr lang="he-IL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91192" y="3691095"/>
            <a:ext cx="4032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אם לא </a:t>
            </a:r>
            <a:r>
              <a:rPr lang="he-IL" dirty="0" smtClean="0"/>
              <a:t>הרגשת רטט כלל,  </a:t>
            </a:r>
            <a:r>
              <a:rPr lang="he-IL" dirty="0"/>
              <a:t>רשום 0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67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he-IL" sz="6000" dirty="0" smtClean="0"/>
          </a:p>
          <a:p>
            <a:pPr marL="0" indent="0" algn="ctr">
              <a:buNone/>
            </a:pPr>
            <a:r>
              <a:rPr lang="he-IL" sz="6000" b="1" dirty="0" smtClean="0"/>
              <a:t>תיאום </a:t>
            </a:r>
            <a:r>
              <a:rPr lang="he-IL" sz="6000" b="1" dirty="0" smtClean="0"/>
              <a:t>ווליום</a:t>
            </a:r>
            <a:endParaRPr lang="en-US" sz="6000" b="1" dirty="0" smtClean="0"/>
          </a:p>
          <a:p>
            <a:pPr marL="0" indent="0" algn="ctr">
              <a:buNone/>
            </a:pPr>
            <a:r>
              <a:rPr lang="he-IL" sz="4000" b="1" dirty="0" smtClean="0"/>
              <a:t>שים את הפלאפון על ווליום אמצעי</a:t>
            </a:r>
            <a:endParaRPr lang="he-IL" sz="4000" b="1" dirty="0" smtClean="0"/>
          </a:p>
          <a:p>
            <a:pPr marL="0" indent="0" algn="ctr">
              <a:buNone/>
            </a:pP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17186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he-IL" sz="6600" dirty="0" smtClean="0"/>
          </a:p>
          <a:p>
            <a:pPr marL="0" indent="0" algn="ctr">
              <a:buNone/>
            </a:pPr>
            <a:r>
              <a:rPr lang="he-IL" sz="6600" dirty="0" smtClean="0"/>
              <a:t>*3 עוצמות שונות*</a:t>
            </a: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111451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העוצמה שנעימה לך?</a:t>
            </a:r>
            <a:endParaRPr lang="he-IL" dirty="0"/>
          </a:p>
        </p:txBody>
      </p:sp>
      <p:sp>
        <p:nvSpPr>
          <p:cNvPr id="4" name="לחצן פעולה: צליל 3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4103680" y="1584857"/>
            <a:ext cx="1584176" cy="1296144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3" name="קבוצה 12"/>
          <p:cNvGrpSpPr/>
          <p:nvPr/>
        </p:nvGrpSpPr>
        <p:grpSpPr>
          <a:xfrm>
            <a:off x="6740566" y="4983150"/>
            <a:ext cx="1368152" cy="936104"/>
            <a:chOff x="6696236" y="4897343"/>
            <a:chExt cx="1368152" cy="936104"/>
          </a:xfrm>
        </p:grpSpPr>
        <p:sp>
          <p:nvSpPr>
            <p:cNvPr id="11" name="מסגרת משופעת 10"/>
            <p:cNvSpPr/>
            <p:nvPr/>
          </p:nvSpPr>
          <p:spPr>
            <a:xfrm>
              <a:off x="6696236" y="4897343"/>
              <a:ext cx="1368152" cy="936104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72614" y="5042229"/>
              <a:ext cx="50405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3600" dirty="0"/>
                <a:t>1</a:t>
              </a:r>
            </a:p>
          </p:txBody>
        </p:sp>
      </p:grpSp>
      <p:sp>
        <p:nvSpPr>
          <p:cNvPr id="17" name="מסגרת משופעת 16"/>
          <p:cNvSpPr/>
          <p:nvPr/>
        </p:nvSpPr>
        <p:spPr>
          <a:xfrm>
            <a:off x="4572000" y="4983150"/>
            <a:ext cx="1368152" cy="93610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סגרת משופעת 17"/>
          <p:cNvSpPr/>
          <p:nvPr/>
        </p:nvSpPr>
        <p:spPr>
          <a:xfrm>
            <a:off x="2123728" y="4983150"/>
            <a:ext cx="1368152" cy="93610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4952558" y="5128035"/>
            <a:ext cx="5040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 smtClean="0"/>
              <a:t>2</a:t>
            </a:r>
            <a:endParaRPr lang="he-IL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2555776" y="5171454"/>
            <a:ext cx="5040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926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 smtClean="0"/>
              <a:t>חלופה לתיאום עוצמה</a:t>
            </a:r>
            <a:endParaRPr lang="he-IL" sz="5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העלה והורד את העוצמה בפלאפון כך שיהיה לך נוח לאורך הניסוי</a:t>
            </a:r>
            <a:r>
              <a:rPr lang="he-IL" dirty="0" smtClean="0"/>
              <a:t>. כשהגובה נוח, לחץ אישור </a:t>
            </a:r>
            <a:endParaRPr lang="he-IL" dirty="0"/>
          </a:p>
          <a:p>
            <a:pPr marL="0" indent="0">
              <a:buNone/>
            </a:pPr>
            <a:endParaRPr lang="he-IL" b="1" dirty="0"/>
          </a:p>
          <a:p>
            <a:pPr marL="0" indent="0">
              <a:buNone/>
            </a:pPr>
            <a:endParaRPr lang="he-IL" b="1" dirty="0" smtClean="0"/>
          </a:p>
          <a:p>
            <a:pPr marL="0" indent="0">
              <a:buNone/>
            </a:pPr>
            <a:endParaRPr lang="he-IL" b="1" dirty="0"/>
          </a:p>
          <a:p>
            <a:pPr marL="0" indent="0">
              <a:buNone/>
            </a:pPr>
            <a:endParaRPr lang="he-IL" b="1" dirty="0" smtClean="0"/>
          </a:p>
          <a:p>
            <a:pPr marL="0" indent="0" algn="ctr">
              <a:buNone/>
            </a:pPr>
            <a:r>
              <a:rPr lang="he-IL" b="1" dirty="0" smtClean="0"/>
              <a:t>נא לא לשנות את הווליום לאחר הבחירה</a:t>
            </a:r>
            <a:endParaRPr lang="he-IL" b="1" dirty="0"/>
          </a:p>
        </p:txBody>
      </p:sp>
      <p:sp>
        <p:nvSpPr>
          <p:cNvPr id="4" name="לחצן פעולה: צליל 3">
            <a:hlinkClick r:id="" action="ppaction://noaction" highlightClick="1">
              <a:snd r:embed="rId3" name="applause.wav"/>
            </a:hlinkClick>
          </p:cNvPr>
          <p:cNvSpPr/>
          <p:nvPr/>
        </p:nvSpPr>
        <p:spPr>
          <a:xfrm>
            <a:off x="4139952" y="3068960"/>
            <a:ext cx="1368152" cy="1296144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סגרת משופעת 4"/>
          <p:cNvSpPr/>
          <p:nvPr/>
        </p:nvSpPr>
        <p:spPr>
          <a:xfrm>
            <a:off x="251520" y="5877272"/>
            <a:ext cx="1656184" cy="86409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395536" y="6093296"/>
            <a:ext cx="12961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 smtClean="0"/>
              <a:t>אישור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22189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הניסוי עומד להתחיל, אנא וודא שוב: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e-IL" dirty="0" smtClean="0"/>
              <a:t>עוצמת </a:t>
            </a:r>
            <a:r>
              <a:rPr lang="he-IL" dirty="0" smtClean="0"/>
              <a:t>הרעש נוחה לך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 smtClean="0"/>
              <a:t>אתה יושב בחדר שקט ללא הפרעות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 smtClean="0"/>
              <a:t>הפלאפון ביד החזקה ללא </a:t>
            </a:r>
            <a:r>
              <a:rPr lang="he-IL" dirty="0" smtClean="0"/>
              <a:t>קייס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 smtClean="0"/>
              <a:t>אין אפליקציות נוספות ברקע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 smtClean="0"/>
              <a:t>האוזניות באוזניים</a:t>
            </a:r>
            <a:endParaRPr lang="he-IL" dirty="0" smtClean="0"/>
          </a:p>
          <a:p>
            <a:pPr>
              <a:buFont typeface="Wingdings" panose="05000000000000000000" pitchFamily="2" charset="2"/>
              <a:buChar char="q"/>
            </a:pPr>
            <a:endParaRPr lang="he-IL" dirty="0"/>
          </a:p>
          <a:p>
            <a:pPr>
              <a:buFont typeface="Wingdings" panose="05000000000000000000" pitchFamily="2" charset="2"/>
              <a:buChar char="q"/>
            </a:pPr>
            <a:endParaRPr lang="he-IL" dirty="0" smtClean="0"/>
          </a:p>
          <a:p>
            <a:pPr>
              <a:buFont typeface="Wingdings" panose="05000000000000000000" pitchFamily="2" charset="2"/>
              <a:buChar char="q"/>
            </a:pPr>
            <a:endParaRPr lang="he-IL" dirty="0" smtClean="0"/>
          </a:p>
          <a:p>
            <a:pPr>
              <a:buFont typeface="Wingdings" panose="05000000000000000000" pitchFamily="2" charset="2"/>
              <a:buChar char="q"/>
            </a:pPr>
            <a:endParaRPr lang="he-IL" dirty="0" smtClean="0"/>
          </a:p>
        </p:txBody>
      </p:sp>
      <p:sp>
        <p:nvSpPr>
          <p:cNvPr id="4" name="מסגרת משופעת 3"/>
          <p:cNvSpPr/>
          <p:nvPr/>
        </p:nvSpPr>
        <p:spPr>
          <a:xfrm>
            <a:off x="251520" y="5877272"/>
            <a:ext cx="1656184" cy="86409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95536" y="6093296"/>
            <a:ext cx="12961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 smtClean="0"/>
              <a:t>אישור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6697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6000" b="1" dirty="0" smtClean="0"/>
              <a:t>נתחיל באימון קצר ואחריו יתחיל הניסוי עצמו</a:t>
            </a:r>
            <a:endParaRPr lang="he-IL" sz="6000" b="1" dirty="0"/>
          </a:p>
        </p:txBody>
      </p:sp>
    </p:spTree>
    <p:extLst>
      <p:ext uri="{BB962C8B-B14F-4D97-AF65-F5344CB8AC3E}">
        <p14:creationId xmlns:p14="http://schemas.microsoft.com/office/powerpoint/2010/main" val="20877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pPr marL="0" indent="0" algn="ctr">
              <a:buNone/>
            </a:pPr>
            <a:r>
              <a:rPr lang="he-IL" b="1" u="sng" dirty="0" smtClean="0"/>
              <a:t>הסבר (מוקלט) על הניסוי:</a:t>
            </a:r>
          </a:p>
          <a:p>
            <a:pPr marL="0" indent="0">
              <a:buNone/>
            </a:pPr>
            <a:r>
              <a:rPr lang="he-IL" dirty="0" smtClean="0"/>
              <a:t>- מיד תרגיש מספר רטיטות בקצב </a:t>
            </a:r>
            <a:r>
              <a:rPr lang="he-IL" dirty="0" err="1" smtClean="0"/>
              <a:t>מסויים</a:t>
            </a:r>
            <a:r>
              <a:rPr lang="he-IL" dirty="0" smtClean="0"/>
              <a:t>. </a:t>
            </a:r>
            <a:r>
              <a:rPr lang="he-IL" dirty="0" smtClean="0"/>
              <a:t>במקביל</a:t>
            </a:r>
            <a:r>
              <a:rPr lang="he-IL" dirty="0" smtClean="0"/>
              <a:t> </a:t>
            </a:r>
            <a:r>
              <a:rPr lang="he-IL" dirty="0" smtClean="0"/>
              <a:t>יופיע </a:t>
            </a:r>
            <a:r>
              <a:rPr lang="he-IL" dirty="0" smtClean="0"/>
              <a:t>תמונה של </a:t>
            </a:r>
            <a:r>
              <a:rPr lang="he-IL" dirty="0" smtClean="0"/>
              <a:t>כפתור</a:t>
            </a:r>
            <a:r>
              <a:rPr lang="he-IL" dirty="0" smtClean="0"/>
              <a:t> </a:t>
            </a:r>
            <a:r>
              <a:rPr lang="he-IL" dirty="0" smtClean="0"/>
              <a:t>על הצג. אנא </a:t>
            </a:r>
            <a:r>
              <a:rPr lang="he-IL" dirty="0" smtClean="0"/>
              <a:t>החל להקיש על הכפתור בזמן הרטיטות והמשך באותו הקצב גם כשהרטט מפסיק, עד אשר יופיע מסך שיורה לך לעצור</a:t>
            </a:r>
            <a:endParaRPr lang="he-IL" dirty="0"/>
          </a:p>
        </p:txBody>
      </p:sp>
      <p:sp>
        <p:nvSpPr>
          <p:cNvPr id="4" name="לחצן פעולה: צליל 3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3794332" y="332656"/>
            <a:ext cx="1728192" cy="1512168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543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3805883"/>
          </a:xfrm>
        </p:spPr>
        <p:txBody>
          <a:bodyPr/>
          <a:lstStyle/>
          <a:p>
            <a:pPr marL="0" indent="0" algn="ctr">
              <a:buNone/>
            </a:pPr>
            <a:endParaRPr lang="he-IL" dirty="0" smtClean="0"/>
          </a:p>
          <a:p>
            <a:pPr marL="0" indent="0" algn="ctr">
              <a:buNone/>
            </a:pPr>
            <a:endParaRPr lang="he-IL" dirty="0"/>
          </a:p>
          <a:p>
            <a:pPr marL="0" indent="0" algn="ctr">
              <a:buNone/>
            </a:pPr>
            <a:r>
              <a:rPr lang="he-IL" sz="7200" b="1" dirty="0" smtClean="0"/>
              <a:t>*כמה </a:t>
            </a:r>
            <a:r>
              <a:rPr lang="en-US" sz="7200" b="1" dirty="0" smtClean="0"/>
              <a:t>trials</a:t>
            </a:r>
            <a:r>
              <a:rPr lang="he-IL" sz="7200" b="1" dirty="0" smtClean="0"/>
              <a:t> של רטט</a:t>
            </a:r>
            <a:r>
              <a:rPr lang="en-US" sz="7200" b="1" dirty="0" smtClean="0"/>
              <a:t>*</a:t>
            </a:r>
            <a:endParaRPr lang="he-IL" sz="7200" b="1" dirty="0" smtClean="0"/>
          </a:p>
          <a:p>
            <a:pPr marL="0" indent="0" algn="ctr">
              <a:buNone/>
            </a:pPr>
            <a:r>
              <a:rPr lang="he-IL" sz="4000" b="1" dirty="0" smtClean="0"/>
              <a:t>עם </a:t>
            </a:r>
            <a:r>
              <a:rPr lang="he-IL" sz="4000" b="1" dirty="0" smtClean="0"/>
              <a:t>פידבק מילולי</a:t>
            </a:r>
            <a:endParaRPr lang="he-IL" sz="4000" b="1" dirty="0"/>
          </a:p>
        </p:txBody>
      </p:sp>
    </p:spTree>
    <p:extLst>
      <p:ext uri="{BB962C8B-B14F-4D97-AF65-F5344CB8AC3E}">
        <p14:creationId xmlns:p14="http://schemas.microsoft.com/office/powerpoint/2010/main" val="22647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pPr marL="0" indent="0" algn="ctr">
              <a:buNone/>
            </a:pPr>
            <a:r>
              <a:rPr lang="he-IL" b="1" u="sng" dirty="0" smtClean="0"/>
              <a:t>הסבר (מוקלט) על הניסוי:</a:t>
            </a:r>
          </a:p>
          <a:p>
            <a:pPr marL="0" indent="0">
              <a:buNone/>
            </a:pPr>
            <a:r>
              <a:rPr lang="he-IL" dirty="0" smtClean="0"/>
              <a:t>יפה. </a:t>
            </a:r>
          </a:p>
          <a:p>
            <a:pPr marL="0" indent="0">
              <a:buNone/>
            </a:pPr>
            <a:r>
              <a:rPr lang="he-IL" dirty="0" smtClean="0"/>
              <a:t>מיד תבצע את אותה משימה ללא רטט. המשך את הקצב שתשמע באוזניות על ידי לחיצה על המקום המיועד בצג.</a:t>
            </a:r>
            <a:endParaRPr lang="he-IL" dirty="0"/>
          </a:p>
        </p:txBody>
      </p:sp>
      <p:sp>
        <p:nvSpPr>
          <p:cNvPr id="4" name="לחצן פעולה: צליל 3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3794332" y="332656"/>
            <a:ext cx="1728192" cy="1512168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08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el\OneDrive\#LIFE\מעשית מחקרית\WhatsApp Image 2020-05-05 at 17.21.13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5" t="23882" r="7749" b="13484"/>
          <a:stretch/>
        </p:blipFill>
        <p:spPr bwMode="auto">
          <a:xfrm>
            <a:off x="0" y="44624"/>
            <a:ext cx="9108504" cy="675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757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he-IL" dirty="0" smtClean="0"/>
          </a:p>
          <a:p>
            <a:pPr marL="0" indent="0" algn="ctr">
              <a:buNone/>
            </a:pPr>
            <a:endParaRPr lang="he-IL" dirty="0"/>
          </a:p>
          <a:p>
            <a:pPr marL="0" indent="0" algn="ctr">
              <a:buNone/>
            </a:pPr>
            <a:r>
              <a:rPr lang="he-IL" sz="7200" b="1" dirty="0" smtClean="0"/>
              <a:t>*כמה </a:t>
            </a:r>
            <a:r>
              <a:rPr lang="en-US" sz="7200" b="1" dirty="0" smtClean="0"/>
              <a:t>trials</a:t>
            </a:r>
            <a:r>
              <a:rPr lang="he-IL" sz="7200" b="1" dirty="0" smtClean="0"/>
              <a:t> של צליל*</a:t>
            </a:r>
          </a:p>
          <a:p>
            <a:pPr marL="0" indent="0" algn="ctr">
              <a:buNone/>
            </a:pPr>
            <a:r>
              <a:rPr lang="he-IL" sz="4000" b="1" dirty="0" smtClean="0"/>
              <a:t>עם פידבק</a:t>
            </a:r>
            <a:endParaRPr lang="he-IL" sz="4000" b="1" dirty="0"/>
          </a:p>
        </p:txBody>
      </p:sp>
    </p:spTree>
    <p:extLst>
      <p:ext uri="{BB962C8B-B14F-4D97-AF65-F5344CB8AC3E}">
        <p14:creationId xmlns:p14="http://schemas.microsoft.com/office/powerpoint/2010/main" val="4388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e-IL" sz="4400" b="1" dirty="0" smtClean="0"/>
              <a:t>האימון נגמר.</a:t>
            </a:r>
          </a:p>
          <a:p>
            <a:pPr marL="0" indent="0" algn="ctr">
              <a:buNone/>
            </a:pPr>
            <a:endParaRPr lang="he-IL" sz="4400" b="1" dirty="0"/>
          </a:p>
          <a:p>
            <a:pPr marL="0" indent="0" algn="ctr">
              <a:buNone/>
            </a:pPr>
            <a:r>
              <a:rPr lang="he-IL" sz="4400" b="1" dirty="0" smtClean="0"/>
              <a:t>מיד תתחיל בניסוי</a:t>
            </a:r>
          </a:p>
          <a:p>
            <a:pPr marL="0" indent="0" algn="ctr">
              <a:buNone/>
            </a:pPr>
            <a:endParaRPr lang="he-IL" sz="4400" b="1" dirty="0"/>
          </a:p>
          <a:p>
            <a:pPr marL="0" indent="0" algn="ctr">
              <a:buNone/>
            </a:pPr>
            <a:endParaRPr lang="he-IL" sz="4400" b="1" dirty="0" smtClean="0"/>
          </a:p>
          <a:p>
            <a:pPr marL="0" indent="0" algn="ctr">
              <a:buNone/>
            </a:pPr>
            <a:r>
              <a:rPr lang="he-IL" sz="4400" b="1" dirty="0" smtClean="0"/>
              <a:t>תודה</a:t>
            </a:r>
            <a:endParaRPr lang="he-IL" sz="4400" b="1" dirty="0"/>
          </a:p>
        </p:txBody>
      </p:sp>
      <p:sp>
        <p:nvSpPr>
          <p:cNvPr id="4" name="מסגרת משופעת 3"/>
          <p:cNvSpPr/>
          <p:nvPr/>
        </p:nvSpPr>
        <p:spPr>
          <a:xfrm>
            <a:off x="251520" y="5877272"/>
            <a:ext cx="1656184" cy="86409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95536" y="6093296"/>
            <a:ext cx="12961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 smtClean="0"/>
              <a:t>המשך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69897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607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סוף הניסוי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3284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שאלות בסוף הניסוי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he-IL" dirty="0" smtClean="0"/>
              <a:t>מה הדגם של הפלאפון שלך? _________</a:t>
            </a:r>
          </a:p>
          <a:p>
            <a:pPr marL="514350" indent="-514350">
              <a:buAutoNum type="arabicPeriod"/>
            </a:pPr>
            <a:r>
              <a:rPr lang="he-IL" dirty="0" smtClean="0"/>
              <a:t>מה דגם האוזניות? _____________</a:t>
            </a:r>
          </a:p>
          <a:p>
            <a:pPr marL="514350" indent="-514350">
              <a:buAutoNum type="arabicPeriod"/>
            </a:pPr>
            <a:r>
              <a:rPr lang="he-IL" dirty="0" smtClean="0"/>
              <a:t>האם יצאת מהאתר לאפליקציות אחרות לאורך הניסוי? ________</a:t>
            </a:r>
          </a:p>
          <a:p>
            <a:pPr marL="514350" indent="-514350">
              <a:buAutoNum type="arabicPeriod"/>
            </a:pPr>
            <a:r>
              <a:rPr lang="he-IL" dirty="0" smtClean="0"/>
              <a:t>האם יש לך מגן מסך? כן/לא</a:t>
            </a:r>
          </a:p>
          <a:p>
            <a:pPr marL="514350" indent="-514350">
              <a:buAutoNum type="arabicPeriod"/>
            </a:pPr>
            <a:r>
              <a:rPr lang="he-IL" dirty="0" smtClean="0"/>
              <a:t>***האם קיבלת התראות לאורך הניסוי? כן/לא</a:t>
            </a:r>
          </a:p>
          <a:p>
            <a:pPr marL="514350" indent="-514350">
              <a:buAutoNum type="arabicPeriod"/>
            </a:pPr>
            <a:r>
              <a:rPr lang="he-IL" dirty="0" smtClean="0"/>
              <a:t>האם היו בעיות </a:t>
            </a:r>
            <a:r>
              <a:rPr lang="he-IL" dirty="0"/>
              <a:t>בזמן הרצת הניסוי </a:t>
            </a:r>
            <a:r>
              <a:rPr lang="he-IL" dirty="0" smtClean="0"/>
              <a:t>שתרצה לדווח עליהן? ______________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7611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279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בין </a:t>
            </a:r>
            <a:r>
              <a:rPr lang="en-US" dirty="0" smtClean="0"/>
              <a:t>trial</a:t>
            </a:r>
            <a:r>
              <a:rPr lang="he-IL" dirty="0" smtClean="0"/>
              <a:t> ל </a:t>
            </a:r>
            <a:r>
              <a:rPr lang="en-US" dirty="0" smtClean="0"/>
              <a:t>trial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7910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*האם קיבלת התראות (הודעות/</a:t>
            </a:r>
            <a:r>
              <a:rPr lang="he-IL" dirty="0" err="1"/>
              <a:t>ווצאפ</a:t>
            </a:r>
            <a:r>
              <a:rPr lang="he-IL" dirty="0"/>
              <a:t>) במהלך המקטע האחרון? כן/לא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91319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he-IL" dirty="0" smtClean="0"/>
          </a:p>
          <a:p>
            <a:pPr marL="0" indent="0" algn="ctr">
              <a:buNone/>
            </a:pPr>
            <a:endParaRPr lang="he-IL" dirty="0"/>
          </a:p>
          <a:p>
            <a:pPr marL="0" indent="0" algn="ctr">
              <a:buNone/>
            </a:pPr>
            <a:r>
              <a:rPr lang="he-IL" dirty="0" smtClean="0"/>
              <a:t>להמשך לחץ על הכפתור</a:t>
            </a:r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5" name="מסגרת משופעת 4"/>
          <p:cNvSpPr/>
          <p:nvPr/>
        </p:nvSpPr>
        <p:spPr>
          <a:xfrm>
            <a:off x="251520" y="5877272"/>
            <a:ext cx="1656184" cy="86409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395536" y="6093296"/>
            <a:ext cx="12961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 smtClean="0"/>
              <a:t>המשך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3165503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95536" y="2845735"/>
            <a:ext cx="410445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2267744" y="1844824"/>
            <a:ext cx="410445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4303948" y="829161"/>
            <a:ext cx="410445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148064" y="1887577"/>
            <a:ext cx="187220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6000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6567" y="3038885"/>
            <a:ext cx="187220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6000" dirty="0" smtClean="0"/>
              <a:t>2</a:t>
            </a:r>
            <a:endParaRPr lang="he-IL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344927" y="4433336"/>
            <a:ext cx="187220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6000" dirty="0" smtClean="0"/>
              <a:t>1</a:t>
            </a:r>
            <a:endParaRPr lang="he-IL" sz="6000" dirty="0"/>
          </a:p>
        </p:txBody>
      </p:sp>
    </p:spTree>
    <p:extLst>
      <p:ext uri="{BB962C8B-B14F-4D97-AF65-F5344CB8AC3E}">
        <p14:creationId xmlns:p14="http://schemas.microsoft.com/office/powerpoint/2010/main" val="373048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832648"/>
          </a:xfrm>
        </p:spPr>
        <p:txBody>
          <a:bodyPr>
            <a:normAutofit lnSpcReduction="10000"/>
          </a:bodyPr>
          <a:lstStyle/>
          <a:p>
            <a:endParaRPr lang="he-IL" sz="2000" dirty="0" smtClean="0"/>
          </a:p>
          <a:p>
            <a:r>
              <a:rPr lang="he-IL" sz="2000" dirty="0" smtClean="0"/>
              <a:t>אורך הניסוי הוא </a:t>
            </a:r>
            <a:r>
              <a:rPr lang="he-IL" sz="2000" b="1" dirty="0" smtClean="0"/>
              <a:t>כ-20 דקות </a:t>
            </a:r>
            <a:r>
              <a:rPr lang="he-IL" sz="2000" dirty="0" smtClean="0"/>
              <a:t>אנא שב במקום </a:t>
            </a:r>
            <a:r>
              <a:rPr lang="he-IL" sz="2000" dirty="0" smtClean="0"/>
              <a:t>נוח</a:t>
            </a:r>
          </a:p>
          <a:p>
            <a:pPr marL="0" indent="0" algn="ctr">
              <a:buNone/>
            </a:pPr>
            <a:r>
              <a:rPr lang="he-IL" sz="2000" dirty="0" smtClean="0"/>
              <a:t>*המשך*</a:t>
            </a:r>
            <a:endParaRPr lang="he-IL" sz="2000" dirty="0" smtClean="0"/>
          </a:p>
          <a:p>
            <a:r>
              <a:rPr lang="he-IL" sz="2000" dirty="0" smtClean="0"/>
              <a:t>שב </a:t>
            </a:r>
            <a:r>
              <a:rPr lang="he-IL" sz="2000" b="1" dirty="0" smtClean="0"/>
              <a:t>במקום שקט </a:t>
            </a:r>
            <a:r>
              <a:rPr lang="he-IL" sz="2000" dirty="0" smtClean="0"/>
              <a:t>וללא </a:t>
            </a:r>
            <a:r>
              <a:rPr lang="he-IL" sz="2000" dirty="0" smtClean="0"/>
              <a:t>הפרעות</a:t>
            </a:r>
          </a:p>
          <a:p>
            <a:pPr marL="0" indent="0" algn="ctr">
              <a:buNone/>
            </a:pPr>
            <a:r>
              <a:rPr lang="he-IL" sz="2000" dirty="0" smtClean="0"/>
              <a:t>*המשך*</a:t>
            </a:r>
            <a:endParaRPr lang="he-IL" sz="2000" dirty="0" smtClean="0"/>
          </a:p>
          <a:p>
            <a:r>
              <a:rPr lang="he-IL" sz="2000" dirty="0" smtClean="0"/>
              <a:t>הוצא את הטלפון </a:t>
            </a:r>
            <a:r>
              <a:rPr lang="he-IL" sz="2000" dirty="0" smtClean="0"/>
              <a:t>מ</a:t>
            </a:r>
            <a:r>
              <a:rPr lang="he-IL" sz="2000" b="1" dirty="0" smtClean="0"/>
              <a:t>הכיסוי (קייס) </a:t>
            </a:r>
            <a:r>
              <a:rPr lang="he-IL" sz="2000" dirty="0" smtClean="0"/>
              <a:t>(אם יש</a:t>
            </a:r>
            <a:r>
              <a:rPr lang="he-IL" sz="2000" dirty="0" smtClean="0"/>
              <a:t>)</a:t>
            </a:r>
          </a:p>
          <a:p>
            <a:pPr marL="0" indent="0" algn="ctr">
              <a:buNone/>
            </a:pPr>
            <a:r>
              <a:rPr lang="he-IL" sz="2000" dirty="0" smtClean="0"/>
              <a:t>*המשך*</a:t>
            </a:r>
            <a:endParaRPr lang="he-IL" sz="2000" dirty="0" smtClean="0"/>
          </a:p>
          <a:p>
            <a:r>
              <a:rPr lang="he-IL" sz="2000" dirty="0" smtClean="0"/>
              <a:t>החזק את הטלפון </a:t>
            </a:r>
            <a:r>
              <a:rPr lang="he-IL" sz="2000" b="1" dirty="0" smtClean="0"/>
              <a:t>ביד החזקה </a:t>
            </a:r>
            <a:r>
              <a:rPr lang="he-IL" sz="2000" dirty="0" smtClean="0"/>
              <a:t>שלך. אל תשנה ידיים לאורך </a:t>
            </a:r>
            <a:r>
              <a:rPr lang="he-IL" sz="2000" dirty="0" smtClean="0"/>
              <a:t>הניסוי</a:t>
            </a:r>
          </a:p>
          <a:p>
            <a:pPr marL="0" indent="0" algn="ctr">
              <a:buNone/>
            </a:pPr>
            <a:r>
              <a:rPr lang="he-IL" sz="2000" dirty="0" smtClean="0"/>
              <a:t>*המשך*</a:t>
            </a:r>
            <a:endParaRPr lang="he-IL" sz="2000" dirty="0" smtClean="0"/>
          </a:p>
          <a:p>
            <a:r>
              <a:rPr lang="he-IL" sz="2000" dirty="0" smtClean="0"/>
              <a:t>אנא חבר </a:t>
            </a:r>
            <a:r>
              <a:rPr lang="he-IL" sz="2000" b="1" dirty="0" smtClean="0"/>
              <a:t>אוזניות</a:t>
            </a:r>
            <a:r>
              <a:rPr lang="he-IL" sz="2000" dirty="0" smtClean="0"/>
              <a:t>, וודא שהן יושבות בנוחות בשתי אוזנייך</a:t>
            </a:r>
          </a:p>
          <a:p>
            <a:pPr marL="0" indent="0" algn="ctr">
              <a:buNone/>
            </a:pPr>
            <a:r>
              <a:rPr lang="he-IL" sz="2000" dirty="0" smtClean="0"/>
              <a:t>*המשך*</a:t>
            </a:r>
            <a:endParaRPr lang="he-IL" sz="2000" dirty="0" smtClean="0"/>
          </a:p>
          <a:p>
            <a:r>
              <a:rPr lang="he-IL" sz="2000" dirty="0" smtClean="0"/>
              <a:t>שים </a:t>
            </a:r>
            <a:r>
              <a:rPr lang="he-IL" sz="2000" dirty="0" smtClean="0"/>
              <a:t>את </a:t>
            </a:r>
            <a:r>
              <a:rPr lang="he-IL" sz="2000" dirty="0" smtClean="0"/>
              <a:t>הפלאפון </a:t>
            </a:r>
            <a:r>
              <a:rPr lang="he-IL" sz="2000" b="1" dirty="0" smtClean="0"/>
              <a:t>רעש (לא על שקט)</a:t>
            </a:r>
            <a:endParaRPr lang="he-IL" sz="2000" dirty="0" smtClean="0"/>
          </a:p>
          <a:p>
            <a:pPr marL="0" indent="0" algn="ctr">
              <a:buNone/>
            </a:pPr>
            <a:r>
              <a:rPr lang="he-IL" sz="2000" dirty="0"/>
              <a:t>*המשך</a:t>
            </a:r>
            <a:r>
              <a:rPr lang="he-IL" sz="2000" dirty="0" smtClean="0"/>
              <a:t>*</a:t>
            </a:r>
            <a:endParaRPr lang="he-IL" sz="2000" dirty="0" smtClean="0"/>
          </a:p>
          <a:p>
            <a:r>
              <a:rPr lang="he-IL" sz="2000" dirty="0" smtClean="0"/>
              <a:t>שים </a:t>
            </a:r>
            <a:r>
              <a:rPr lang="he-IL" sz="2000" dirty="0" smtClean="0"/>
              <a:t>את הפלאפון על ו</a:t>
            </a:r>
            <a:r>
              <a:rPr lang="he-IL" sz="2000" b="1" dirty="0" smtClean="0"/>
              <a:t>וליום </a:t>
            </a:r>
            <a:r>
              <a:rPr lang="he-IL" sz="2000" dirty="0" smtClean="0"/>
              <a:t>הכי גבוה / אמצע  (תלוי בחלופה שנבחר</a:t>
            </a:r>
            <a:r>
              <a:rPr lang="he-IL" sz="2000" dirty="0" smtClean="0"/>
              <a:t>)</a:t>
            </a:r>
          </a:p>
          <a:p>
            <a:pPr marL="0" indent="0" algn="ctr">
              <a:buNone/>
            </a:pPr>
            <a:r>
              <a:rPr lang="he-IL" sz="2000" dirty="0"/>
              <a:t>*המשך</a:t>
            </a:r>
            <a:r>
              <a:rPr lang="he-IL" sz="2000" dirty="0" smtClean="0"/>
              <a:t>*</a:t>
            </a:r>
          </a:p>
          <a:p>
            <a:r>
              <a:rPr lang="he-IL" sz="2000" dirty="0" smtClean="0"/>
              <a:t>אנא </a:t>
            </a:r>
            <a:r>
              <a:rPr lang="he-IL" sz="2000" b="1" dirty="0" smtClean="0"/>
              <a:t>צא מכל האפליקציות </a:t>
            </a:r>
            <a:r>
              <a:rPr lang="he-IL" sz="2000" dirty="0" smtClean="0"/>
              <a:t>רקע האחרות</a:t>
            </a:r>
          </a:p>
          <a:p>
            <a:pPr marL="0" indent="0" algn="ctr">
              <a:buNone/>
            </a:pPr>
            <a:r>
              <a:rPr lang="he-IL" sz="2000" dirty="0" smtClean="0"/>
              <a:t>*המשך*</a:t>
            </a:r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</p:txBody>
      </p:sp>
    </p:spTree>
    <p:extLst>
      <p:ext uri="{BB962C8B-B14F-4D97-AF65-F5344CB8AC3E}">
        <p14:creationId xmlns:p14="http://schemas.microsoft.com/office/powerpoint/2010/main" val="3848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305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בין </a:t>
            </a:r>
            <a:r>
              <a:rPr lang="en-US" dirty="0" smtClean="0"/>
              <a:t>block</a:t>
            </a:r>
            <a:r>
              <a:rPr lang="he-IL" dirty="0" smtClean="0"/>
              <a:t> ל</a:t>
            </a:r>
            <a:r>
              <a:rPr lang="en-US" dirty="0" smtClean="0"/>
              <a:t>block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7295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כעת המשימה נשארת אותו הדבר, אך תשמע צליל / תרגיש רטט במקום ...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9450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he-IL" dirty="0" smtClean="0"/>
          </a:p>
          <a:p>
            <a:pPr marL="0" indent="0" algn="ctr">
              <a:buNone/>
            </a:pPr>
            <a:endParaRPr lang="he-IL" dirty="0"/>
          </a:p>
          <a:p>
            <a:pPr marL="0" indent="0" algn="ctr">
              <a:buNone/>
            </a:pPr>
            <a:r>
              <a:rPr lang="he-IL" dirty="0" smtClean="0"/>
              <a:t>להמשך לחץ על הכפתור</a:t>
            </a:r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5" name="מסגרת משופעת 4"/>
          <p:cNvSpPr/>
          <p:nvPr/>
        </p:nvSpPr>
        <p:spPr>
          <a:xfrm>
            <a:off x="251520" y="5877272"/>
            <a:ext cx="1656184" cy="86409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395536" y="6093296"/>
            <a:ext cx="12961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 smtClean="0"/>
              <a:t>המשך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3402173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95536" y="2845735"/>
            <a:ext cx="410445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2267744" y="1844824"/>
            <a:ext cx="410445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4303948" y="829161"/>
            <a:ext cx="410445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148064" y="1887577"/>
            <a:ext cx="187220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6000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6567" y="3038885"/>
            <a:ext cx="187220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6000" dirty="0" smtClean="0"/>
              <a:t>2</a:t>
            </a:r>
            <a:endParaRPr lang="he-IL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344927" y="4433336"/>
            <a:ext cx="187220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6000" dirty="0" smtClean="0"/>
              <a:t>1</a:t>
            </a:r>
            <a:endParaRPr lang="he-IL" sz="6000" dirty="0"/>
          </a:p>
        </p:txBody>
      </p:sp>
    </p:spTree>
    <p:extLst>
      <p:ext uri="{BB962C8B-B14F-4D97-AF65-F5344CB8AC3E}">
        <p14:creationId xmlns:p14="http://schemas.microsoft.com/office/powerpoint/2010/main" val="2370883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177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שאלות לפגישה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האם משנה גובה הצליל של הפלאפון של המשתמש? נטייה לחלופה ב'</a:t>
            </a:r>
          </a:p>
          <a:p>
            <a:r>
              <a:rPr lang="he-IL" sz="2400" dirty="0" smtClean="0"/>
              <a:t>איך נמנע התראות מאפליקציות? מתי נשאל האם היו התראות? בכל סוף </a:t>
            </a:r>
            <a:r>
              <a:rPr lang="en-US" sz="2400" dirty="0" smtClean="0"/>
              <a:t>trial</a:t>
            </a:r>
            <a:r>
              <a:rPr lang="he-IL" sz="2400" dirty="0" smtClean="0"/>
              <a:t> או בסוף הניסוי?</a:t>
            </a:r>
          </a:p>
          <a:p>
            <a:r>
              <a:rPr lang="he-IL" sz="2400" dirty="0" smtClean="0"/>
              <a:t>איך להגדיר את הסטייה הסבירה באימון</a:t>
            </a:r>
          </a:p>
          <a:p>
            <a:r>
              <a:rPr lang="he-IL" sz="2400" dirty="0" smtClean="0"/>
              <a:t>האם הטלפון רוטט ביד החזקה וכדאי ללחוץ עם החלשה או ההיפך</a:t>
            </a:r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826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*קריינות*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נבצע עכשיו בדיקות והכנות.</a:t>
            </a:r>
          </a:p>
          <a:p>
            <a:r>
              <a:rPr lang="he-IL" dirty="0"/>
              <a:t>בניסוי הפלאפון ירטוט וישמיע צלילים. נתאם את הרטט ואת הצלילים מיד.</a:t>
            </a:r>
          </a:p>
          <a:p>
            <a:r>
              <a:rPr lang="he-IL" dirty="0"/>
              <a:t>הפלאפון ירטוט מספר פעמים </a:t>
            </a:r>
            <a:r>
              <a:rPr lang="he-IL" dirty="0" err="1"/>
              <a:t>בקצבים</a:t>
            </a:r>
            <a:r>
              <a:rPr lang="he-IL" dirty="0"/>
              <a:t> שונים </a:t>
            </a:r>
            <a:r>
              <a:rPr lang="he-IL" dirty="0" smtClean="0"/>
              <a:t>שתפגוש במהלך הניסוי</a:t>
            </a:r>
            <a:r>
              <a:rPr lang="he-IL" dirty="0"/>
              <a:t>. אנא המתן לסוף הרטיטות ואז דוח כמה פעמים חשת רטט. לאחר מכן, תשמע כמה צלילים. בחר את הצליל בעוצמה הנוחה </a:t>
            </a:r>
            <a:r>
              <a:rPr lang="he-IL" dirty="0" smtClean="0"/>
              <a:t>לך. אם לא הרגשת, רשום 0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099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8000" dirty="0" smtClean="0"/>
              <a:t>6 </a:t>
            </a:r>
            <a:r>
              <a:rPr lang="he-IL" sz="8000" dirty="0" smtClean="0"/>
              <a:t>רטיטות בקצב </a:t>
            </a:r>
          </a:p>
          <a:p>
            <a:pPr marL="0" indent="0" algn="ctr">
              <a:buNone/>
            </a:pPr>
            <a:r>
              <a:rPr lang="en-US" sz="5400" dirty="0" smtClean="0"/>
              <a:t>500mSEC</a:t>
            </a:r>
            <a:endParaRPr lang="he-IL" sz="5400" dirty="0"/>
          </a:p>
        </p:txBody>
      </p:sp>
    </p:spTree>
    <p:extLst>
      <p:ext uri="{BB962C8B-B14F-4D97-AF65-F5344CB8AC3E}">
        <p14:creationId xmlns:p14="http://schemas.microsoft.com/office/powerpoint/2010/main" val="21271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he-IL" dirty="0" smtClean="0"/>
              <a:t>כמה פעמים הטלפון רטט?</a:t>
            </a:r>
            <a:endParaRPr lang="he-IL" dirty="0"/>
          </a:p>
        </p:txBody>
      </p:sp>
      <p:sp>
        <p:nvSpPr>
          <p:cNvPr id="7" name="מלבן מעוגל 6"/>
          <p:cNvSpPr/>
          <p:nvPr/>
        </p:nvSpPr>
        <p:spPr>
          <a:xfrm>
            <a:off x="2411760" y="2708920"/>
            <a:ext cx="46805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4499992" y="2844225"/>
            <a:ext cx="79208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he-IL" sz="3200" dirty="0" smtClean="0"/>
              <a:t>6</a:t>
            </a:r>
            <a:endParaRPr lang="he-IL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391192" y="3691095"/>
            <a:ext cx="4032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אם לא </a:t>
            </a:r>
            <a:r>
              <a:rPr lang="he-IL" dirty="0" smtClean="0"/>
              <a:t>הרגשת רטט כלל,  </a:t>
            </a:r>
            <a:r>
              <a:rPr lang="he-IL" dirty="0"/>
              <a:t>רשום 0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17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8000" dirty="0" smtClean="0"/>
              <a:t>9 </a:t>
            </a:r>
            <a:r>
              <a:rPr lang="he-IL" sz="8000" dirty="0" smtClean="0"/>
              <a:t>רטיטות בקצב </a:t>
            </a:r>
          </a:p>
          <a:p>
            <a:pPr marL="0" indent="0" algn="ctr">
              <a:buNone/>
            </a:pPr>
            <a:r>
              <a:rPr lang="en-US" sz="5400" dirty="0" smtClean="0"/>
              <a:t>200mSEC</a:t>
            </a:r>
            <a:endParaRPr lang="he-IL" sz="5400" dirty="0" smtClean="0"/>
          </a:p>
          <a:p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28651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he-IL" dirty="0" smtClean="0"/>
              <a:t>כמה פעמים הטלפון רטט?</a:t>
            </a:r>
            <a:endParaRPr lang="he-IL" dirty="0"/>
          </a:p>
        </p:txBody>
      </p:sp>
      <p:sp>
        <p:nvSpPr>
          <p:cNvPr id="7" name="מלבן מעוגל 6"/>
          <p:cNvSpPr/>
          <p:nvPr/>
        </p:nvSpPr>
        <p:spPr>
          <a:xfrm>
            <a:off x="2411760" y="2708920"/>
            <a:ext cx="46805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4499992" y="2844225"/>
            <a:ext cx="79208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he-IL" sz="3200" dirty="0" smtClean="0"/>
              <a:t>8</a:t>
            </a:r>
            <a:endParaRPr lang="he-IL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91192" y="3691095"/>
            <a:ext cx="4032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אם לא </a:t>
            </a:r>
            <a:r>
              <a:rPr lang="he-IL" dirty="0" smtClean="0"/>
              <a:t>הרגשת רטט כלל,  </a:t>
            </a:r>
            <a:r>
              <a:rPr lang="he-IL" dirty="0"/>
              <a:t>רשום 0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646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/>
              <a:t>4</a:t>
            </a:r>
            <a:r>
              <a:rPr lang="he-IL" sz="8000" dirty="0" smtClean="0"/>
              <a:t> </a:t>
            </a:r>
            <a:r>
              <a:rPr lang="he-IL" sz="8000" dirty="0" smtClean="0"/>
              <a:t>רטיטות בקצב </a:t>
            </a:r>
          </a:p>
          <a:p>
            <a:pPr marL="0" indent="0" algn="ctr">
              <a:buNone/>
            </a:pPr>
            <a:r>
              <a:rPr lang="en-US" sz="5400" dirty="0" smtClean="0"/>
              <a:t>1700mSEC</a:t>
            </a:r>
            <a:endParaRPr lang="he-IL" sz="5400" dirty="0" smtClean="0"/>
          </a:p>
          <a:p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57823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700</Words>
  <Application>Microsoft Office PowerPoint</Application>
  <PresentationFormat>‫הצגה על המסך (4:3)</PresentationFormat>
  <Paragraphs>144</Paragraphs>
  <Slides>36</Slides>
  <Notes>6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36</vt:i4>
      </vt:variant>
    </vt:vector>
  </HeadingPairs>
  <TitlesOfParts>
    <vt:vector size="37" baseType="lpstr">
      <vt:lpstr>ערכת נושא Office</vt:lpstr>
      <vt:lpstr>שלום, ברוך הבא לניסוי שלנו </vt:lpstr>
      <vt:lpstr>מצגת של PowerPoint</vt:lpstr>
      <vt:lpstr>מצגת של PowerPoint</vt:lpstr>
      <vt:lpstr>*קריינות*</vt:lpstr>
      <vt:lpstr>מצגת של PowerPoint</vt:lpstr>
      <vt:lpstr>כמה פעמים הטלפון רטט?</vt:lpstr>
      <vt:lpstr>מצגת של PowerPoint</vt:lpstr>
      <vt:lpstr>כמה פעמים הטלפון רטט?</vt:lpstr>
      <vt:lpstr>מצגת של PowerPoint</vt:lpstr>
      <vt:lpstr>כמה פעמים הטלפון רטט?</vt:lpstr>
      <vt:lpstr>מצגת של PowerPoint</vt:lpstr>
      <vt:lpstr>מצגת של PowerPoint</vt:lpstr>
      <vt:lpstr>מה העוצמה שנעימה לך?</vt:lpstr>
      <vt:lpstr>חלופה לתיאום עוצמה</vt:lpstr>
      <vt:lpstr>הניסוי עומד להתחיל, אנא וודא שוב: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סוף הניסוי</vt:lpstr>
      <vt:lpstr>שאלות בסוף הניסוי</vt:lpstr>
      <vt:lpstr>מצגת של PowerPoint</vt:lpstr>
      <vt:lpstr>בין trial ל trial</vt:lpstr>
      <vt:lpstr>מצגת של PowerPoint</vt:lpstr>
      <vt:lpstr>מצגת של PowerPoint</vt:lpstr>
      <vt:lpstr>מצגת של PowerPoint</vt:lpstr>
      <vt:lpstr>מצגת של PowerPoint</vt:lpstr>
      <vt:lpstr>בין block לblock</vt:lpstr>
      <vt:lpstr>מצגת של PowerPoint</vt:lpstr>
      <vt:lpstr>מצגת של PowerPoint</vt:lpstr>
      <vt:lpstr>מצגת של PowerPoint</vt:lpstr>
      <vt:lpstr>מצגת של PowerPoint</vt:lpstr>
      <vt:lpstr>שאלות לפגישה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שלום, ברוך הבא לניסוי שלנו</dc:title>
  <dc:creator>yoel</dc:creator>
  <cp:lastModifiedBy>yoel</cp:lastModifiedBy>
  <cp:revision>23</cp:revision>
  <dcterms:created xsi:type="dcterms:W3CDTF">2020-05-05T14:13:23Z</dcterms:created>
  <dcterms:modified xsi:type="dcterms:W3CDTF">2020-05-07T18:03:08Z</dcterms:modified>
</cp:coreProperties>
</file>