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6"/>
  </p:notesMasterIdLst>
  <p:sldIdLst>
    <p:sldId id="2440" r:id="rId2"/>
    <p:sldId id="2588" r:id="rId3"/>
    <p:sldId id="3309" r:id="rId4"/>
    <p:sldId id="2565" r:id="rId5"/>
    <p:sldId id="2575" r:id="rId6"/>
    <p:sldId id="2579" r:id="rId7"/>
    <p:sldId id="2584" r:id="rId8"/>
    <p:sldId id="2568" r:id="rId9"/>
    <p:sldId id="3310" r:id="rId10"/>
    <p:sldId id="2572" r:id="rId11"/>
    <p:sldId id="3307" r:id="rId12"/>
    <p:sldId id="2580" r:id="rId13"/>
    <p:sldId id="2585" r:id="rId14"/>
    <p:sldId id="3311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6" autoAdjust="0"/>
    <p:restoredTop sz="95439" autoAdjust="0"/>
  </p:normalViewPr>
  <p:slideViewPr>
    <p:cSldViewPr snapToGrid="0" snapToObjects="1">
      <p:cViewPr varScale="1">
        <p:scale>
          <a:sx n="51" d="100"/>
          <a:sy n="51" d="100"/>
        </p:scale>
        <p:origin x="168" y="318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62ECC6F-F329-4894-B30C-9DDF87D4C6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95560" y="3664735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961995-D4ED-4EA2-BDF8-2F805F6EDE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4372" y="7047080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C31DF17-C531-4C0B-A8D1-30EC2E698B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276748" y="7047080"/>
            <a:ext cx="6386530" cy="6386530"/>
          </a:xfrm>
          <a:custGeom>
            <a:avLst/>
            <a:gdLst>
              <a:gd name="connsiteX0" fmla="*/ 2203418 w 4406835"/>
              <a:gd name="connsiteY0" fmla="*/ 0 h 4406835"/>
              <a:gd name="connsiteX1" fmla="*/ 4406835 w 4406835"/>
              <a:gd name="connsiteY1" fmla="*/ 2203418 h 4406835"/>
              <a:gd name="connsiteX2" fmla="*/ 2203418 w 4406835"/>
              <a:gd name="connsiteY2" fmla="*/ 4406835 h 4406835"/>
              <a:gd name="connsiteX3" fmla="*/ 0 w 4406835"/>
              <a:gd name="connsiteY3" fmla="*/ 2203418 h 44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835" h="4406835">
                <a:moveTo>
                  <a:pt x="2203418" y="0"/>
                </a:moveTo>
                <a:lnTo>
                  <a:pt x="4406835" y="2203418"/>
                </a:lnTo>
                <a:lnTo>
                  <a:pt x="2203418" y="4406835"/>
                </a:lnTo>
                <a:lnTo>
                  <a:pt x="0" y="2203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49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2747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">
            <a:extLst>
              <a:ext uri="{FF2B5EF4-FFF2-40B4-BE49-F238E27FC236}">
                <a16:creationId xmlns:a16="http://schemas.microsoft.com/office/drawing/2014/main" id="{FEB26418-2BCC-1F4D-9607-762383842187}"/>
              </a:ext>
            </a:extLst>
          </p:cNvPr>
          <p:cNvSpPr/>
          <p:nvPr userDrawn="1"/>
        </p:nvSpPr>
        <p:spPr>
          <a:xfrm rot="317298">
            <a:off x="8266732" y="-878796"/>
            <a:ext cx="18114993" cy="14951077"/>
          </a:xfrm>
          <a:custGeom>
            <a:avLst/>
            <a:gdLst>
              <a:gd name="connsiteX0" fmla="*/ 0 w 4023360"/>
              <a:gd name="connsiteY0" fmla="*/ 1319349 h 2638697"/>
              <a:gd name="connsiteX1" fmla="*/ 2011680 w 4023360"/>
              <a:gd name="connsiteY1" fmla="*/ 0 h 2638697"/>
              <a:gd name="connsiteX2" fmla="*/ 4023360 w 4023360"/>
              <a:gd name="connsiteY2" fmla="*/ 1319349 h 2638697"/>
              <a:gd name="connsiteX3" fmla="*/ 2011680 w 4023360"/>
              <a:gd name="connsiteY3" fmla="*/ 2638698 h 2638697"/>
              <a:gd name="connsiteX4" fmla="*/ 0 w 4023360"/>
              <a:gd name="connsiteY4" fmla="*/ 1319349 h 2638697"/>
              <a:gd name="connsiteX0" fmla="*/ 0 w 4023360"/>
              <a:gd name="connsiteY0" fmla="*/ 1319349 h 2638698"/>
              <a:gd name="connsiteX1" fmla="*/ 2011680 w 4023360"/>
              <a:gd name="connsiteY1" fmla="*/ 0 h 2638698"/>
              <a:gd name="connsiteX2" fmla="*/ 4023360 w 4023360"/>
              <a:gd name="connsiteY2" fmla="*/ 1319349 h 2638698"/>
              <a:gd name="connsiteX3" fmla="*/ 2011680 w 4023360"/>
              <a:gd name="connsiteY3" fmla="*/ 2638698 h 2638698"/>
              <a:gd name="connsiteX4" fmla="*/ 0 w 4023360"/>
              <a:gd name="connsiteY4" fmla="*/ 1319349 h 2638698"/>
              <a:gd name="connsiteX0" fmla="*/ 0 w 4911634"/>
              <a:gd name="connsiteY0" fmla="*/ 1327320 h 2650631"/>
              <a:gd name="connsiteX1" fmla="*/ 2011680 w 4911634"/>
              <a:gd name="connsiteY1" fmla="*/ 7971 h 2650631"/>
              <a:gd name="connsiteX2" fmla="*/ 4911634 w 4911634"/>
              <a:gd name="connsiteY2" fmla="*/ 961560 h 2650631"/>
              <a:gd name="connsiteX3" fmla="*/ 2011680 w 4911634"/>
              <a:gd name="connsiteY3" fmla="*/ 2646669 h 2650631"/>
              <a:gd name="connsiteX4" fmla="*/ 0 w 4911634"/>
              <a:gd name="connsiteY4" fmla="*/ 1327320 h 2650631"/>
              <a:gd name="connsiteX0" fmla="*/ 0 w 5024919"/>
              <a:gd name="connsiteY0" fmla="*/ 2478438 h 4472431"/>
              <a:gd name="connsiteX1" fmla="*/ 2011680 w 5024919"/>
              <a:gd name="connsiteY1" fmla="*/ 1159089 h 4472431"/>
              <a:gd name="connsiteX2" fmla="*/ 4911634 w 5024919"/>
              <a:gd name="connsiteY2" fmla="*/ 2112678 h 4472431"/>
              <a:gd name="connsiteX3" fmla="*/ 2011680 w 5024919"/>
              <a:gd name="connsiteY3" fmla="*/ 3797787 h 4472431"/>
              <a:gd name="connsiteX4" fmla="*/ 0 w 5024919"/>
              <a:gd name="connsiteY4" fmla="*/ 2478438 h 4472431"/>
              <a:gd name="connsiteX0" fmla="*/ 0 w 5018128"/>
              <a:gd name="connsiteY0" fmla="*/ 2659814 h 4824822"/>
              <a:gd name="connsiteX1" fmla="*/ 2011680 w 5018128"/>
              <a:gd name="connsiteY1" fmla="*/ 1340465 h 4824822"/>
              <a:gd name="connsiteX2" fmla="*/ 4911634 w 5018128"/>
              <a:gd name="connsiteY2" fmla="*/ 2294054 h 4824822"/>
              <a:gd name="connsiteX3" fmla="*/ 2011680 w 5018128"/>
              <a:gd name="connsiteY3" fmla="*/ 3979163 h 4824822"/>
              <a:gd name="connsiteX4" fmla="*/ 0 w 5018128"/>
              <a:gd name="connsiteY4" fmla="*/ 2659814 h 4824822"/>
              <a:gd name="connsiteX0" fmla="*/ 828178 w 3064248"/>
              <a:gd name="connsiteY0" fmla="*/ 2632474 h 4825029"/>
              <a:gd name="connsiteX1" fmla="*/ 70533 w 3064248"/>
              <a:gd name="connsiteY1" fmla="*/ 1339250 h 4825029"/>
              <a:gd name="connsiteX2" fmla="*/ 2970487 w 3064248"/>
              <a:gd name="connsiteY2" fmla="*/ 2292839 h 4825029"/>
              <a:gd name="connsiteX3" fmla="*/ 70533 w 3064248"/>
              <a:gd name="connsiteY3" fmla="*/ 3977948 h 4825029"/>
              <a:gd name="connsiteX4" fmla="*/ 828178 w 3064248"/>
              <a:gd name="connsiteY4" fmla="*/ 2632474 h 4825029"/>
              <a:gd name="connsiteX0" fmla="*/ 829487 w 3065557"/>
              <a:gd name="connsiteY0" fmla="*/ 2632474 h 4825029"/>
              <a:gd name="connsiteX1" fmla="*/ 71842 w 3065557"/>
              <a:gd name="connsiteY1" fmla="*/ 1339250 h 4825029"/>
              <a:gd name="connsiteX2" fmla="*/ 2971796 w 3065557"/>
              <a:gd name="connsiteY2" fmla="*/ 2292839 h 4825029"/>
              <a:gd name="connsiteX3" fmla="*/ 71842 w 3065557"/>
              <a:gd name="connsiteY3" fmla="*/ 3977948 h 4825029"/>
              <a:gd name="connsiteX4" fmla="*/ 829487 w 3065557"/>
              <a:gd name="connsiteY4" fmla="*/ 2632474 h 4825029"/>
              <a:gd name="connsiteX0" fmla="*/ 1179865 w 3415935"/>
              <a:gd name="connsiteY0" fmla="*/ 2639782 h 4832337"/>
              <a:gd name="connsiteX1" fmla="*/ 422220 w 3415935"/>
              <a:gd name="connsiteY1" fmla="*/ 1346558 h 4832337"/>
              <a:gd name="connsiteX2" fmla="*/ 3322174 w 3415935"/>
              <a:gd name="connsiteY2" fmla="*/ 2300147 h 4832337"/>
              <a:gd name="connsiteX3" fmla="*/ 422220 w 3415935"/>
              <a:gd name="connsiteY3" fmla="*/ 3985256 h 4832337"/>
              <a:gd name="connsiteX4" fmla="*/ 1179865 w 3415935"/>
              <a:gd name="connsiteY4" fmla="*/ 2639782 h 4832337"/>
              <a:gd name="connsiteX0" fmla="*/ 601577 w 3099980"/>
              <a:gd name="connsiteY0" fmla="*/ 3042691 h 4822127"/>
              <a:gd name="connsiteX1" fmla="*/ 105189 w 3099980"/>
              <a:gd name="connsiteY1" fmla="*/ 1357581 h 4822127"/>
              <a:gd name="connsiteX2" fmla="*/ 3005143 w 3099980"/>
              <a:gd name="connsiteY2" fmla="*/ 2311170 h 4822127"/>
              <a:gd name="connsiteX3" fmla="*/ 105189 w 3099980"/>
              <a:gd name="connsiteY3" fmla="*/ 3996279 h 4822127"/>
              <a:gd name="connsiteX4" fmla="*/ 601577 w 3099980"/>
              <a:gd name="connsiteY4" fmla="*/ 3042691 h 4822127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18745 w 3225644"/>
              <a:gd name="connsiteY0" fmla="*/ 3042691 h 4934716"/>
              <a:gd name="connsiteX1" fmla="*/ 222357 w 3225644"/>
              <a:gd name="connsiteY1" fmla="*/ 1357581 h 4934716"/>
              <a:gd name="connsiteX2" fmla="*/ 3122311 w 3225644"/>
              <a:gd name="connsiteY2" fmla="*/ 2311170 h 4934716"/>
              <a:gd name="connsiteX3" fmla="*/ 222357 w 3225644"/>
              <a:gd name="connsiteY3" fmla="*/ 3996279 h 4934716"/>
              <a:gd name="connsiteX4" fmla="*/ 718745 w 3225644"/>
              <a:gd name="connsiteY4" fmla="*/ 3042691 h 4934716"/>
              <a:gd name="connsiteX0" fmla="*/ 736869 w 3077870"/>
              <a:gd name="connsiteY0" fmla="*/ 2577793 h 4825445"/>
              <a:gd name="connsiteX1" fmla="*/ 83727 w 3077870"/>
              <a:gd name="connsiteY1" fmla="*/ 1336820 h 4825445"/>
              <a:gd name="connsiteX2" fmla="*/ 2983681 w 3077870"/>
              <a:gd name="connsiteY2" fmla="*/ 2290409 h 4825445"/>
              <a:gd name="connsiteX3" fmla="*/ 83727 w 3077870"/>
              <a:gd name="connsiteY3" fmla="*/ 3975518 h 4825445"/>
              <a:gd name="connsiteX4" fmla="*/ 736869 w 3077870"/>
              <a:gd name="connsiteY4" fmla="*/ 2577793 h 4825445"/>
              <a:gd name="connsiteX0" fmla="*/ 1032631 w 3373632"/>
              <a:gd name="connsiteY0" fmla="*/ 2637043 h 4884695"/>
              <a:gd name="connsiteX1" fmla="*/ 379489 w 3373632"/>
              <a:gd name="connsiteY1" fmla="*/ 1396070 h 4884695"/>
              <a:gd name="connsiteX2" fmla="*/ 3279443 w 3373632"/>
              <a:gd name="connsiteY2" fmla="*/ 2349659 h 4884695"/>
              <a:gd name="connsiteX3" fmla="*/ 379489 w 3373632"/>
              <a:gd name="connsiteY3" fmla="*/ 4034768 h 4884695"/>
              <a:gd name="connsiteX4" fmla="*/ 1032631 w 3373632"/>
              <a:gd name="connsiteY4" fmla="*/ 2637043 h 4884695"/>
              <a:gd name="connsiteX0" fmla="*/ 733719 w 3074720"/>
              <a:gd name="connsiteY0" fmla="*/ 2834616 h 5082268"/>
              <a:gd name="connsiteX1" fmla="*/ 80577 w 3074720"/>
              <a:gd name="connsiteY1" fmla="*/ 1593643 h 5082268"/>
              <a:gd name="connsiteX2" fmla="*/ 2980531 w 3074720"/>
              <a:gd name="connsiteY2" fmla="*/ 2547232 h 5082268"/>
              <a:gd name="connsiteX3" fmla="*/ 80577 w 3074720"/>
              <a:gd name="connsiteY3" fmla="*/ 4232341 h 5082268"/>
              <a:gd name="connsiteX4" fmla="*/ 733719 w 3074720"/>
              <a:gd name="connsiteY4" fmla="*/ 2834616 h 5082268"/>
              <a:gd name="connsiteX0" fmla="*/ 733719 w 3343025"/>
              <a:gd name="connsiteY0" fmla="*/ 1539502 h 3146241"/>
              <a:gd name="connsiteX1" fmla="*/ 80577 w 3343025"/>
              <a:gd name="connsiteY1" fmla="*/ 298529 h 3146241"/>
              <a:gd name="connsiteX2" fmla="*/ 2980531 w 3343025"/>
              <a:gd name="connsiteY2" fmla="*/ 1252118 h 3146241"/>
              <a:gd name="connsiteX3" fmla="*/ 2980531 w 3343025"/>
              <a:gd name="connsiteY3" fmla="*/ 2963350 h 3146241"/>
              <a:gd name="connsiteX4" fmla="*/ 80577 w 3343025"/>
              <a:gd name="connsiteY4" fmla="*/ 2937227 h 3146241"/>
              <a:gd name="connsiteX5" fmla="*/ 733719 w 3343025"/>
              <a:gd name="connsiteY5" fmla="*/ 1539502 h 3146241"/>
              <a:gd name="connsiteX0" fmla="*/ 666819 w 3276125"/>
              <a:gd name="connsiteY0" fmla="*/ 1539502 h 3267085"/>
              <a:gd name="connsiteX1" fmla="*/ 13677 w 3276125"/>
              <a:gd name="connsiteY1" fmla="*/ 298529 h 3267085"/>
              <a:gd name="connsiteX2" fmla="*/ 2913631 w 3276125"/>
              <a:gd name="connsiteY2" fmla="*/ 1252118 h 3267085"/>
              <a:gd name="connsiteX3" fmla="*/ 2913631 w 3276125"/>
              <a:gd name="connsiteY3" fmla="*/ 2963350 h 3267085"/>
              <a:gd name="connsiteX4" fmla="*/ 875826 w 3276125"/>
              <a:gd name="connsiteY4" fmla="*/ 3146233 h 3267085"/>
              <a:gd name="connsiteX5" fmla="*/ 666819 w 3276125"/>
              <a:gd name="connsiteY5" fmla="*/ 1539502 h 3267085"/>
              <a:gd name="connsiteX0" fmla="*/ 743313 w 3339821"/>
              <a:gd name="connsiteY0" fmla="*/ 1277445 h 3005028"/>
              <a:gd name="connsiteX1" fmla="*/ 90171 w 3339821"/>
              <a:gd name="connsiteY1" fmla="*/ 36472 h 3005028"/>
              <a:gd name="connsiteX2" fmla="*/ 2963999 w 3339821"/>
              <a:gd name="connsiteY2" fmla="*/ 545924 h 3005028"/>
              <a:gd name="connsiteX3" fmla="*/ 2990125 w 3339821"/>
              <a:gd name="connsiteY3" fmla="*/ 2701293 h 3005028"/>
              <a:gd name="connsiteX4" fmla="*/ 952320 w 3339821"/>
              <a:gd name="connsiteY4" fmla="*/ 2884176 h 3005028"/>
              <a:gd name="connsiteX5" fmla="*/ 743313 w 3339821"/>
              <a:gd name="connsiteY5" fmla="*/ 1277445 h 3005028"/>
              <a:gd name="connsiteX0" fmla="*/ 743313 w 3349418"/>
              <a:gd name="connsiteY0" fmla="*/ 1258455 h 2986038"/>
              <a:gd name="connsiteX1" fmla="*/ 90171 w 3349418"/>
              <a:gd name="connsiteY1" fmla="*/ 17482 h 2986038"/>
              <a:gd name="connsiteX2" fmla="*/ 2963999 w 3349418"/>
              <a:gd name="connsiteY2" fmla="*/ 526934 h 2986038"/>
              <a:gd name="connsiteX3" fmla="*/ 2990125 w 3349418"/>
              <a:gd name="connsiteY3" fmla="*/ 2682303 h 2986038"/>
              <a:gd name="connsiteX4" fmla="*/ 952320 w 3349418"/>
              <a:gd name="connsiteY4" fmla="*/ 2865186 h 2986038"/>
              <a:gd name="connsiteX5" fmla="*/ 743313 w 3349418"/>
              <a:gd name="connsiteY5" fmla="*/ 1258455 h 2986038"/>
              <a:gd name="connsiteX0" fmla="*/ 743313 w 3989550"/>
              <a:gd name="connsiteY0" fmla="*/ 1415311 h 3142894"/>
              <a:gd name="connsiteX1" fmla="*/ 90171 w 3989550"/>
              <a:gd name="connsiteY1" fmla="*/ 174338 h 3142894"/>
              <a:gd name="connsiteX2" fmla="*/ 2963999 w 3989550"/>
              <a:gd name="connsiteY2" fmla="*/ 683790 h 3142894"/>
              <a:gd name="connsiteX3" fmla="*/ 2990125 w 3989550"/>
              <a:gd name="connsiteY3" fmla="*/ 2839159 h 3142894"/>
              <a:gd name="connsiteX4" fmla="*/ 952320 w 3989550"/>
              <a:gd name="connsiteY4" fmla="*/ 3022042 h 3142894"/>
              <a:gd name="connsiteX5" fmla="*/ 743313 w 3989550"/>
              <a:gd name="connsiteY5" fmla="*/ 1415311 h 3142894"/>
              <a:gd name="connsiteX0" fmla="*/ 1166743 w 3942717"/>
              <a:gd name="connsiteY0" fmla="*/ 1554564 h 3141872"/>
              <a:gd name="connsiteX1" fmla="*/ 43338 w 3942717"/>
              <a:gd name="connsiteY1" fmla="*/ 182962 h 3141872"/>
              <a:gd name="connsiteX2" fmla="*/ 2917166 w 3942717"/>
              <a:gd name="connsiteY2" fmla="*/ 692414 h 3141872"/>
              <a:gd name="connsiteX3" fmla="*/ 2943292 w 3942717"/>
              <a:gd name="connsiteY3" fmla="*/ 2847783 h 3141872"/>
              <a:gd name="connsiteX4" fmla="*/ 905487 w 3942717"/>
              <a:gd name="connsiteY4" fmla="*/ 3030666 h 3141872"/>
              <a:gd name="connsiteX5" fmla="*/ 1166743 w 3942717"/>
              <a:gd name="connsiteY5" fmla="*/ 1554564 h 3141872"/>
              <a:gd name="connsiteX0" fmla="*/ 1158845 w 3934819"/>
              <a:gd name="connsiteY0" fmla="*/ 1554564 h 3141872"/>
              <a:gd name="connsiteX1" fmla="*/ 35440 w 3934819"/>
              <a:gd name="connsiteY1" fmla="*/ 182962 h 3141872"/>
              <a:gd name="connsiteX2" fmla="*/ 2909268 w 3934819"/>
              <a:gd name="connsiteY2" fmla="*/ 692414 h 3141872"/>
              <a:gd name="connsiteX3" fmla="*/ 2935394 w 3934819"/>
              <a:gd name="connsiteY3" fmla="*/ 2847783 h 3141872"/>
              <a:gd name="connsiteX4" fmla="*/ 897589 w 3934819"/>
              <a:gd name="connsiteY4" fmla="*/ 3030666 h 3141872"/>
              <a:gd name="connsiteX5" fmla="*/ 1158845 w 3934819"/>
              <a:gd name="connsiteY5" fmla="*/ 1554564 h 3141872"/>
              <a:gd name="connsiteX0" fmla="*/ 1167874 w 3943848"/>
              <a:gd name="connsiteY0" fmla="*/ 1554564 h 3242971"/>
              <a:gd name="connsiteX1" fmla="*/ 44469 w 3943848"/>
              <a:gd name="connsiteY1" fmla="*/ 182962 h 3242971"/>
              <a:gd name="connsiteX2" fmla="*/ 2918297 w 3943848"/>
              <a:gd name="connsiteY2" fmla="*/ 692414 h 3242971"/>
              <a:gd name="connsiteX3" fmla="*/ 2944423 w 3943848"/>
              <a:gd name="connsiteY3" fmla="*/ 2847783 h 3242971"/>
              <a:gd name="connsiteX4" fmla="*/ 1141749 w 3943848"/>
              <a:gd name="connsiteY4" fmla="*/ 3161294 h 3242971"/>
              <a:gd name="connsiteX5" fmla="*/ 1167874 w 3943848"/>
              <a:gd name="connsiteY5" fmla="*/ 1554564 h 3242971"/>
              <a:gd name="connsiteX0" fmla="*/ 1487757 w 3924096"/>
              <a:gd name="connsiteY0" fmla="*/ 1471006 h 3243408"/>
              <a:gd name="connsiteX1" fmla="*/ 24717 w 3924096"/>
              <a:gd name="connsiteY1" fmla="*/ 177781 h 3243408"/>
              <a:gd name="connsiteX2" fmla="*/ 2898545 w 3924096"/>
              <a:gd name="connsiteY2" fmla="*/ 687233 h 3243408"/>
              <a:gd name="connsiteX3" fmla="*/ 2924671 w 3924096"/>
              <a:gd name="connsiteY3" fmla="*/ 2842602 h 3243408"/>
              <a:gd name="connsiteX4" fmla="*/ 1121997 w 3924096"/>
              <a:gd name="connsiteY4" fmla="*/ 3156113 h 3243408"/>
              <a:gd name="connsiteX5" fmla="*/ 1487757 w 3924096"/>
              <a:gd name="connsiteY5" fmla="*/ 1471006 h 3243408"/>
              <a:gd name="connsiteX0" fmla="*/ 1338981 w 3932075"/>
              <a:gd name="connsiteY0" fmla="*/ 1498856 h 3243257"/>
              <a:gd name="connsiteX1" fmla="*/ 32696 w 3932075"/>
              <a:gd name="connsiteY1" fmla="*/ 179505 h 3243257"/>
              <a:gd name="connsiteX2" fmla="*/ 2906524 w 3932075"/>
              <a:gd name="connsiteY2" fmla="*/ 688957 h 3243257"/>
              <a:gd name="connsiteX3" fmla="*/ 2932650 w 3932075"/>
              <a:gd name="connsiteY3" fmla="*/ 2844326 h 3243257"/>
              <a:gd name="connsiteX4" fmla="*/ 1129976 w 3932075"/>
              <a:gd name="connsiteY4" fmla="*/ 3157837 h 3243257"/>
              <a:gd name="connsiteX5" fmla="*/ 1338981 w 3932075"/>
              <a:gd name="connsiteY5" fmla="*/ 1498856 h 3243257"/>
              <a:gd name="connsiteX0" fmla="*/ 1335658 w 3928752"/>
              <a:gd name="connsiteY0" fmla="*/ 1498856 h 3243257"/>
              <a:gd name="connsiteX1" fmla="*/ 29373 w 3928752"/>
              <a:gd name="connsiteY1" fmla="*/ 179505 h 3243257"/>
              <a:gd name="connsiteX2" fmla="*/ 2903201 w 3928752"/>
              <a:gd name="connsiteY2" fmla="*/ 688957 h 3243257"/>
              <a:gd name="connsiteX3" fmla="*/ 2929327 w 3928752"/>
              <a:gd name="connsiteY3" fmla="*/ 2844326 h 3243257"/>
              <a:gd name="connsiteX4" fmla="*/ 1126653 w 3928752"/>
              <a:gd name="connsiteY4" fmla="*/ 3157837 h 3243257"/>
              <a:gd name="connsiteX5" fmla="*/ 1335658 w 3928752"/>
              <a:gd name="connsiteY5" fmla="*/ 1498856 h 3243257"/>
              <a:gd name="connsiteX0" fmla="*/ 929323 w 2847779"/>
              <a:gd name="connsiteY0" fmla="*/ 1311149 h 3055550"/>
              <a:gd name="connsiteX1" fmla="*/ 42105 w 2847779"/>
              <a:gd name="connsiteY1" fmla="*/ 47397 h 3055550"/>
              <a:gd name="connsiteX2" fmla="*/ 2496866 w 2847779"/>
              <a:gd name="connsiteY2" fmla="*/ 501250 h 3055550"/>
              <a:gd name="connsiteX3" fmla="*/ 2522992 w 2847779"/>
              <a:gd name="connsiteY3" fmla="*/ 2656619 h 3055550"/>
              <a:gd name="connsiteX4" fmla="*/ 720318 w 2847779"/>
              <a:gd name="connsiteY4" fmla="*/ 2970130 h 3055550"/>
              <a:gd name="connsiteX5" fmla="*/ 929323 w 2847779"/>
              <a:gd name="connsiteY5" fmla="*/ 1311149 h 3055550"/>
              <a:gd name="connsiteX0" fmla="*/ 893267 w 2811723"/>
              <a:gd name="connsiteY0" fmla="*/ 1571712 h 3316113"/>
              <a:gd name="connsiteX1" fmla="*/ 6049 w 2811723"/>
              <a:gd name="connsiteY1" fmla="*/ 307960 h 3316113"/>
              <a:gd name="connsiteX2" fmla="*/ 2460810 w 2811723"/>
              <a:gd name="connsiteY2" fmla="*/ 761813 h 3316113"/>
              <a:gd name="connsiteX3" fmla="*/ 2486936 w 2811723"/>
              <a:gd name="connsiteY3" fmla="*/ 2917182 h 3316113"/>
              <a:gd name="connsiteX4" fmla="*/ 684262 w 2811723"/>
              <a:gd name="connsiteY4" fmla="*/ 3230693 h 3316113"/>
              <a:gd name="connsiteX5" fmla="*/ 893267 w 2811723"/>
              <a:gd name="connsiteY5" fmla="*/ 1571712 h 3316113"/>
              <a:gd name="connsiteX0" fmla="*/ 893267 w 2753403"/>
              <a:gd name="connsiteY0" fmla="*/ 1596701 h 3341102"/>
              <a:gd name="connsiteX1" fmla="*/ 6049 w 2753403"/>
              <a:gd name="connsiteY1" fmla="*/ 332949 h 3341102"/>
              <a:gd name="connsiteX2" fmla="*/ 2460810 w 2753403"/>
              <a:gd name="connsiteY2" fmla="*/ 786802 h 3341102"/>
              <a:gd name="connsiteX3" fmla="*/ 2486936 w 2753403"/>
              <a:gd name="connsiteY3" fmla="*/ 2942171 h 3341102"/>
              <a:gd name="connsiteX4" fmla="*/ 684262 w 2753403"/>
              <a:gd name="connsiteY4" fmla="*/ 3255682 h 3341102"/>
              <a:gd name="connsiteX5" fmla="*/ 893267 w 2753403"/>
              <a:gd name="connsiteY5" fmla="*/ 1596701 h 3341102"/>
              <a:gd name="connsiteX0" fmla="*/ 893267 w 2786363"/>
              <a:gd name="connsiteY0" fmla="*/ 1591483 h 3335884"/>
              <a:gd name="connsiteX1" fmla="*/ 6049 w 2786363"/>
              <a:gd name="connsiteY1" fmla="*/ 327731 h 3335884"/>
              <a:gd name="connsiteX2" fmla="*/ 2460810 w 2786363"/>
              <a:gd name="connsiteY2" fmla="*/ 781584 h 3335884"/>
              <a:gd name="connsiteX3" fmla="*/ 2486936 w 2786363"/>
              <a:gd name="connsiteY3" fmla="*/ 2936953 h 3335884"/>
              <a:gd name="connsiteX4" fmla="*/ 684262 w 2786363"/>
              <a:gd name="connsiteY4" fmla="*/ 3250464 h 3335884"/>
              <a:gd name="connsiteX5" fmla="*/ 893267 w 2786363"/>
              <a:gd name="connsiteY5" fmla="*/ 1591483 h 3335884"/>
              <a:gd name="connsiteX0" fmla="*/ 893267 w 2798845"/>
              <a:gd name="connsiteY0" fmla="*/ 1591483 h 3335884"/>
              <a:gd name="connsiteX1" fmla="*/ 6049 w 2798845"/>
              <a:gd name="connsiteY1" fmla="*/ 327731 h 3335884"/>
              <a:gd name="connsiteX2" fmla="*/ 2460810 w 2798845"/>
              <a:gd name="connsiteY2" fmla="*/ 781584 h 3335884"/>
              <a:gd name="connsiteX3" fmla="*/ 2486936 w 2798845"/>
              <a:gd name="connsiteY3" fmla="*/ 2936953 h 3335884"/>
              <a:gd name="connsiteX4" fmla="*/ 684262 w 2798845"/>
              <a:gd name="connsiteY4" fmla="*/ 3250464 h 3335884"/>
              <a:gd name="connsiteX5" fmla="*/ 893267 w 2798845"/>
              <a:gd name="connsiteY5" fmla="*/ 1591483 h 3335884"/>
              <a:gd name="connsiteX0" fmla="*/ 893267 w 2856744"/>
              <a:gd name="connsiteY0" fmla="*/ 1579347 h 3323748"/>
              <a:gd name="connsiteX1" fmla="*/ 6049 w 2856744"/>
              <a:gd name="connsiteY1" fmla="*/ 315595 h 3323748"/>
              <a:gd name="connsiteX2" fmla="*/ 2460810 w 2856744"/>
              <a:gd name="connsiteY2" fmla="*/ 769448 h 3323748"/>
              <a:gd name="connsiteX3" fmla="*/ 2486936 w 2856744"/>
              <a:gd name="connsiteY3" fmla="*/ 2924817 h 3323748"/>
              <a:gd name="connsiteX4" fmla="*/ 684262 w 2856744"/>
              <a:gd name="connsiteY4" fmla="*/ 3238328 h 3323748"/>
              <a:gd name="connsiteX5" fmla="*/ 893267 w 2856744"/>
              <a:gd name="connsiteY5" fmla="*/ 1579347 h 3323748"/>
              <a:gd name="connsiteX0" fmla="*/ 899451 w 2818269"/>
              <a:gd name="connsiteY0" fmla="*/ 1566331 h 3310732"/>
              <a:gd name="connsiteX1" fmla="*/ 6014 w 2818269"/>
              <a:gd name="connsiteY1" fmla="*/ 309205 h 3310732"/>
              <a:gd name="connsiteX2" fmla="*/ 2466994 w 2818269"/>
              <a:gd name="connsiteY2" fmla="*/ 756432 h 3310732"/>
              <a:gd name="connsiteX3" fmla="*/ 2493120 w 2818269"/>
              <a:gd name="connsiteY3" fmla="*/ 2911801 h 3310732"/>
              <a:gd name="connsiteX4" fmla="*/ 690446 w 2818269"/>
              <a:gd name="connsiteY4" fmla="*/ 3225312 h 3310732"/>
              <a:gd name="connsiteX5" fmla="*/ 899451 w 2818269"/>
              <a:gd name="connsiteY5" fmla="*/ 1566331 h 3310732"/>
              <a:gd name="connsiteX0" fmla="*/ 906063 w 2824881"/>
              <a:gd name="connsiteY0" fmla="*/ 1657157 h 3401558"/>
              <a:gd name="connsiteX1" fmla="*/ 12626 w 2824881"/>
              <a:gd name="connsiteY1" fmla="*/ 400031 h 3401558"/>
              <a:gd name="connsiteX2" fmla="*/ 2473606 w 2824881"/>
              <a:gd name="connsiteY2" fmla="*/ 847258 h 3401558"/>
              <a:gd name="connsiteX3" fmla="*/ 2499732 w 2824881"/>
              <a:gd name="connsiteY3" fmla="*/ 3002627 h 3401558"/>
              <a:gd name="connsiteX4" fmla="*/ 697058 w 2824881"/>
              <a:gd name="connsiteY4" fmla="*/ 3316138 h 3401558"/>
              <a:gd name="connsiteX5" fmla="*/ 906063 w 2824881"/>
              <a:gd name="connsiteY5" fmla="*/ 1657157 h 3401558"/>
              <a:gd name="connsiteX0" fmla="*/ 906063 w 2824881"/>
              <a:gd name="connsiteY0" fmla="*/ 1657157 h 3412991"/>
              <a:gd name="connsiteX1" fmla="*/ 12626 w 2824881"/>
              <a:gd name="connsiteY1" fmla="*/ 400031 h 3412991"/>
              <a:gd name="connsiteX2" fmla="*/ 2473606 w 2824881"/>
              <a:gd name="connsiteY2" fmla="*/ 847258 h 3412991"/>
              <a:gd name="connsiteX3" fmla="*/ 2499732 w 2824881"/>
              <a:gd name="connsiteY3" fmla="*/ 3002627 h 3412991"/>
              <a:gd name="connsiteX4" fmla="*/ 697058 w 2824881"/>
              <a:gd name="connsiteY4" fmla="*/ 3316138 h 3412991"/>
              <a:gd name="connsiteX5" fmla="*/ 906063 w 2824881"/>
              <a:gd name="connsiteY5" fmla="*/ 1657157 h 3412991"/>
              <a:gd name="connsiteX0" fmla="*/ 906063 w 2824881"/>
              <a:gd name="connsiteY0" fmla="*/ 1657157 h 3424473"/>
              <a:gd name="connsiteX1" fmla="*/ 12626 w 2824881"/>
              <a:gd name="connsiteY1" fmla="*/ 400031 h 3424473"/>
              <a:gd name="connsiteX2" fmla="*/ 2473606 w 2824881"/>
              <a:gd name="connsiteY2" fmla="*/ 847258 h 3424473"/>
              <a:gd name="connsiteX3" fmla="*/ 2499732 w 2824881"/>
              <a:gd name="connsiteY3" fmla="*/ 3002627 h 3424473"/>
              <a:gd name="connsiteX4" fmla="*/ 697058 w 2824881"/>
              <a:gd name="connsiteY4" fmla="*/ 3316138 h 3424473"/>
              <a:gd name="connsiteX5" fmla="*/ 906063 w 2824881"/>
              <a:gd name="connsiteY5" fmla="*/ 1657157 h 3424473"/>
              <a:gd name="connsiteX0" fmla="*/ 906063 w 2896050"/>
              <a:gd name="connsiteY0" fmla="*/ 1657157 h 3424473"/>
              <a:gd name="connsiteX1" fmla="*/ 12626 w 2896050"/>
              <a:gd name="connsiteY1" fmla="*/ 400031 h 3424473"/>
              <a:gd name="connsiteX2" fmla="*/ 2473606 w 2896050"/>
              <a:gd name="connsiteY2" fmla="*/ 847258 h 3424473"/>
              <a:gd name="connsiteX3" fmla="*/ 2499732 w 2896050"/>
              <a:gd name="connsiteY3" fmla="*/ 3002627 h 3424473"/>
              <a:gd name="connsiteX4" fmla="*/ 697058 w 2896050"/>
              <a:gd name="connsiteY4" fmla="*/ 3316138 h 3424473"/>
              <a:gd name="connsiteX5" fmla="*/ 906063 w 2896050"/>
              <a:gd name="connsiteY5" fmla="*/ 1657157 h 3424473"/>
              <a:gd name="connsiteX0" fmla="*/ 906063 w 2876039"/>
              <a:gd name="connsiteY0" fmla="*/ 1654980 h 3384476"/>
              <a:gd name="connsiteX1" fmla="*/ 12626 w 2876039"/>
              <a:gd name="connsiteY1" fmla="*/ 397854 h 3384476"/>
              <a:gd name="connsiteX2" fmla="*/ 2473606 w 2876039"/>
              <a:gd name="connsiteY2" fmla="*/ 845081 h 3384476"/>
              <a:gd name="connsiteX3" fmla="*/ 2468634 w 2876039"/>
              <a:gd name="connsiteY3" fmla="*/ 2934196 h 3384476"/>
              <a:gd name="connsiteX4" fmla="*/ 697058 w 2876039"/>
              <a:gd name="connsiteY4" fmla="*/ 3313961 h 3384476"/>
              <a:gd name="connsiteX5" fmla="*/ 906063 w 2876039"/>
              <a:gd name="connsiteY5" fmla="*/ 1654980 h 3384476"/>
              <a:gd name="connsiteX0" fmla="*/ 906063 w 2876039"/>
              <a:gd name="connsiteY0" fmla="*/ 1654980 h 3400789"/>
              <a:gd name="connsiteX1" fmla="*/ 12626 w 2876039"/>
              <a:gd name="connsiteY1" fmla="*/ 397854 h 3400789"/>
              <a:gd name="connsiteX2" fmla="*/ 2473606 w 2876039"/>
              <a:gd name="connsiteY2" fmla="*/ 845081 h 3400789"/>
              <a:gd name="connsiteX3" fmla="*/ 2468634 w 2876039"/>
              <a:gd name="connsiteY3" fmla="*/ 2934196 h 3400789"/>
              <a:gd name="connsiteX4" fmla="*/ 697058 w 2876039"/>
              <a:gd name="connsiteY4" fmla="*/ 3313961 h 3400789"/>
              <a:gd name="connsiteX5" fmla="*/ 906063 w 2876039"/>
              <a:gd name="connsiteY5" fmla="*/ 1654980 h 340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6039" h="3400789">
                <a:moveTo>
                  <a:pt x="906063" y="1654980"/>
                </a:moveTo>
                <a:cubicBezTo>
                  <a:pt x="791991" y="1168962"/>
                  <a:pt x="-117036" y="1337454"/>
                  <a:pt x="12626" y="397854"/>
                </a:cubicBezTo>
                <a:cubicBezTo>
                  <a:pt x="142288" y="-541746"/>
                  <a:pt x="2064271" y="422357"/>
                  <a:pt x="2473606" y="845081"/>
                </a:cubicBezTo>
                <a:cubicBezTo>
                  <a:pt x="2882941" y="1267805"/>
                  <a:pt x="3126110" y="2116687"/>
                  <a:pt x="2468634" y="2934196"/>
                </a:cubicBezTo>
                <a:cubicBezTo>
                  <a:pt x="2035065" y="3327680"/>
                  <a:pt x="957487" y="3527164"/>
                  <a:pt x="697058" y="3313961"/>
                </a:cubicBezTo>
                <a:cubicBezTo>
                  <a:pt x="436630" y="3100758"/>
                  <a:pt x="1020135" y="2140998"/>
                  <a:pt x="906063" y="16549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5ED2753-064B-6540-A8F5-19E6754B0D04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750007" y="-1403192"/>
            <a:ext cx="17547215" cy="15303098"/>
          </a:xfrm>
          <a:custGeom>
            <a:avLst/>
            <a:gdLst>
              <a:gd name="connsiteX0" fmla="*/ 2959879 w 17547215"/>
              <a:gd name="connsiteY0" fmla="*/ 330 h 15303098"/>
              <a:gd name="connsiteX1" fmla="*/ 15415768 w 17547215"/>
              <a:gd name="connsiteY1" fmla="*/ 4856861 h 15303098"/>
              <a:gd name="connsiteX2" fmla="*/ 14538076 w 17547215"/>
              <a:gd name="connsiteY2" fmla="*/ 13999372 h 15303098"/>
              <a:gd name="connsiteX3" fmla="*/ 3273257 w 17547215"/>
              <a:gd name="connsiteY3" fmla="*/ 14633406 h 15303098"/>
              <a:gd name="connsiteX4" fmla="*/ 5256310 w 17547215"/>
              <a:gd name="connsiteY4" fmla="*/ 7492313 h 15303098"/>
              <a:gd name="connsiteX5" fmla="*/ 162256 w 17547215"/>
              <a:gd name="connsiteY5" fmla="*/ 1470403 h 15303098"/>
              <a:gd name="connsiteX6" fmla="*/ 2959879 w 17547215"/>
              <a:gd name="connsiteY6" fmla="*/ 330 h 1530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547215" h="15303098">
                <a:moveTo>
                  <a:pt x="2959879" y="330"/>
                </a:moveTo>
                <a:cubicBezTo>
                  <a:pt x="6898589" y="38153"/>
                  <a:pt x="13656226" y="3323366"/>
                  <a:pt x="15415768" y="4856861"/>
                </a:cubicBezTo>
                <a:cubicBezTo>
                  <a:pt x="17811740" y="6945024"/>
                  <a:pt x="18992876" y="10802291"/>
                  <a:pt x="14538076" y="13999372"/>
                </a:cubicBezTo>
                <a:cubicBezTo>
                  <a:pt x="11659386" y="15470208"/>
                  <a:pt x="4820221" y="15717917"/>
                  <a:pt x="3273257" y="14633406"/>
                </a:cubicBezTo>
                <a:cubicBezTo>
                  <a:pt x="1726299" y="13548895"/>
                  <a:pt x="5774810" y="9686147"/>
                  <a:pt x="5256310" y="7492313"/>
                </a:cubicBezTo>
                <a:cubicBezTo>
                  <a:pt x="4737810" y="5298479"/>
                  <a:pt x="-1031682" y="5508364"/>
                  <a:pt x="162256" y="1470403"/>
                </a:cubicBezTo>
                <a:cubicBezTo>
                  <a:pt x="479396" y="397820"/>
                  <a:pt x="1535240" y="-13350"/>
                  <a:pt x="2959879" y="3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E830-777F-1241-8EF0-368F07DD0EA1}"/>
              </a:ext>
            </a:extLst>
          </p:cNvPr>
          <p:cNvSpPr/>
          <p:nvPr userDrawn="1"/>
        </p:nvSpPr>
        <p:spPr>
          <a:xfrm>
            <a:off x="21867223" y="522514"/>
            <a:ext cx="1018903" cy="1384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820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ny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8207296" y="0"/>
            <a:ext cx="16170352" cy="13716000"/>
          </a:xfrm>
          <a:custGeom>
            <a:avLst/>
            <a:gdLst>
              <a:gd name="connsiteX0" fmla="*/ 0 w 16170352"/>
              <a:gd name="connsiteY0" fmla="*/ 0 h 13716000"/>
              <a:gd name="connsiteX1" fmla="*/ 7097554 w 16170352"/>
              <a:gd name="connsiteY1" fmla="*/ 0 h 13716000"/>
              <a:gd name="connsiteX2" fmla="*/ 7194481 w 16170352"/>
              <a:gd name="connsiteY2" fmla="*/ 0 h 13716000"/>
              <a:gd name="connsiteX3" fmla="*/ 16170352 w 16170352"/>
              <a:gd name="connsiteY3" fmla="*/ 0 h 13716000"/>
              <a:gd name="connsiteX4" fmla="*/ 16170352 w 16170352"/>
              <a:gd name="connsiteY4" fmla="*/ 13716000 h 13716000"/>
              <a:gd name="connsiteX5" fmla="*/ 14195106 w 16170352"/>
              <a:gd name="connsiteY5" fmla="*/ 13716000 h 13716000"/>
              <a:gd name="connsiteX6" fmla="*/ 7097554 w 16170352"/>
              <a:gd name="connsiteY6" fmla="*/ 13716000 h 13716000"/>
              <a:gd name="connsiteX7" fmla="*/ 7000628 w 1617035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70352" h="13716000">
                <a:moveTo>
                  <a:pt x="0" y="0"/>
                </a:moveTo>
                <a:lnTo>
                  <a:pt x="7097554" y="0"/>
                </a:lnTo>
                <a:lnTo>
                  <a:pt x="7194481" y="0"/>
                </a:lnTo>
                <a:lnTo>
                  <a:pt x="16170352" y="0"/>
                </a:lnTo>
                <a:lnTo>
                  <a:pt x="16170352" y="13716000"/>
                </a:lnTo>
                <a:lnTo>
                  <a:pt x="14195106" y="13716000"/>
                </a:lnTo>
                <a:lnTo>
                  <a:pt x="7097554" y="13716000"/>
                </a:lnTo>
                <a:lnTo>
                  <a:pt x="7000628" y="1371600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42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13678" y="1070517"/>
            <a:ext cx="4861932" cy="1025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87844" y="12266341"/>
            <a:ext cx="14719610" cy="11820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charset="0"/>
            </a:endParaRP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14273560" y="0"/>
            <a:ext cx="10104089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77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9720379" y="4070195"/>
            <a:ext cx="4995745" cy="499574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67"/>
          </p:nvPr>
        </p:nvSpPr>
        <p:spPr>
          <a:xfrm>
            <a:off x="15983877" y="4070195"/>
            <a:ext cx="4995745" cy="499574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68"/>
          </p:nvPr>
        </p:nvSpPr>
        <p:spPr>
          <a:xfrm>
            <a:off x="3456879" y="4070195"/>
            <a:ext cx="4995745" cy="4995746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017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-us-slidef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12188826" y="0"/>
            <a:ext cx="1218882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6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74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34560" y="1253130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3200" b="0" i="0" spc="30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</a:rPr>
              <a:pPr algn="l"/>
              <a:t>‹#›</a:t>
            </a:fld>
            <a:endParaRPr lang="en-US" sz="3200" b="0" i="0" spc="3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82" r:id="rId3"/>
    <p:sldLayoutId id="2147483983" r:id="rId4"/>
    <p:sldLayoutId id="2147483984" r:id="rId5"/>
    <p:sldLayoutId id="2147483985" r:id="rId6"/>
    <p:sldLayoutId id="2147483987" r:id="rId7"/>
    <p:sldLayoutId id="2147483988" r:id="rId8"/>
    <p:sldLayoutId id="2147483990" r:id="rId9"/>
    <p:sldLayoutId id="2147483991" r:id="rId10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A4E8E29-F94D-4254-BB92-B4C3977131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6" b="7736"/>
          <a:stretch>
            <a:fillRect/>
          </a:stretch>
        </p:blipFill>
        <p:spPr/>
      </p:pic>
      <p:sp>
        <p:nvSpPr>
          <p:cNvPr id="102" name="Rectangle 101"/>
          <p:cNvSpPr/>
          <p:nvPr/>
        </p:nvSpPr>
        <p:spPr>
          <a:xfrm>
            <a:off x="-25483" y="0"/>
            <a:ext cx="24399958" cy="13746751"/>
          </a:xfrm>
          <a:prstGeom prst="rect">
            <a:avLst/>
          </a:prstGeom>
          <a:gradFill flip="none" rotWithShape="1">
            <a:gsLst>
              <a:gs pos="0">
                <a:srgbClr val="0A6FD0">
                  <a:alpha val="90000"/>
                </a:srgbClr>
              </a:gs>
              <a:gs pos="100000">
                <a:schemeClr val="accent2">
                  <a:alpha val="87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Semi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7917401" y="7919829"/>
            <a:ext cx="8641666" cy="1138776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600" dirty="0">
                <a:solidFill>
                  <a:schemeClr val="bg1">
                    <a:lumMod val="9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Data Analytics Bootcamp</a:t>
            </a:r>
          </a:p>
          <a:p>
            <a:r>
              <a:rPr lang="en-US" spc="600" dirty="0">
                <a:solidFill>
                  <a:schemeClr val="bg1">
                    <a:lumMod val="9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Tarak Patel, Nicole Lund, Anne Niemiec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412501" y="5934671"/>
            <a:ext cx="961320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/>
            <a:r>
              <a:rPr lang="en-US" sz="6000" spc="3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Covid-19</a:t>
            </a:r>
          </a:p>
          <a:p>
            <a:pPr algn="ctr" defTabSz="4572000"/>
            <a:r>
              <a:rPr lang="en-US" sz="6000" spc="35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Bebas Neue" charset="0"/>
              </a:rPr>
              <a:t>Health Data </a:t>
            </a:r>
            <a:endParaRPr lang="en-US" sz="6000" spc="35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68DB66B-38E6-478A-85AD-02996AB6374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0" t="10911" r="9803" b="7771"/>
          <a:stretch/>
        </p:blipFill>
        <p:spPr>
          <a:xfrm>
            <a:off x="8207296" y="0"/>
            <a:ext cx="16170352" cy="13716000"/>
          </a:xfr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780F369-BBD5-4FF4-A64F-250A84D6E990}"/>
              </a:ext>
            </a:extLst>
          </p:cNvPr>
          <p:cNvSpPr txBox="1">
            <a:spLocks/>
          </p:cNvSpPr>
          <p:nvPr/>
        </p:nvSpPr>
        <p:spPr>
          <a:xfrm>
            <a:off x="1673225" y="9557502"/>
            <a:ext cx="9752130" cy="711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3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xxxxxxx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4344B-58E2-4019-964A-9D6B9AAEC71C}"/>
              </a:ext>
            </a:extLst>
          </p:cNvPr>
          <p:cNvSpPr txBox="1"/>
          <p:nvPr/>
        </p:nvSpPr>
        <p:spPr>
          <a:xfrm>
            <a:off x="1311275" y="5293947"/>
            <a:ext cx="8787021" cy="1590179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>
              <a:lnSpc>
                <a:spcPts val="12400"/>
              </a:lnSpc>
            </a:pPr>
            <a:r>
              <a:rPr lang="en-US" sz="12000" spc="4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61235-F6EF-4486-8C4B-97F2DB86F493}"/>
              </a:ext>
            </a:extLst>
          </p:cNvPr>
          <p:cNvCxnSpPr/>
          <p:nvPr/>
        </p:nvCxnSpPr>
        <p:spPr>
          <a:xfrm>
            <a:off x="3732098" y="7156401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5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572555" y="4524340"/>
            <a:ext cx="13680684" cy="2418720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8663500" y="4988567"/>
            <a:ext cx="1199842" cy="1547407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8253239" y="4880302"/>
            <a:ext cx="317417" cy="178025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756655" y="4755490"/>
            <a:ext cx="4234528" cy="201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98" dirty="0">
                <a:latin typeface="Open Sans Light" panose="020B0306030504020204" pitchFamily="34" charset="0"/>
              </a:rPr>
              <a:t>Pfizer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8991183" y="4755490"/>
            <a:ext cx="4569041" cy="201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98" dirty="0">
                <a:latin typeface="Open Sans Light" panose="020B0306030504020204" pitchFamily="34" charset="0"/>
              </a:rPr>
              <a:t>Moderna</a:t>
            </a: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4798947" y="3516770"/>
            <a:ext cx="2018772" cy="4496215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198" dirty="0">
                <a:latin typeface="Open Sans Light" panose="020B0306030504020204" pitchFamily="34" charset="0"/>
              </a:rPr>
              <a:t>J&amp;J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169707" y="5017606"/>
            <a:ext cx="1952117" cy="147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20037128" y="5662286"/>
            <a:ext cx="3707252" cy="23329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>
            <a:off x="1534874" y="3811056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121824" y="3823753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8243678" y="580840"/>
            <a:ext cx="78724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Covid-19 Pandemic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C6D2A00-6575-4A54-B0DE-3CA87ED0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15" y="8390892"/>
            <a:ext cx="20678775" cy="42672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A13458-BABF-43D4-A4E7-E4FDA19D1129}"/>
              </a:ext>
            </a:extLst>
          </p:cNvPr>
          <p:cNvCxnSpPr/>
          <p:nvPr/>
        </p:nvCxnSpPr>
        <p:spPr>
          <a:xfrm>
            <a:off x="10848616" y="199431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E0F073-8A88-4456-A3B7-701361F0B32B}"/>
              </a:ext>
            </a:extLst>
          </p:cNvPr>
          <p:cNvSpPr txBox="1"/>
          <p:nvPr/>
        </p:nvSpPr>
        <p:spPr>
          <a:xfrm>
            <a:off x="1772715" y="2163072"/>
            <a:ext cx="22192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# of doses administered as of 4/19; include total % of US Population having received at least one dose (62.1%).</a:t>
            </a:r>
          </a:p>
        </p:txBody>
      </p:sp>
    </p:spTree>
    <p:extLst>
      <p:ext uri="{BB962C8B-B14F-4D97-AF65-F5344CB8AC3E}">
        <p14:creationId xmlns:p14="http://schemas.microsoft.com/office/powerpoint/2010/main" val="342175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5C256-A62B-4CBD-91B8-34F1E7269CF9}"/>
              </a:ext>
            </a:extLst>
          </p:cNvPr>
          <p:cNvSpPr txBox="1"/>
          <p:nvPr/>
        </p:nvSpPr>
        <p:spPr>
          <a:xfrm>
            <a:off x="6227354" y="1263600"/>
            <a:ext cx="11981805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FOUNDERS OR TEAM SLIDE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E08473-C7E9-4DE2-8D52-7EE0B4076B5F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08FDE24C-402F-4082-93B3-D0D4F88181C6}"/>
              </a:ext>
            </a:extLst>
          </p:cNvPr>
          <p:cNvSpPr txBox="1">
            <a:spLocks/>
          </p:cNvSpPr>
          <p:nvPr/>
        </p:nvSpPr>
        <p:spPr>
          <a:xfrm>
            <a:off x="11020232" y="10421742"/>
            <a:ext cx="2337184" cy="6812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1E482-5002-4355-B29F-0CE4FF2FC0AC}"/>
              </a:ext>
            </a:extLst>
          </p:cNvPr>
          <p:cNvSpPr txBox="1"/>
          <p:nvPr/>
        </p:nvSpPr>
        <p:spPr>
          <a:xfrm>
            <a:off x="10857370" y="9923050"/>
            <a:ext cx="26629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pen Sans Semibold" charset="0"/>
                <a:ea typeface="Open Sans Semibold" charset="0"/>
                <a:cs typeface="Open Sans Semibold" charset="0"/>
              </a:rPr>
              <a:t>Peter White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09BD90-C7D8-4B6A-8642-19FFB3A30C7D}"/>
              </a:ext>
            </a:extLst>
          </p:cNvPr>
          <p:cNvSpPr txBox="1">
            <a:spLocks/>
          </p:cNvSpPr>
          <p:nvPr/>
        </p:nvSpPr>
        <p:spPr>
          <a:xfrm>
            <a:off x="17299209" y="10421742"/>
            <a:ext cx="2337184" cy="6812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ECE91-B0D0-4B12-A9E3-14E43F9F95D7}"/>
              </a:ext>
            </a:extLst>
          </p:cNvPr>
          <p:cNvSpPr txBox="1"/>
          <p:nvPr/>
        </p:nvSpPr>
        <p:spPr>
          <a:xfrm>
            <a:off x="16832578" y="9923050"/>
            <a:ext cx="32704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pen Sans Semibold" charset="0"/>
                <a:ea typeface="Open Sans Semibold" charset="0"/>
                <a:cs typeface="Open Sans Semibold" charset="0"/>
              </a:rPr>
              <a:t>Kimberly Clark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1E56197-D7B1-4EF4-8B44-54EF2D80D852}"/>
              </a:ext>
            </a:extLst>
          </p:cNvPr>
          <p:cNvSpPr txBox="1">
            <a:spLocks/>
          </p:cNvSpPr>
          <p:nvPr/>
        </p:nvSpPr>
        <p:spPr>
          <a:xfrm>
            <a:off x="4786158" y="10421742"/>
            <a:ext cx="2337184" cy="6812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Co-Founder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F7310-C3F9-4025-B4AC-C88FCE2B3DD6}"/>
              </a:ext>
            </a:extLst>
          </p:cNvPr>
          <p:cNvSpPr txBox="1"/>
          <p:nvPr/>
        </p:nvSpPr>
        <p:spPr>
          <a:xfrm>
            <a:off x="4719476" y="9923050"/>
            <a:ext cx="24705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1"/>
                </a:solidFill>
                <a:latin typeface="Open Sans Semibold" charset="0"/>
                <a:ea typeface="Open Sans Semibold" charset="0"/>
                <a:cs typeface="Open Sans Semibold" charset="0"/>
              </a:rPr>
              <a:t>Katy White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D22FD799-270C-4633-8D18-26429D77845C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0" t="2234" r="18162" b="2234"/>
          <a:stretch/>
        </p:blipFill>
        <p:spPr>
          <a:xfrm>
            <a:off x="15969929" y="4070195"/>
            <a:ext cx="4995745" cy="4995746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CABEB360-3DD7-4B33-B730-E82DABFA1D40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5" r="2555"/>
          <a:stretch/>
        </p:blipFill>
        <p:spPr>
          <a:xfrm>
            <a:off x="9690952" y="4070195"/>
            <a:ext cx="4995745" cy="4995746"/>
          </a:xfr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D892A67-250C-465B-87F6-2AACC652061C}"/>
              </a:ext>
            </a:extLst>
          </p:cNvPr>
          <p:cNvPicPr>
            <a:picLocks noGrp="1" noChangeAspect="1"/>
          </p:cNvPicPr>
          <p:nvPr>
            <p:ph type="pic" sz="quarter" idx="68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1" r="1633"/>
          <a:stretch/>
        </p:blipFill>
        <p:spPr>
          <a:xfrm>
            <a:off x="3456878" y="4070195"/>
            <a:ext cx="4995745" cy="4995746"/>
          </a:xfr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212822A3-6B3E-4BE6-B064-51237F2E8DD2}"/>
              </a:ext>
            </a:extLst>
          </p:cNvPr>
          <p:cNvSpPr/>
          <p:nvPr/>
        </p:nvSpPr>
        <p:spPr>
          <a:xfrm>
            <a:off x="3218842" y="3832159"/>
            <a:ext cx="5471817" cy="547181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BD8BA1-65BC-4D94-B953-18D5BF547068}"/>
              </a:ext>
            </a:extLst>
          </p:cNvPr>
          <p:cNvSpPr/>
          <p:nvPr/>
        </p:nvSpPr>
        <p:spPr>
          <a:xfrm>
            <a:off x="9452916" y="3812031"/>
            <a:ext cx="5471817" cy="547181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DEABEE-EA49-4F2F-B6C1-AF1122EC643F}"/>
              </a:ext>
            </a:extLst>
          </p:cNvPr>
          <p:cNvSpPr/>
          <p:nvPr/>
        </p:nvSpPr>
        <p:spPr>
          <a:xfrm>
            <a:off x="15731893" y="3812030"/>
            <a:ext cx="5471817" cy="547181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6635ED2-64D2-42FD-B2FF-6D5043766369}"/>
              </a:ext>
            </a:extLst>
          </p:cNvPr>
          <p:cNvSpPr txBox="1">
            <a:spLocks/>
          </p:cNvSpPr>
          <p:nvPr/>
        </p:nvSpPr>
        <p:spPr>
          <a:xfrm>
            <a:off x="3750061" y="11103021"/>
            <a:ext cx="4409378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A0E4D30-0F30-4375-BA80-7144AD0E5C0E}"/>
              </a:ext>
            </a:extLst>
          </p:cNvPr>
          <p:cNvSpPr txBox="1">
            <a:spLocks/>
          </p:cNvSpPr>
          <p:nvPr/>
        </p:nvSpPr>
        <p:spPr>
          <a:xfrm>
            <a:off x="10013567" y="11093039"/>
            <a:ext cx="4409378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C1886C22-2DE1-4D72-A575-914BEE047518}"/>
              </a:ext>
            </a:extLst>
          </p:cNvPr>
          <p:cNvSpPr txBox="1">
            <a:spLocks/>
          </p:cNvSpPr>
          <p:nvPr/>
        </p:nvSpPr>
        <p:spPr>
          <a:xfrm>
            <a:off x="16263112" y="11093038"/>
            <a:ext cx="4409378" cy="160460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</a:t>
            </a:r>
          </a:p>
        </p:txBody>
      </p:sp>
    </p:spTree>
    <p:extLst>
      <p:ext uri="{BB962C8B-B14F-4D97-AF65-F5344CB8AC3E}">
        <p14:creationId xmlns:p14="http://schemas.microsoft.com/office/powerpoint/2010/main" val="21957133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0D09354-AF18-4DC4-90D9-F45FFB9C7AF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8" t="9582" r="15138"/>
          <a:stretch/>
        </p:blipFill>
        <p:spPr>
          <a:xfrm>
            <a:off x="8207296" y="0"/>
            <a:ext cx="16170352" cy="13716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1D3B3-9B62-4CE5-9FA1-DE78B26B36B1}"/>
              </a:ext>
            </a:extLst>
          </p:cNvPr>
          <p:cNvSpPr txBox="1"/>
          <p:nvPr/>
        </p:nvSpPr>
        <p:spPr>
          <a:xfrm>
            <a:off x="1798813" y="1415076"/>
            <a:ext cx="6134052" cy="3180358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>
              <a:lnSpc>
                <a:spcPts val="12400"/>
              </a:lnSpc>
            </a:pPr>
            <a:r>
              <a:rPr lang="en-US" sz="12000" spc="4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OUR</a:t>
            </a:r>
          </a:p>
          <a:p>
            <a:pPr>
              <a:lnSpc>
                <a:spcPts val="12400"/>
              </a:lnSpc>
            </a:pPr>
            <a:r>
              <a:rPr lang="en-US" sz="12000" spc="4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SERVICE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FB5DB8-3DEB-4178-AC5E-2F35948AD3A4}"/>
              </a:ext>
            </a:extLst>
          </p:cNvPr>
          <p:cNvCxnSpPr/>
          <p:nvPr/>
        </p:nvCxnSpPr>
        <p:spPr>
          <a:xfrm>
            <a:off x="1977229" y="5068229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28704C-7CDC-4194-AB52-31600D463595}"/>
              </a:ext>
            </a:extLst>
          </p:cNvPr>
          <p:cNvSpPr txBox="1"/>
          <p:nvPr/>
        </p:nvSpPr>
        <p:spPr>
          <a:xfrm>
            <a:off x="3247188" y="7953106"/>
            <a:ext cx="2133918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Maternity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C1A046-48EE-42A1-A658-1B1301F161AD}"/>
              </a:ext>
            </a:extLst>
          </p:cNvPr>
          <p:cNvSpPr txBox="1">
            <a:spLocks/>
          </p:cNvSpPr>
          <p:nvPr/>
        </p:nvSpPr>
        <p:spPr>
          <a:xfrm>
            <a:off x="3111612" y="8872793"/>
            <a:ext cx="73602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96635-C2F4-4E7A-B35A-61D6004E1644}"/>
              </a:ext>
            </a:extLst>
          </p:cNvPr>
          <p:cNvSpPr txBox="1"/>
          <p:nvPr/>
        </p:nvSpPr>
        <p:spPr>
          <a:xfrm>
            <a:off x="3270234" y="5668384"/>
            <a:ext cx="2369559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Emergency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CBA7E8E-A697-45B5-B99F-996E45F1E61F}"/>
              </a:ext>
            </a:extLst>
          </p:cNvPr>
          <p:cNvSpPr txBox="1">
            <a:spLocks/>
          </p:cNvSpPr>
          <p:nvPr/>
        </p:nvSpPr>
        <p:spPr>
          <a:xfrm>
            <a:off x="3134658" y="6588071"/>
            <a:ext cx="73602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61D12-381A-4C3F-8D14-049822C246A8}"/>
              </a:ext>
            </a:extLst>
          </p:cNvPr>
          <p:cNvSpPr txBox="1"/>
          <p:nvPr/>
        </p:nvSpPr>
        <p:spPr>
          <a:xfrm>
            <a:off x="3247188" y="10393800"/>
            <a:ext cx="1747594" cy="8811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Nursing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F93FA55-0757-4B8B-BEA9-7E45A4BB67DD}"/>
              </a:ext>
            </a:extLst>
          </p:cNvPr>
          <p:cNvSpPr txBox="1">
            <a:spLocks/>
          </p:cNvSpPr>
          <p:nvPr/>
        </p:nvSpPr>
        <p:spPr>
          <a:xfrm>
            <a:off x="3111612" y="11313487"/>
            <a:ext cx="7360271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Investment generally results in acquiring an asset also the asset is available</a:t>
            </a:r>
          </a:p>
        </p:txBody>
      </p:sp>
      <p:sp>
        <p:nvSpPr>
          <p:cNvPr id="16" name="Shape 2765">
            <a:extLst>
              <a:ext uri="{FF2B5EF4-FFF2-40B4-BE49-F238E27FC236}">
                <a16:creationId xmlns:a16="http://schemas.microsoft.com/office/drawing/2014/main" id="{FF5BAEFF-81FC-44EF-AE0C-B5C21DDDFE4F}"/>
              </a:ext>
            </a:extLst>
          </p:cNvPr>
          <p:cNvSpPr/>
          <p:nvPr/>
        </p:nvSpPr>
        <p:spPr>
          <a:xfrm>
            <a:off x="1912935" y="11014953"/>
            <a:ext cx="922758" cy="922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7" name="Shape 2767">
            <a:extLst>
              <a:ext uri="{FF2B5EF4-FFF2-40B4-BE49-F238E27FC236}">
                <a16:creationId xmlns:a16="http://schemas.microsoft.com/office/drawing/2014/main" id="{B27A4097-7B4C-4FA2-8379-494859D156FD}"/>
              </a:ext>
            </a:extLst>
          </p:cNvPr>
          <p:cNvSpPr/>
          <p:nvPr/>
        </p:nvSpPr>
        <p:spPr>
          <a:xfrm>
            <a:off x="1804765" y="6207534"/>
            <a:ext cx="1033165" cy="103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8" name="Shape 2615">
            <a:extLst>
              <a:ext uri="{FF2B5EF4-FFF2-40B4-BE49-F238E27FC236}">
                <a16:creationId xmlns:a16="http://schemas.microsoft.com/office/drawing/2014/main" id="{B817C9C0-C8E4-497A-9055-195BE2E75C35}"/>
              </a:ext>
            </a:extLst>
          </p:cNvPr>
          <p:cNvSpPr/>
          <p:nvPr/>
        </p:nvSpPr>
        <p:spPr>
          <a:xfrm>
            <a:off x="1798813" y="8605888"/>
            <a:ext cx="1033165" cy="103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0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572555" y="4524340"/>
            <a:ext cx="13680684" cy="2418720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8663500" y="4988567"/>
            <a:ext cx="1199842" cy="1547407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8253239" y="4880302"/>
            <a:ext cx="317417" cy="178025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756655" y="4755490"/>
            <a:ext cx="2621867" cy="201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643E6-2EDD-ED40-B4C3-C89617B4BC66}"/>
              </a:ext>
            </a:extLst>
          </p:cNvPr>
          <p:cNvSpPr/>
          <p:nvPr/>
        </p:nvSpPr>
        <p:spPr>
          <a:xfrm>
            <a:off x="7378522" y="4755490"/>
            <a:ext cx="2704397" cy="2018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E85C-6B90-BD4E-8456-3A9159BC5653}"/>
              </a:ext>
            </a:extLst>
          </p:cNvPr>
          <p:cNvSpPr/>
          <p:nvPr/>
        </p:nvSpPr>
        <p:spPr>
          <a:xfrm>
            <a:off x="10076571" y="4755490"/>
            <a:ext cx="2628213" cy="2018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12698436" y="4755490"/>
            <a:ext cx="2704397" cy="201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5720247" y="4438069"/>
            <a:ext cx="2018772" cy="2653613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169707" y="5017606"/>
            <a:ext cx="1952117" cy="147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20037128" y="5662286"/>
            <a:ext cx="3707252" cy="23329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>
            <a:off x="1534874" y="3811056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121824" y="3823753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11205895" y="580840"/>
            <a:ext cx="19479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EDCA7-501B-7849-9864-CE621C6CD321}"/>
              </a:ext>
            </a:extLst>
          </p:cNvPr>
          <p:cNvSpPr txBox="1"/>
          <p:nvPr/>
        </p:nvSpPr>
        <p:spPr>
          <a:xfrm>
            <a:off x="11314289" y="1740639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Subtitle</a:t>
            </a:r>
          </a:p>
        </p:txBody>
      </p:sp>
      <p:sp>
        <p:nvSpPr>
          <p:cNvPr id="20" name="Freeform 685">
            <a:extLst>
              <a:ext uri="{FF2B5EF4-FFF2-40B4-BE49-F238E27FC236}">
                <a16:creationId xmlns:a16="http://schemas.microsoft.com/office/drawing/2014/main" id="{B26B1925-0D9F-4D46-89BD-E8DD1024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52" y="5047772"/>
            <a:ext cx="1462326" cy="1462326"/>
          </a:xfrm>
          <a:custGeom>
            <a:avLst/>
            <a:gdLst>
              <a:gd name="T0" fmla="*/ 265801 w 294940"/>
              <a:gd name="T1" fmla="*/ 286251 h 294915"/>
              <a:gd name="T2" fmla="*/ 285996 w 294940"/>
              <a:gd name="T3" fmla="*/ 255929 h 294915"/>
              <a:gd name="T4" fmla="*/ 256784 w 294940"/>
              <a:gd name="T5" fmla="*/ 236436 h 294915"/>
              <a:gd name="T6" fmla="*/ 237309 w 294940"/>
              <a:gd name="T7" fmla="*/ 247987 h 294915"/>
              <a:gd name="T8" fmla="*/ 164097 w 294940"/>
              <a:gd name="T9" fmla="*/ 261343 h 294915"/>
              <a:gd name="T10" fmla="*/ 237309 w 294940"/>
              <a:gd name="T11" fmla="*/ 274700 h 294915"/>
              <a:gd name="T12" fmla="*/ 256784 w 294940"/>
              <a:gd name="T13" fmla="*/ 286251 h 294915"/>
              <a:gd name="T14" fmla="*/ 103008 w 294940"/>
              <a:gd name="T15" fmla="*/ 87013 h 294915"/>
              <a:gd name="T16" fmla="*/ 191348 w 294940"/>
              <a:gd name="T17" fmla="*/ 87013 h 294915"/>
              <a:gd name="T18" fmla="*/ 195658 w 294940"/>
              <a:gd name="T19" fmla="*/ 94919 h 294915"/>
              <a:gd name="T20" fmla="*/ 98339 w 294940"/>
              <a:gd name="T21" fmla="*/ 94919 h 294915"/>
              <a:gd name="T22" fmla="*/ 103008 w 294940"/>
              <a:gd name="T23" fmla="*/ 87013 h 294915"/>
              <a:gd name="T24" fmla="*/ 52933 w 294940"/>
              <a:gd name="T25" fmla="*/ 117160 h 294915"/>
              <a:gd name="T26" fmla="*/ 243014 w 294940"/>
              <a:gd name="T27" fmla="*/ 117160 h 294915"/>
              <a:gd name="T28" fmla="*/ 147974 w 294940"/>
              <a:gd name="T29" fmla="*/ 56381 h 294915"/>
              <a:gd name="T30" fmla="*/ 119424 w 294940"/>
              <a:gd name="T31" fmla="*/ 38400 h 294915"/>
              <a:gd name="T32" fmla="*/ 147974 w 294940"/>
              <a:gd name="T33" fmla="*/ 47390 h 294915"/>
              <a:gd name="T34" fmla="*/ 176521 w 294940"/>
              <a:gd name="T35" fmla="*/ 38400 h 294915"/>
              <a:gd name="T36" fmla="*/ 252770 w 294940"/>
              <a:gd name="T37" fmla="*/ 120397 h 294915"/>
              <a:gd name="T38" fmla="*/ 43176 w 294940"/>
              <a:gd name="T39" fmla="*/ 120397 h 294915"/>
              <a:gd name="T40" fmla="*/ 119424 w 294940"/>
              <a:gd name="T41" fmla="*/ 38400 h 294915"/>
              <a:gd name="T42" fmla="*/ 9016 w 294940"/>
              <a:gd name="T43" fmla="*/ 22379 h 294915"/>
              <a:gd name="T44" fmla="*/ 22360 w 294940"/>
              <a:gd name="T45" fmla="*/ 197090 h 294915"/>
              <a:gd name="T46" fmla="*/ 286718 w 294940"/>
              <a:gd name="T47" fmla="*/ 183735 h 294915"/>
              <a:gd name="T48" fmla="*/ 273013 w 294940"/>
              <a:gd name="T49" fmla="*/ 9024 h 294915"/>
              <a:gd name="T50" fmla="*/ 22360 w 294940"/>
              <a:gd name="T51" fmla="*/ 0 h 294915"/>
              <a:gd name="T52" fmla="*/ 295374 w 294940"/>
              <a:gd name="T53" fmla="*/ 22379 h 294915"/>
              <a:gd name="T54" fmla="*/ 273013 w 294940"/>
              <a:gd name="T55" fmla="*/ 206114 h 294915"/>
              <a:gd name="T56" fmla="*/ 44721 w 294940"/>
              <a:gd name="T57" fmla="*/ 231744 h 294915"/>
              <a:gd name="T58" fmla="*/ 155802 w 294940"/>
              <a:gd name="T59" fmla="*/ 257011 h 294915"/>
              <a:gd name="T60" fmla="*/ 235506 w 294940"/>
              <a:gd name="T61" fmla="*/ 238963 h 294915"/>
              <a:gd name="T62" fmla="*/ 294652 w 294940"/>
              <a:gd name="T63" fmla="*/ 254124 h 294915"/>
              <a:gd name="T64" fmla="*/ 261112 w 294940"/>
              <a:gd name="T65" fmla="*/ 295635 h 294915"/>
              <a:gd name="T66" fmla="*/ 177440 w 294940"/>
              <a:gd name="T67" fmla="*/ 284084 h 294915"/>
              <a:gd name="T68" fmla="*/ 70327 w 294940"/>
              <a:gd name="T69" fmla="*/ 266036 h 294915"/>
              <a:gd name="T70" fmla="*/ 35704 w 294940"/>
              <a:gd name="T71" fmla="*/ 206114 h 294915"/>
              <a:gd name="T72" fmla="*/ 0 w 294940"/>
              <a:gd name="T73" fmla="*/ 183735 h 294915"/>
              <a:gd name="T74" fmla="*/ 22360 w 294940"/>
              <a:gd name="T75" fmla="*/ 0 h 29491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4940" h="294915">
                <a:moveTo>
                  <a:pt x="265198" y="235860"/>
                </a:moveTo>
                <a:lnTo>
                  <a:pt x="265198" y="285553"/>
                </a:lnTo>
                <a:cubicBezTo>
                  <a:pt x="270955" y="284472"/>
                  <a:pt x="276353" y="281592"/>
                  <a:pt x="280311" y="276911"/>
                </a:cubicBezTo>
                <a:cubicBezTo>
                  <a:pt x="284989" y="270789"/>
                  <a:pt x="287148" y="262867"/>
                  <a:pt x="285348" y="255305"/>
                </a:cubicBezTo>
                <a:cubicBezTo>
                  <a:pt x="283189" y="245583"/>
                  <a:pt x="275273" y="237661"/>
                  <a:pt x="265198" y="235860"/>
                </a:cubicBezTo>
                <a:close/>
                <a:moveTo>
                  <a:pt x="256202" y="235860"/>
                </a:moveTo>
                <a:cubicBezTo>
                  <a:pt x="250085" y="236940"/>
                  <a:pt x="244687" y="240181"/>
                  <a:pt x="240369" y="245583"/>
                </a:cubicBezTo>
                <a:cubicBezTo>
                  <a:pt x="239650" y="246663"/>
                  <a:pt x="238210" y="247383"/>
                  <a:pt x="236771" y="247383"/>
                </a:cubicBezTo>
                <a:lnTo>
                  <a:pt x="177038" y="247383"/>
                </a:lnTo>
                <a:cubicBezTo>
                  <a:pt x="169842" y="247383"/>
                  <a:pt x="163725" y="253505"/>
                  <a:pt x="163725" y="260706"/>
                </a:cubicBezTo>
                <a:cubicBezTo>
                  <a:pt x="163725" y="268268"/>
                  <a:pt x="169842" y="274030"/>
                  <a:pt x="177038" y="274030"/>
                </a:cubicBezTo>
                <a:lnTo>
                  <a:pt x="236771" y="274030"/>
                </a:lnTo>
                <a:cubicBezTo>
                  <a:pt x="238210" y="274030"/>
                  <a:pt x="239650" y="275110"/>
                  <a:pt x="240369" y="276190"/>
                </a:cubicBezTo>
                <a:cubicBezTo>
                  <a:pt x="244327" y="281232"/>
                  <a:pt x="250085" y="284472"/>
                  <a:pt x="256202" y="285553"/>
                </a:cubicBezTo>
                <a:lnTo>
                  <a:pt x="256202" y="235860"/>
                </a:lnTo>
                <a:close/>
                <a:moveTo>
                  <a:pt x="102774" y="86801"/>
                </a:moveTo>
                <a:cubicBezTo>
                  <a:pt x="116031" y="94328"/>
                  <a:pt x="131438" y="98272"/>
                  <a:pt x="146844" y="98272"/>
                </a:cubicBezTo>
                <a:cubicBezTo>
                  <a:pt x="162251" y="98272"/>
                  <a:pt x="177299" y="94328"/>
                  <a:pt x="190914" y="86801"/>
                </a:cubicBezTo>
                <a:cubicBezTo>
                  <a:pt x="193064" y="85725"/>
                  <a:pt x="195572" y="86442"/>
                  <a:pt x="196647" y="88593"/>
                </a:cubicBezTo>
                <a:cubicBezTo>
                  <a:pt x="198080" y="90744"/>
                  <a:pt x="197363" y="93253"/>
                  <a:pt x="195214" y="94687"/>
                </a:cubicBezTo>
                <a:cubicBezTo>
                  <a:pt x="180524" y="102932"/>
                  <a:pt x="163684" y="107592"/>
                  <a:pt x="146844" y="107592"/>
                </a:cubicBezTo>
                <a:cubicBezTo>
                  <a:pt x="129646" y="107592"/>
                  <a:pt x="112806" y="102932"/>
                  <a:pt x="98116" y="94687"/>
                </a:cubicBezTo>
                <a:cubicBezTo>
                  <a:pt x="96325" y="93253"/>
                  <a:pt x="95250" y="90744"/>
                  <a:pt x="96683" y="88593"/>
                </a:cubicBezTo>
                <a:cubicBezTo>
                  <a:pt x="97758" y="86442"/>
                  <a:pt x="100625" y="85725"/>
                  <a:pt x="102774" y="86801"/>
                </a:cubicBezTo>
                <a:close/>
                <a:moveTo>
                  <a:pt x="122399" y="47633"/>
                </a:moveTo>
                <a:lnTo>
                  <a:pt x="52813" y="116874"/>
                </a:lnTo>
                <a:cubicBezTo>
                  <a:pt x="78412" y="141269"/>
                  <a:pt x="111943" y="154185"/>
                  <a:pt x="147638" y="154185"/>
                </a:cubicBezTo>
                <a:cubicBezTo>
                  <a:pt x="182972" y="154185"/>
                  <a:pt x="216863" y="141269"/>
                  <a:pt x="242463" y="116874"/>
                </a:cubicBezTo>
                <a:lnTo>
                  <a:pt x="172516" y="47633"/>
                </a:lnTo>
                <a:cubicBezTo>
                  <a:pt x="165665" y="53373"/>
                  <a:pt x="156651" y="56243"/>
                  <a:pt x="147638" y="56243"/>
                </a:cubicBezTo>
                <a:cubicBezTo>
                  <a:pt x="138263" y="56243"/>
                  <a:pt x="129610" y="53373"/>
                  <a:pt x="122399" y="47633"/>
                </a:cubicBezTo>
                <a:close/>
                <a:moveTo>
                  <a:pt x="119154" y="38306"/>
                </a:moveTo>
                <a:cubicBezTo>
                  <a:pt x="120596" y="36512"/>
                  <a:pt x="123841" y="36512"/>
                  <a:pt x="125644" y="38306"/>
                </a:cubicBezTo>
                <a:cubicBezTo>
                  <a:pt x="131413" y="44046"/>
                  <a:pt x="139345" y="47274"/>
                  <a:pt x="147638" y="47274"/>
                </a:cubicBezTo>
                <a:cubicBezTo>
                  <a:pt x="155930" y="47274"/>
                  <a:pt x="163862" y="44046"/>
                  <a:pt x="169631" y="38306"/>
                </a:cubicBezTo>
                <a:cubicBezTo>
                  <a:pt x="171434" y="36512"/>
                  <a:pt x="174318" y="36512"/>
                  <a:pt x="176121" y="38306"/>
                </a:cubicBezTo>
                <a:lnTo>
                  <a:pt x="252197" y="113645"/>
                </a:lnTo>
                <a:cubicBezTo>
                  <a:pt x="253640" y="115439"/>
                  <a:pt x="253640" y="118309"/>
                  <a:pt x="252197" y="120103"/>
                </a:cubicBezTo>
                <a:cubicBezTo>
                  <a:pt x="224074" y="147727"/>
                  <a:pt x="186938" y="163153"/>
                  <a:pt x="147638" y="163153"/>
                </a:cubicBezTo>
                <a:cubicBezTo>
                  <a:pt x="107977" y="163153"/>
                  <a:pt x="71201" y="147727"/>
                  <a:pt x="43078" y="120103"/>
                </a:cubicBezTo>
                <a:cubicBezTo>
                  <a:pt x="41275" y="118309"/>
                  <a:pt x="41275" y="115439"/>
                  <a:pt x="43078" y="113645"/>
                </a:cubicBezTo>
                <a:lnTo>
                  <a:pt x="119154" y="38306"/>
                </a:lnTo>
                <a:close/>
                <a:moveTo>
                  <a:pt x="22310" y="9002"/>
                </a:moveTo>
                <a:cubicBezTo>
                  <a:pt x="14753" y="9002"/>
                  <a:pt x="8996" y="14764"/>
                  <a:pt x="8996" y="22325"/>
                </a:cubicBezTo>
                <a:lnTo>
                  <a:pt x="8996" y="183287"/>
                </a:lnTo>
                <a:cubicBezTo>
                  <a:pt x="8996" y="190489"/>
                  <a:pt x="14753" y="196610"/>
                  <a:pt x="22310" y="196610"/>
                </a:cubicBezTo>
                <a:lnTo>
                  <a:pt x="272394" y="196610"/>
                </a:lnTo>
                <a:cubicBezTo>
                  <a:pt x="279951" y="196610"/>
                  <a:pt x="286068" y="190489"/>
                  <a:pt x="286068" y="183287"/>
                </a:cubicBezTo>
                <a:lnTo>
                  <a:pt x="286068" y="22325"/>
                </a:lnTo>
                <a:cubicBezTo>
                  <a:pt x="286068" y="14764"/>
                  <a:pt x="279951" y="9002"/>
                  <a:pt x="272394" y="9002"/>
                </a:cubicBezTo>
                <a:lnTo>
                  <a:pt x="22310" y="9002"/>
                </a:lnTo>
                <a:close/>
                <a:moveTo>
                  <a:pt x="22310" y="0"/>
                </a:moveTo>
                <a:lnTo>
                  <a:pt x="272394" y="0"/>
                </a:lnTo>
                <a:cubicBezTo>
                  <a:pt x="284989" y="0"/>
                  <a:pt x="294704" y="10082"/>
                  <a:pt x="294704" y="22325"/>
                </a:cubicBezTo>
                <a:lnTo>
                  <a:pt x="294704" y="183287"/>
                </a:lnTo>
                <a:cubicBezTo>
                  <a:pt x="294704" y="195530"/>
                  <a:pt x="284989" y="205612"/>
                  <a:pt x="272394" y="205612"/>
                </a:cubicBezTo>
                <a:lnTo>
                  <a:pt x="44619" y="205612"/>
                </a:lnTo>
                <a:lnTo>
                  <a:pt x="44619" y="231179"/>
                </a:lnTo>
                <a:cubicBezTo>
                  <a:pt x="44619" y="244862"/>
                  <a:pt x="56134" y="256385"/>
                  <a:pt x="70167" y="256385"/>
                </a:cubicBezTo>
                <a:lnTo>
                  <a:pt x="155448" y="256385"/>
                </a:lnTo>
                <a:cubicBezTo>
                  <a:pt x="157607" y="246303"/>
                  <a:pt x="166243" y="238381"/>
                  <a:pt x="177038" y="238381"/>
                </a:cubicBezTo>
                <a:lnTo>
                  <a:pt x="234972" y="238381"/>
                </a:lnTo>
                <a:cubicBezTo>
                  <a:pt x="242528" y="229379"/>
                  <a:pt x="254763" y="224697"/>
                  <a:pt x="266997" y="227218"/>
                </a:cubicBezTo>
                <a:cubicBezTo>
                  <a:pt x="280311" y="229379"/>
                  <a:pt x="291106" y="240181"/>
                  <a:pt x="293984" y="253505"/>
                </a:cubicBezTo>
                <a:cubicBezTo>
                  <a:pt x="296503" y="263947"/>
                  <a:pt x="293984" y="274390"/>
                  <a:pt x="287148" y="282312"/>
                </a:cubicBezTo>
                <a:cubicBezTo>
                  <a:pt x="280671" y="290594"/>
                  <a:pt x="270955" y="294915"/>
                  <a:pt x="260520" y="294915"/>
                </a:cubicBezTo>
                <a:cubicBezTo>
                  <a:pt x="250804" y="294915"/>
                  <a:pt x="241449" y="290954"/>
                  <a:pt x="234972" y="283392"/>
                </a:cubicBezTo>
                <a:lnTo>
                  <a:pt x="177038" y="283392"/>
                </a:lnTo>
                <a:cubicBezTo>
                  <a:pt x="166243" y="283392"/>
                  <a:pt x="157607" y="275470"/>
                  <a:pt x="155448" y="265388"/>
                </a:cubicBezTo>
                <a:lnTo>
                  <a:pt x="70167" y="265388"/>
                </a:lnTo>
                <a:cubicBezTo>
                  <a:pt x="51096" y="265388"/>
                  <a:pt x="35623" y="249904"/>
                  <a:pt x="35623" y="231179"/>
                </a:cubicBezTo>
                <a:lnTo>
                  <a:pt x="35623" y="205612"/>
                </a:lnTo>
                <a:lnTo>
                  <a:pt x="22310" y="205612"/>
                </a:lnTo>
                <a:cubicBezTo>
                  <a:pt x="10075" y="205612"/>
                  <a:pt x="0" y="195530"/>
                  <a:pt x="0" y="183287"/>
                </a:cubicBezTo>
                <a:lnTo>
                  <a:pt x="0" y="22325"/>
                </a:lnTo>
                <a:cubicBezTo>
                  <a:pt x="0" y="10082"/>
                  <a:pt x="10075" y="0"/>
                  <a:pt x="22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1" name="Freeform 692">
            <a:extLst>
              <a:ext uri="{FF2B5EF4-FFF2-40B4-BE49-F238E27FC236}">
                <a16:creationId xmlns:a16="http://schemas.microsoft.com/office/drawing/2014/main" id="{C65BBBDF-4BA8-F444-945C-C59DB2C2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162" y="5047772"/>
            <a:ext cx="1462326" cy="1462326"/>
          </a:xfrm>
          <a:custGeom>
            <a:avLst/>
            <a:gdLst>
              <a:gd name="T0" fmla="*/ 137195 w 294915"/>
              <a:gd name="T1" fmla="*/ 156745 h 294915"/>
              <a:gd name="T2" fmla="*/ 107308 w 294915"/>
              <a:gd name="T3" fmla="*/ 161065 h 294915"/>
              <a:gd name="T4" fmla="*/ 132875 w 294915"/>
              <a:gd name="T5" fmla="*/ 181952 h 294915"/>
              <a:gd name="T6" fmla="*/ 137195 w 294915"/>
              <a:gd name="T7" fmla="*/ 211479 h 294915"/>
              <a:gd name="T8" fmla="*/ 158081 w 294915"/>
              <a:gd name="T9" fmla="*/ 186272 h 294915"/>
              <a:gd name="T10" fmla="*/ 187969 w 294915"/>
              <a:gd name="T11" fmla="*/ 181952 h 294915"/>
              <a:gd name="T12" fmla="*/ 162762 w 294915"/>
              <a:gd name="T13" fmla="*/ 161065 h 294915"/>
              <a:gd name="T14" fmla="*/ 158081 w 294915"/>
              <a:gd name="T15" fmla="*/ 131178 h 294915"/>
              <a:gd name="T16" fmla="*/ 132875 w 294915"/>
              <a:gd name="T17" fmla="*/ 122535 h 294915"/>
              <a:gd name="T18" fmla="*/ 167083 w 294915"/>
              <a:gd name="T19" fmla="*/ 126857 h 294915"/>
              <a:gd name="T20" fmla="*/ 192650 w 294915"/>
              <a:gd name="T21" fmla="*/ 152063 h 294915"/>
              <a:gd name="T22" fmla="*/ 196971 w 294915"/>
              <a:gd name="T23" fmla="*/ 186272 h 294915"/>
              <a:gd name="T24" fmla="*/ 167083 w 294915"/>
              <a:gd name="T25" fmla="*/ 190954 h 294915"/>
              <a:gd name="T26" fmla="*/ 162762 w 294915"/>
              <a:gd name="T27" fmla="*/ 220841 h 294915"/>
              <a:gd name="T28" fmla="*/ 128554 w 294915"/>
              <a:gd name="T29" fmla="*/ 216160 h 294915"/>
              <a:gd name="T30" fmla="*/ 102987 w 294915"/>
              <a:gd name="T31" fmla="*/ 190954 h 294915"/>
              <a:gd name="T32" fmla="*/ 98665 w 294915"/>
              <a:gd name="T33" fmla="*/ 156745 h 294915"/>
              <a:gd name="T34" fmla="*/ 128554 w 294915"/>
              <a:gd name="T35" fmla="*/ 152063 h 294915"/>
              <a:gd name="T36" fmla="*/ 132875 w 294915"/>
              <a:gd name="T37" fmla="*/ 122535 h 294915"/>
              <a:gd name="T38" fmla="*/ 52017 w 294915"/>
              <a:gd name="T39" fmla="*/ 244843 h 294915"/>
              <a:gd name="T40" fmla="*/ 247160 w 294915"/>
              <a:gd name="T41" fmla="*/ 98171 h 294915"/>
              <a:gd name="T42" fmla="*/ 47673 w 294915"/>
              <a:gd name="T43" fmla="*/ 89118 h 294915"/>
              <a:gd name="T44" fmla="*/ 255850 w 294915"/>
              <a:gd name="T45" fmla="*/ 93824 h 294915"/>
              <a:gd name="T46" fmla="*/ 251505 w 294915"/>
              <a:gd name="T47" fmla="*/ 254259 h 294915"/>
              <a:gd name="T48" fmla="*/ 42966 w 294915"/>
              <a:gd name="T49" fmla="*/ 249550 h 294915"/>
              <a:gd name="T50" fmla="*/ 47673 w 294915"/>
              <a:gd name="T51" fmla="*/ 89118 h 294915"/>
              <a:gd name="T52" fmla="*/ 8664 w 294915"/>
              <a:gd name="T53" fmla="*/ 64252 h 294915"/>
              <a:gd name="T54" fmla="*/ 16244 w 294915"/>
              <a:gd name="T55" fmla="*/ 286972 h 294915"/>
              <a:gd name="T56" fmla="*/ 286611 w 294915"/>
              <a:gd name="T57" fmla="*/ 279392 h 294915"/>
              <a:gd name="T58" fmla="*/ 279392 w 294915"/>
              <a:gd name="T59" fmla="*/ 56672 h 294915"/>
              <a:gd name="T60" fmla="*/ 265676 w 294915"/>
              <a:gd name="T61" fmla="*/ 67141 h 294915"/>
              <a:gd name="T62" fmla="*/ 225607 w 294915"/>
              <a:gd name="T63" fmla="*/ 71833 h 294915"/>
              <a:gd name="T64" fmla="*/ 220914 w 294915"/>
              <a:gd name="T65" fmla="*/ 56672 h 294915"/>
              <a:gd name="T66" fmla="*/ 74361 w 294915"/>
              <a:gd name="T67" fmla="*/ 67141 h 294915"/>
              <a:gd name="T68" fmla="*/ 34292 w 294915"/>
              <a:gd name="T69" fmla="*/ 71833 h 294915"/>
              <a:gd name="T70" fmla="*/ 29599 w 294915"/>
              <a:gd name="T71" fmla="*/ 56672 h 294915"/>
              <a:gd name="T72" fmla="*/ 229939 w 294915"/>
              <a:gd name="T73" fmla="*/ 41872 h 294915"/>
              <a:gd name="T74" fmla="*/ 256651 w 294915"/>
              <a:gd name="T75" fmla="*/ 62809 h 294915"/>
              <a:gd name="T76" fmla="*/ 229939 w 294915"/>
              <a:gd name="T77" fmla="*/ 41872 h 294915"/>
              <a:gd name="T78" fmla="*/ 38624 w 294915"/>
              <a:gd name="T79" fmla="*/ 62809 h 294915"/>
              <a:gd name="T80" fmla="*/ 65696 w 294915"/>
              <a:gd name="T81" fmla="*/ 41872 h 294915"/>
              <a:gd name="T82" fmla="*/ 111901 w 294915"/>
              <a:gd name="T83" fmla="*/ 9024 h 294915"/>
              <a:gd name="T84" fmla="*/ 104321 w 294915"/>
              <a:gd name="T85" fmla="*/ 47648 h 294915"/>
              <a:gd name="T86" fmla="*/ 190955 w 294915"/>
              <a:gd name="T87" fmla="*/ 16244 h 294915"/>
              <a:gd name="T88" fmla="*/ 111901 w 294915"/>
              <a:gd name="T89" fmla="*/ 9024 h 294915"/>
              <a:gd name="T90" fmla="*/ 183735 w 294915"/>
              <a:gd name="T91" fmla="*/ 0 h 294915"/>
              <a:gd name="T92" fmla="*/ 199979 w 294915"/>
              <a:gd name="T93" fmla="*/ 47648 h 294915"/>
              <a:gd name="T94" fmla="*/ 220914 w 294915"/>
              <a:gd name="T95" fmla="*/ 37179 h 294915"/>
              <a:gd name="T96" fmla="*/ 261343 w 294915"/>
              <a:gd name="T97" fmla="*/ 32848 h 294915"/>
              <a:gd name="T98" fmla="*/ 265676 w 294915"/>
              <a:gd name="T99" fmla="*/ 47648 h 294915"/>
              <a:gd name="T100" fmla="*/ 295635 w 294915"/>
              <a:gd name="T101" fmla="*/ 64252 h 294915"/>
              <a:gd name="T102" fmla="*/ 279392 w 294915"/>
              <a:gd name="T103" fmla="*/ 295635 h 294915"/>
              <a:gd name="T104" fmla="*/ 0 w 294915"/>
              <a:gd name="T105" fmla="*/ 279392 h 294915"/>
              <a:gd name="T106" fmla="*/ 16244 w 294915"/>
              <a:gd name="T107" fmla="*/ 47648 h 294915"/>
              <a:gd name="T108" fmla="*/ 29599 w 294915"/>
              <a:gd name="T109" fmla="*/ 37179 h 294915"/>
              <a:gd name="T110" fmla="*/ 70027 w 294915"/>
              <a:gd name="T111" fmla="*/ 32848 h 294915"/>
              <a:gd name="T112" fmla="*/ 74361 w 294915"/>
              <a:gd name="T113" fmla="*/ 47648 h 294915"/>
              <a:gd name="T114" fmla="*/ 95296 w 294915"/>
              <a:gd name="T115" fmla="*/ 16244 h 2949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4915" h="294915">
                <a:moveTo>
                  <a:pt x="136861" y="130858"/>
                </a:moveTo>
                <a:lnTo>
                  <a:pt x="136861" y="156363"/>
                </a:lnTo>
                <a:cubicBezTo>
                  <a:pt x="136861" y="158518"/>
                  <a:pt x="135065" y="160673"/>
                  <a:pt x="132551" y="160673"/>
                </a:cubicBezTo>
                <a:lnTo>
                  <a:pt x="107046" y="160673"/>
                </a:lnTo>
                <a:lnTo>
                  <a:pt x="107046" y="181508"/>
                </a:lnTo>
                <a:lnTo>
                  <a:pt x="132551" y="181508"/>
                </a:lnTo>
                <a:cubicBezTo>
                  <a:pt x="135065" y="181508"/>
                  <a:pt x="136861" y="183663"/>
                  <a:pt x="136861" y="185818"/>
                </a:cubicBezTo>
                <a:lnTo>
                  <a:pt x="136861" y="210963"/>
                </a:lnTo>
                <a:lnTo>
                  <a:pt x="157696" y="210963"/>
                </a:lnTo>
                <a:lnTo>
                  <a:pt x="157696" y="185818"/>
                </a:lnTo>
                <a:cubicBezTo>
                  <a:pt x="157696" y="183663"/>
                  <a:pt x="159851" y="181508"/>
                  <a:pt x="162366" y="181508"/>
                </a:cubicBezTo>
                <a:lnTo>
                  <a:pt x="187511" y="181508"/>
                </a:lnTo>
                <a:lnTo>
                  <a:pt x="187511" y="160673"/>
                </a:lnTo>
                <a:lnTo>
                  <a:pt x="162366" y="160673"/>
                </a:lnTo>
                <a:cubicBezTo>
                  <a:pt x="159851" y="160673"/>
                  <a:pt x="157696" y="158518"/>
                  <a:pt x="157696" y="156363"/>
                </a:cubicBezTo>
                <a:lnTo>
                  <a:pt x="157696" y="130858"/>
                </a:lnTo>
                <a:lnTo>
                  <a:pt x="136861" y="130858"/>
                </a:lnTo>
                <a:close/>
                <a:moveTo>
                  <a:pt x="132551" y="122237"/>
                </a:moveTo>
                <a:lnTo>
                  <a:pt x="162366" y="122237"/>
                </a:lnTo>
                <a:cubicBezTo>
                  <a:pt x="164880" y="122237"/>
                  <a:pt x="166676" y="124033"/>
                  <a:pt x="166676" y="126548"/>
                </a:cubicBezTo>
                <a:lnTo>
                  <a:pt x="166676" y="151693"/>
                </a:lnTo>
                <a:lnTo>
                  <a:pt x="192180" y="151693"/>
                </a:lnTo>
                <a:cubicBezTo>
                  <a:pt x="194336" y="151693"/>
                  <a:pt x="196491" y="153848"/>
                  <a:pt x="196491" y="156363"/>
                </a:cubicBezTo>
                <a:lnTo>
                  <a:pt x="196491" y="185818"/>
                </a:lnTo>
                <a:cubicBezTo>
                  <a:pt x="196491" y="188333"/>
                  <a:pt x="194336" y="190488"/>
                  <a:pt x="192180" y="190488"/>
                </a:cubicBezTo>
                <a:lnTo>
                  <a:pt x="166676" y="190488"/>
                </a:lnTo>
                <a:lnTo>
                  <a:pt x="166676" y="215633"/>
                </a:lnTo>
                <a:cubicBezTo>
                  <a:pt x="166676" y="218148"/>
                  <a:pt x="164880" y="220303"/>
                  <a:pt x="162366" y="220303"/>
                </a:cubicBezTo>
                <a:lnTo>
                  <a:pt x="132551" y="220303"/>
                </a:lnTo>
                <a:cubicBezTo>
                  <a:pt x="130036" y="220303"/>
                  <a:pt x="128240" y="218148"/>
                  <a:pt x="128240" y="215633"/>
                </a:cubicBezTo>
                <a:lnTo>
                  <a:pt x="128240" y="190488"/>
                </a:lnTo>
                <a:lnTo>
                  <a:pt x="102736" y="190488"/>
                </a:lnTo>
                <a:cubicBezTo>
                  <a:pt x="100221" y="190488"/>
                  <a:pt x="98425" y="188333"/>
                  <a:pt x="98425" y="185818"/>
                </a:cubicBezTo>
                <a:lnTo>
                  <a:pt x="98425" y="156363"/>
                </a:lnTo>
                <a:cubicBezTo>
                  <a:pt x="98425" y="153848"/>
                  <a:pt x="100221" y="151693"/>
                  <a:pt x="102736" y="151693"/>
                </a:cubicBezTo>
                <a:lnTo>
                  <a:pt x="128240" y="151693"/>
                </a:lnTo>
                <a:lnTo>
                  <a:pt x="128240" y="126548"/>
                </a:lnTo>
                <a:cubicBezTo>
                  <a:pt x="128240" y="124033"/>
                  <a:pt x="130036" y="122237"/>
                  <a:pt x="132551" y="122237"/>
                </a:cubicBezTo>
                <a:close/>
                <a:moveTo>
                  <a:pt x="51891" y="97931"/>
                </a:moveTo>
                <a:lnTo>
                  <a:pt x="51891" y="244246"/>
                </a:lnTo>
                <a:lnTo>
                  <a:pt x="246558" y="244246"/>
                </a:lnTo>
                <a:lnTo>
                  <a:pt x="246558" y="97931"/>
                </a:lnTo>
                <a:lnTo>
                  <a:pt x="51891" y="97931"/>
                </a:lnTo>
                <a:close/>
                <a:moveTo>
                  <a:pt x="47557" y="88900"/>
                </a:moveTo>
                <a:lnTo>
                  <a:pt x="250892" y="88900"/>
                </a:lnTo>
                <a:cubicBezTo>
                  <a:pt x="253059" y="88900"/>
                  <a:pt x="255226" y="91067"/>
                  <a:pt x="255226" y="93596"/>
                </a:cubicBezTo>
                <a:lnTo>
                  <a:pt x="255226" y="248942"/>
                </a:lnTo>
                <a:cubicBezTo>
                  <a:pt x="255226" y="251471"/>
                  <a:pt x="253059" y="253639"/>
                  <a:pt x="250892" y="253639"/>
                </a:cubicBezTo>
                <a:lnTo>
                  <a:pt x="47557" y="253639"/>
                </a:lnTo>
                <a:cubicBezTo>
                  <a:pt x="45029" y="253639"/>
                  <a:pt x="42862" y="251471"/>
                  <a:pt x="42862" y="248942"/>
                </a:cubicBezTo>
                <a:lnTo>
                  <a:pt x="42862" y="93596"/>
                </a:lnTo>
                <a:cubicBezTo>
                  <a:pt x="42862" y="91067"/>
                  <a:pt x="45029" y="88900"/>
                  <a:pt x="47557" y="88900"/>
                </a:cubicBezTo>
                <a:close/>
                <a:moveTo>
                  <a:pt x="16204" y="56534"/>
                </a:moveTo>
                <a:cubicBezTo>
                  <a:pt x="12243" y="56534"/>
                  <a:pt x="8642" y="59775"/>
                  <a:pt x="8642" y="64096"/>
                </a:cubicBezTo>
                <a:lnTo>
                  <a:pt x="8642" y="278711"/>
                </a:lnTo>
                <a:cubicBezTo>
                  <a:pt x="8642" y="282672"/>
                  <a:pt x="12243" y="286273"/>
                  <a:pt x="16204" y="286273"/>
                </a:cubicBezTo>
                <a:lnTo>
                  <a:pt x="278711" y="286273"/>
                </a:lnTo>
                <a:cubicBezTo>
                  <a:pt x="282672" y="286273"/>
                  <a:pt x="285913" y="282672"/>
                  <a:pt x="285913" y="278711"/>
                </a:cubicBezTo>
                <a:lnTo>
                  <a:pt x="285913" y="64096"/>
                </a:lnTo>
                <a:cubicBezTo>
                  <a:pt x="285913" y="59775"/>
                  <a:pt x="282672" y="56534"/>
                  <a:pt x="278711" y="56534"/>
                </a:cubicBezTo>
                <a:lnTo>
                  <a:pt x="265028" y="56534"/>
                </a:lnTo>
                <a:lnTo>
                  <a:pt x="265028" y="66977"/>
                </a:lnTo>
                <a:cubicBezTo>
                  <a:pt x="265028" y="69497"/>
                  <a:pt x="263227" y="71658"/>
                  <a:pt x="260706" y="71658"/>
                </a:cubicBezTo>
                <a:lnTo>
                  <a:pt x="225057" y="71658"/>
                </a:lnTo>
                <a:cubicBezTo>
                  <a:pt x="222537" y="71658"/>
                  <a:pt x="220376" y="69497"/>
                  <a:pt x="220376" y="66977"/>
                </a:cubicBezTo>
                <a:lnTo>
                  <a:pt x="220376" y="56534"/>
                </a:lnTo>
                <a:lnTo>
                  <a:pt x="74179" y="56534"/>
                </a:lnTo>
                <a:lnTo>
                  <a:pt x="74179" y="66977"/>
                </a:lnTo>
                <a:cubicBezTo>
                  <a:pt x="74179" y="69497"/>
                  <a:pt x="72378" y="71658"/>
                  <a:pt x="69857" y="71658"/>
                </a:cubicBezTo>
                <a:lnTo>
                  <a:pt x="34208" y="71658"/>
                </a:lnTo>
                <a:cubicBezTo>
                  <a:pt x="31688" y="71658"/>
                  <a:pt x="29527" y="69497"/>
                  <a:pt x="29527" y="66977"/>
                </a:cubicBezTo>
                <a:lnTo>
                  <a:pt x="29527" y="56534"/>
                </a:lnTo>
                <a:lnTo>
                  <a:pt x="16204" y="56534"/>
                </a:lnTo>
                <a:close/>
                <a:moveTo>
                  <a:pt x="229379" y="41770"/>
                </a:moveTo>
                <a:lnTo>
                  <a:pt x="229379" y="62656"/>
                </a:lnTo>
                <a:lnTo>
                  <a:pt x="256025" y="62656"/>
                </a:lnTo>
                <a:lnTo>
                  <a:pt x="256025" y="41770"/>
                </a:lnTo>
                <a:lnTo>
                  <a:pt x="229379" y="41770"/>
                </a:lnTo>
                <a:close/>
                <a:moveTo>
                  <a:pt x="38530" y="41770"/>
                </a:moveTo>
                <a:lnTo>
                  <a:pt x="38530" y="62656"/>
                </a:lnTo>
                <a:lnTo>
                  <a:pt x="65536" y="62656"/>
                </a:lnTo>
                <a:lnTo>
                  <a:pt x="65536" y="41770"/>
                </a:lnTo>
                <a:lnTo>
                  <a:pt x="38530" y="41770"/>
                </a:lnTo>
                <a:close/>
                <a:moveTo>
                  <a:pt x="111629" y="9002"/>
                </a:moveTo>
                <a:cubicBezTo>
                  <a:pt x="107668" y="9002"/>
                  <a:pt x="104067" y="12243"/>
                  <a:pt x="104067" y="16204"/>
                </a:cubicBezTo>
                <a:lnTo>
                  <a:pt x="104067" y="47532"/>
                </a:lnTo>
                <a:lnTo>
                  <a:pt x="190489" y="47532"/>
                </a:lnTo>
                <a:lnTo>
                  <a:pt x="190489" y="16204"/>
                </a:lnTo>
                <a:cubicBezTo>
                  <a:pt x="190489" y="12243"/>
                  <a:pt x="187248" y="9002"/>
                  <a:pt x="183287" y="9002"/>
                </a:cubicBezTo>
                <a:lnTo>
                  <a:pt x="111629" y="9002"/>
                </a:lnTo>
                <a:close/>
                <a:moveTo>
                  <a:pt x="111629" y="0"/>
                </a:moveTo>
                <a:lnTo>
                  <a:pt x="183287" y="0"/>
                </a:lnTo>
                <a:cubicBezTo>
                  <a:pt x="192289" y="0"/>
                  <a:pt x="199491" y="7202"/>
                  <a:pt x="199491" y="16204"/>
                </a:cubicBezTo>
                <a:lnTo>
                  <a:pt x="199491" y="47532"/>
                </a:lnTo>
                <a:lnTo>
                  <a:pt x="220376" y="47532"/>
                </a:lnTo>
                <a:lnTo>
                  <a:pt x="220376" y="37089"/>
                </a:lnTo>
                <a:cubicBezTo>
                  <a:pt x="220376" y="34569"/>
                  <a:pt x="222537" y="32768"/>
                  <a:pt x="225057" y="32768"/>
                </a:cubicBezTo>
                <a:lnTo>
                  <a:pt x="260706" y="32768"/>
                </a:lnTo>
                <a:cubicBezTo>
                  <a:pt x="263227" y="32768"/>
                  <a:pt x="265028" y="34569"/>
                  <a:pt x="265028" y="37089"/>
                </a:cubicBezTo>
                <a:lnTo>
                  <a:pt x="265028" y="47532"/>
                </a:lnTo>
                <a:lnTo>
                  <a:pt x="278711" y="47532"/>
                </a:lnTo>
                <a:cubicBezTo>
                  <a:pt x="287353" y="47532"/>
                  <a:pt x="294915" y="55094"/>
                  <a:pt x="294915" y="64096"/>
                </a:cubicBezTo>
                <a:lnTo>
                  <a:pt x="294915" y="278711"/>
                </a:lnTo>
                <a:cubicBezTo>
                  <a:pt x="294915" y="287713"/>
                  <a:pt x="287353" y="294915"/>
                  <a:pt x="278711" y="294915"/>
                </a:cubicBezTo>
                <a:lnTo>
                  <a:pt x="16204" y="294915"/>
                </a:lnTo>
                <a:cubicBezTo>
                  <a:pt x="7202" y="294915"/>
                  <a:pt x="0" y="287713"/>
                  <a:pt x="0" y="278711"/>
                </a:cubicBezTo>
                <a:lnTo>
                  <a:pt x="0" y="64096"/>
                </a:lnTo>
                <a:cubicBezTo>
                  <a:pt x="0" y="55094"/>
                  <a:pt x="7202" y="47532"/>
                  <a:pt x="16204" y="47532"/>
                </a:cubicBezTo>
                <a:lnTo>
                  <a:pt x="29527" y="47532"/>
                </a:lnTo>
                <a:lnTo>
                  <a:pt x="29527" y="37089"/>
                </a:lnTo>
                <a:cubicBezTo>
                  <a:pt x="29527" y="34569"/>
                  <a:pt x="31688" y="32768"/>
                  <a:pt x="34208" y="32768"/>
                </a:cubicBezTo>
                <a:lnTo>
                  <a:pt x="69857" y="32768"/>
                </a:lnTo>
                <a:cubicBezTo>
                  <a:pt x="72378" y="32768"/>
                  <a:pt x="74179" y="34569"/>
                  <a:pt x="74179" y="37089"/>
                </a:cubicBezTo>
                <a:lnTo>
                  <a:pt x="74179" y="47532"/>
                </a:lnTo>
                <a:lnTo>
                  <a:pt x="95064" y="47532"/>
                </a:lnTo>
                <a:lnTo>
                  <a:pt x="95064" y="16204"/>
                </a:lnTo>
                <a:cubicBezTo>
                  <a:pt x="95064" y="7202"/>
                  <a:pt x="102266" y="0"/>
                  <a:pt x="1116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2" name="Freeform 703">
            <a:extLst>
              <a:ext uri="{FF2B5EF4-FFF2-40B4-BE49-F238E27FC236}">
                <a16:creationId xmlns:a16="http://schemas.microsoft.com/office/drawing/2014/main" id="{49CC842F-C9B9-1F47-86B2-7E08744D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95" y="5040720"/>
            <a:ext cx="1462326" cy="1462326"/>
          </a:xfrm>
          <a:custGeom>
            <a:avLst/>
            <a:gdLst>
              <a:gd name="T0" fmla="*/ 30163 w 294916"/>
              <a:gd name="T1" fmla="*/ 271875 h 294916"/>
              <a:gd name="T2" fmla="*/ 130705 w 294916"/>
              <a:gd name="T3" fmla="*/ 225795 h 294916"/>
              <a:gd name="T4" fmla="*/ 70020 w 294916"/>
              <a:gd name="T5" fmla="*/ 164594 h 294916"/>
              <a:gd name="T6" fmla="*/ 23700 w 294916"/>
              <a:gd name="T7" fmla="*/ 265395 h 294916"/>
              <a:gd name="T8" fmla="*/ 70020 w 294916"/>
              <a:gd name="T9" fmla="*/ 164594 h 294916"/>
              <a:gd name="T10" fmla="*/ 233754 w 294916"/>
              <a:gd name="T11" fmla="*/ 157545 h 294916"/>
              <a:gd name="T12" fmla="*/ 233754 w 294916"/>
              <a:gd name="T13" fmla="*/ 166711 h 294916"/>
              <a:gd name="T14" fmla="*/ 203695 w 294916"/>
              <a:gd name="T15" fmla="*/ 162128 h 294916"/>
              <a:gd name="T16" fmla="*/ 70020 w 294916"/>
              <a:gd name="T17" fmla="*/ 155954 h 294916"/>
              <a:gd name="T18" fmla="*/ 70020 w 294916"/>
              <a:gd name="T19" fmla="*/ 295634 h 294916"/>
              <a:gd name="T20" fmla="*/ 70020 w 294916"/>
              <a:gd name="T21" fmla="*/ 155954 h 294916"/>
              <a:gd name="T22" fmla="*/ 176012 w 294916"/>
              <a:gd name="T23" fmla="*/ 229938 h 294916"/>
              <a:gd name="T24" fmla="*/ 286626 w 294916"/>
              <a:gd name="T25" fmla="*/ 203226 h 294916"/>
              <a:gd name="T26" fmla="*/ 203035 w 294916"/>
              <a:gd name="T27" fmla="*/ 198895 h 294916"/>
              <a:gd name="T28" fmla="*/ 286626 w 294916"/>
              <a:gd name="T29" fmla="*/ 194201 h 294916"/>
              <a:gd name="T30" fmla="*/ 257442 w 294916"/>
              <a:gd name="T31" fmla="*/ 167129 h 294916"/>
              <a:gd name="T32" fmla="*/ 257442 w 294916"/>
              <a:gd name="T33" fmla="*/ 158465 h 294916"/>
              <a:gd name="T34" fmla="*/ 286626 w 294916"/>
              <a:gd name="T35" fmla="*/ 131393 h 294916"/>
              <a:gd name="T36" fmla="*/ 74765 w 294916"/>
              <a:gd name="T37" fmla="*/ 9024 h 294916"/>
              <a:gd name="T38" fmla="*/ 268611 w 294916"/>
              <a:gd name="T39" fmla="*/ 41872 h 294916"/>
              <a:gd name="T40" fmla="*/ 238705 w 294916"/>
              <a:gd name="T41" fmla="*/ 9024 h 294916"/>
              <a:gd name="T42" fmla="*/ 234382 w 294916"/>
              <a:gd name="T43" fmla="*/ 29959 h 294916"/>
              <a:gd name="T44" fmla="*/ 229697 w 294916"/>
              <a:gd name="T45" fmla="*/ 9024 h 294916"/>
              <a:gd name="T46" fmla="*/ 196909 w 294916"/>
              <a:gd name="T47" fmla="*/ 25268 h 294916"/>
              <a:gd name="T48" fmla="*/ 188262 w 294916"/>
              <a:gd name="T49" fmla="*/ 25268 h 294916"/>
              <a:gd name="T50" fmla="*/ 155474 w 294916"/>
              <a:gd name="T51" fmla="*/ 9024 h 294916"/>
              <a:gd name="T52" fmla="*/ 150789 w 294916"/>
              <a:gd name="T53" fmla="*/ 29959 h 294916"/>
              <a:gd name="T54" fmla="*/ 146466 w 294916"/>
              <a:gd name="T55" fmla="*/ 9024 h 294916"/>
              <a:gd name="T56" fmla="*/ 113318 w 294916"/>
              <a:gd name="T57" fmla="*/ 25268 h 294916"/>
              <a:gd name="T58" fmla="*/ 104670 w 294916"/>
              <a:gd name="T59" fmla="*/ 25268 h 294916"/>
              <a:gd name="T60" fmla="*/ 74765 w 294916"/>
              <a:gd name="T61" fmla="*/ 9024 h 294916"/>
              <a:gd name="T62" fmla="*/ 272934 w 294916"/>
              <a:gd name="T63" fmla="*/ 0 h 294916"/>
              <a:gd name="T64" fmla="*/ 277619 w 294916"/>
              <a:gd name="T65" fmla="*/ 46203 h 294916"/>
              <a:gd name="T66" fmla="*/ 241948 w 294916"/>
              <a:gd name="T67" fmla="*/ 50535 h 294916"/>
              <a:gd name="T68" fmla="*/ 255279 w 294916"/>
              <a:gd name="T69" fmla="*/ 71832 h 294916"/>
              <a:gd name="T70" fmla="*/ 295634 w 294916"/>
              <a:gd name="T71" fmla="*/ 94213 h 294916"/>
              <a:gd name="T72" fmla="*/ 272934 w 294916"/>
              <a:gd name="T73" fmla="*/ 295633 h 294916"/>
              <a:gd name="T74" fmla="*/ 119443 w 294916"/>
              <a:gd name="T75" fmla="*/ 291302 h 294916"/>
              <a:gd name="T76" fmla="*/ 272934 w 294916"/>
              <a:gd name="T77" fmla="*/ 286970 h 294916"/>
              <a:gd name="T78" fmla="*/ 286626 w 294916"/>
              <a:gd name="T79" fmla="*/ 238962 h 294916"/>
              <a:gd name="T80" fmla="*/ 167363 w 294916"/>
              <a:gd name="T81" fmla="*/ 234630 h 294916"/>
              <a:gd name="T82" fmla="*/ 171688 w 294916"/>
              <a:gd name="T83" fmla="*/ 122729 h 294916"/>
              <a:gd name="T84" fmla="*/ 286626 w 294916"/>
              <a:gd name="T85" fmla="*/ 94213 h 294916"/>
              <a:gd name="T86" fmla="*/ 255279 w 294916"/>
              <a:gd name="T87" fmla="*/ 80496 h 294916"/>
              <a:gd name="T88" fmla="*/ 232940 w 294916"/>
              <a:gd name="T89" fmla="*/ 50535 h 294916"/>
              <a:gd name="T90" fmla="*/ 110435 w 294916"/>
              <a:gd name="T91" fmla="*/ 58116 h 294916"/>
              <a:gd name="T92" fmla="*/ 70442 w 294916"/>
              <a:gd name="T93" fmla="*/ 80496 h 294916"/>
              <a:gd name="T94" fmla="*/ 56749 w 294916"/>
              <a:gd name="T95" fmla="*/ 141860 h 294916"/>
              <a:gd name="T96" fmla="*/ 47741 w 294916"/>
              <a:gd name="T97" fmla="*/ 141860 h 294916"/>
              <a:gd name="T98" fmla="*/ 70442 w 294916"/>
              <a:gd name="T99" fmla="*/ 71832 h 294916"/>
              <a:gd name="T100" fmla="*/ 101788 w 294916"/>
              <a:gd name="T101" fmla="*/ 58116 h 294916"/>
              <a:gd name="T102" fmla="*/ 70442 w 294916"/>
              <a:gd name="T103" fmla="*/ 50535 h 294916"/>
              <a:gd name="T104" fmla="*/ 65757 w 294916"/>
              <a:gd name="T105" fmla="*/ 4331 h 2949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4916">
                <a:moveTo>
                  <a:pt x="115701" y="185383"/>
                </a:moveTo>
                <a:lnTo>
                  <a:pt x="30089" y="271214"/>
                </a:lnTo>
                <a:cubicBezTo>
                  <a:pt x="40836" y="280551"/>
                  <a:pt x="54447" y="286297"/>
                  <a:pt x="69850" y="286297"/>
                </a:cubicBezTo>
                <a:cubicBezTo>
                  <a:pt x="103163" y="286297"/>
                  <a:pt x="130387" y="258644"/>
                  <a:pt x="130387" y="225246"/>
                </a:cubicBezTo>
                <a:cubicBezTo>
                  <a:pt x="130387" y="210162"/>
                  <a:pt x="125014" y="196156"/>
                  <a:pt x="115701" y="185383"/>
                </a:cubicBezTo>
                <a:close/>
                <a:moveTo>
                  <a:pt x="69850" y="164194"/>
                </a:moveTo>
                <a:cubicBezTo>
                  <a:pt x="36179" y="164194"/>
                  <a:pt x="8955" y="191488"/>
                  <a:pt x="8955" y="225246"/>
                </a:cubicBezTo>
                <a:cubicBezTo>
                  <a:pt x="8955" y="240329"/>
                  <a:pt x="14687" y="254335"/>
                  <a:pt x="23642" y="264750"/>
                </a:cubicBezTo>
                <a:lnTo>
                  <a:pt x="109253" y="178918"/>
                </a:lnTo>
                <a:cubicBezTo>
                  <a:pt x="98865" y="169940"/>
                  <a:pt x="84895" y="164194"/>
                  <a:pt x="69850" y="164194"/>
                </a:cubicBezTo>
                <a:close/>
                <a:moveTo>
                  <a:pt x="207434" y="157162"/>
                </a:moveTo>
                <a:lnTo>
                  <a:pt x="233186" y="157162"/>
                </a:lnTo>
                <a:cubicBezTo>
                  <a:pt x="235656" y="157162"/>
                  <a:pt x="237772" y="159067"/>
                  <a:pt x="237772" y="161734"/>
                </a:cubicBezTo>
                <a:cubicBezTo>
                  <a:pt x="237772" y="164401"/>
                  <a:pt x="235656" y="166306"/>
                  <a:pt x="233186" y="166306"/>
                </a:cubicBezTo>
                <a:lnTo>
                  <a:pt x="207434" y="166306"/>
                </a:lnTo>
                <a:cubicBezTo>
                  <a:pt x="205317" y="166306"/>
                  <a:pt x="203200" y="164401"/>
                  <a:pt x="203200" y="161734"/>
                </a:cubicBezTo>
                <a:cubicBezTo>
                  <a:pt x="203200" y="159067"/>
                  <a:pt x="205317" y="157162"/>
                  <a:pt x="207434" y="157162"/>
                </a:cubicBezTo>
                <a:close/>
                <a:moveTo>
                  <a:pt x="69850" y="155575"/>
                </a:moveTo>
                <a:cubicBezTo>
                  <a:pt x="108178" y="155575"/>
                  <a:pt x="139342" y="186460"/>
                  <a:pt x="139342" y="225246"/>
                </a:cubicBezTo>
                <a:cubicBezTo>
                  <a:pt x="139342" y="263672"/>
                  <a:pt x="108178" y="294916"/>
                  <a:pt x="69850" y="294916"/>
                </a:cubicBezTo>
                <a:cubicBezTo>
                  <a:pt x="31164" y="294916"/>
                  <a:pt x="0" y="263672"/>
                  <a:pt x="0" y="225246"/>
                </a:cubicBezTo>
                <a:cubicBezTo>
                  <a:pt x="0" y="186460"/>
                  <a:pt x="31164" y="155575"/>
                  <a:pt x="69850" y="155575"/>
                </a:cubicBezTo>
                <a:close/>
                <a:moveTo>
                  <a:pt x="175584" y="131073"/>
                </a:moveTo>
                <a:lnTo>
                  <a:pt x="175584" y="229379"/>
                </a:lnTo>
                <a:lnTo>
                  <a:pt x="285930" y="229379"/>
                </a:lnTo>
                <a:lnTo>
                  <a:pt x="285930" y="202732"/>
                </a:lnTo>
                <a:lnTo>
                  <a:pt x="206854" y="202732"/>
                </a:lnTo>
                <a:cubicBezTo>
                  <a:pt x="204698" y="202732"/>
                  <a:pt x="202541" y="200571"/>
                  <a:pt x="202541" y="198411"/>
                </a:cubicBezTo>
                <a:cubicBezTo>
                  <a:pt x="202541" y="195530"/>
                  <a:pt x="204698" y="193729"/>
                  <a:pt x="206854" y="193729"/>
                </a:cubicBezTo>
                <a:lnTo>
                  <a:pt x="285930" y="193729"/>
                </a:lnTo>
                <a:lnTo>
                  <a:pt x="285930" y="166723"/>
                </a:lnTo>
                <a:lnTo>
                  <a:pt x="256816" y="166723"/>
                </a:lnTo>
                <a:cubicBezTo>
                  <a:pt x="254300" y="166723"/>
                  <a:pt x="252503" y="164922"/>
                  <a:pt x="252503" y="162401"/>
                </a:cubicBezTo>
                <a:cubicBezTo>
                  <a:pt x="252503" y="159881"/>
                  <a:pt x="254300" y="158080"/>
                  <a:pt x="256816" y="158080"/>
                </a:cubicBezTo>
                <a:lnTo>
                  <a:pt x="285930" y="158080"/>
                </a:lnTo>
                <a:lnTo>
                  <a:pt x="285930" y="131073"/>
                </a:lnTo>
                <a:lnTo>
                  <a:pt x="175584" y="131073"/>
                </a:lnTo>
                <a:close/>
                <a:moveTo>
                  <a:pt x="74583" y="9002"/>
                </a:moveTo>
                <a:lnTo>
                  <a:pt x="74583" y="41770"/>
                </a:lnTo>
                <a:lnTo>
                  <a:pt x="267958" y="41770"/>
                </a:lnTo>
                <a:lnTo>
                  <a:pt x="267958" y="9002"/>
                </a:lnTo>
                <a:lnTo>
                  <a:pt x="238125" y="9002"/>
                </a:lnTo>
                <a:lnTo>
                  <a:pt x="238125" y="25206"/>
                </a:lnTo>
                <a:cubicBezTo>
                  <a:pt x="238125" y="27727"/>
                  <a:pt x="236328" y="29887"/>
                  <a:pt x="233812" y="29887"/>
                </a:cubicBezTo>
                <a:cubicBezTo>
                  <a:pt x="231296" y="29887"/>
                  <a:pt x="229139" y="27727"/>
                  <a:pt x="229139" y="25206"/>
                </a:cubicBezTo>
                <a:lnTo>
                  <a:pt x="229139" y="9002"/>
                </a:lnTo>
                <a:lnTo>
                  <a:pt x="196431" y="9002"/>
                </a:lnTo>
                <a:lnTo>
                  <a:pt x="196431" y="25206"/>
                </a:lnTo>
                <a:cubicBezTo>
                  <a:pt x="196431" y="27727"/>
                  <a:pt x="194634" y="29887"/>
                  <a:pt x="192118" y="29887"/>
                </a:cubicBezTo>
                <a:cubicBezTo>
                  <a:pt x="189602" y="29887"/>
                  <a:pt x="187804" y="27727"/>
                  <a:pt x="187804" y="25206"/>
                </a:cubicBezTo>
                <a:lnTo>
                  <a:pt x="187804" y="9002"/>
                </a:lnTo>
                <a:lnTo>
                  <a:pt x="155096" y="9002"/>
                </a:lnTo>
                <a:lnTo>
                  <a:pt x="155096" y="25206"/>
                </a:lnTo>
                <a:cubicBezTo>
                  <a:pt x="155096" y="27727"/>
                  <a:pt x="152939" y="29887"/>
                  <a:pt x="150423" y="29887"/>
                </a:cubicBezTo>
                <a:cubicBezTo>
                  <a:pt x="147907" y="29887"/>
                  <a:pt x="146110" y="27727"/>
                  <a:pt x="146110" y="25206"/>
                </a:cubicBezTo>
                <a:lnTo>
                  <a:pt x="146110" y="9002"/>
                </a:lnTo>
                <a:lnTo>
                  <a:pt x="113042" y="9002"/>
                </a:lnTo>
                <a:lnTo>
                  <a:pt x="113042" y="25206"/>
                </a:lnTo>
                <a:cubicBezTo>
                  <a:pt x="113042" y="27727"/>
                  <a:pt x="111245" y="29887"/>
                  <a:pt x="108729" y="29887"/>
                </a:cubicBezTo>
                <a:cubicBezTo>
                  <a:pt x="106213" y="29887"/>
                  <a:pt x="104416" y="27727"/>
                  <a:pt x="104416" y="25206"/>
                </a:cubicBezTo>
                <a:lnTo>
                  <a:pt x="104416" y="9002"/>
                </a:lnTo>
                <a:lnTo>
                  <a:pt x="74583" y="9002"/>
                </a:lnTo>
                <a:close/>
                <a:moveTo>
                  <a:pt x="70270" y="0"/>
                </a:moveTo>
                <a:lnTo>
                  <a:pt x="272271" y="0"/>
                </a:lnTo>
                <a:cubicBezTo>
                  <a:pt x="275147" y="0"/>
                  <a:pt x="276944" y="1800"/>
                  <a:pt x="276944" y="4321"/>
                </a:cubicBezTo>
                <a:lnTo>
                  <a:pt x="276944" y="46091"/>
                </a:lnTo>
                <a:cubicBezTo>
                  <a:pt x="276944" y="48612"/>
                  <a:pt x="275147" y="50413"/>
                  <a:pt x="272271" y="50413"/>
                </a:cubicBezTo>
                <a:lnTo>
                  <a:pt x="241360" y="50413"/>
                </a:lnTo>
                <a:lnTo>
                  <a:pt x="241360" y="57974"/>
                </a:lnTo>
                <a:cubicBezTo>
                  <a:pt x="241360" y="65176"/>
                  <a:pt x="247111" y="71658"/>
                  <a:pt x="254659" y="71658"/>
                </a:cubicBezTo>
                <a:lnTo>
                  <a:pt x="272271" y="71658"/>
                </a:lnTo>
                <a:cubicBezTo>
                  <a:pt x="284852" y="71658"/>
                  <a:pt x="294916" y="81380"/>
                  <a:pt x="294916" y="93984"/>
                </a:cubicBezTo>
                <a:lnTo>
                  <a:pt x="294916" y="272589"/>
                </a:lnTo>
                <a:cubicBezTo>
                  <a:pt x="294916" y="285193"/>
                  <a:pt x="284852" y="294915"/>
                  <a:pt x="272271" y="294915"/>
                </a:cubicBezTo>
                <a:lnTo>
                  <a:pt x="123825" y="294915"/>
                </a:lnTo>
                <a:cubicBezTo>
                  <a:pt x="121309" y="294915"/>
                  <a:pt x="119153" y="293115"/>
                  <a:pt x="119153" y="290594"/>
                </a:cubicBezTo>
                <a:cubicBezTo>
                  <a:pt x="119153" y="288073"/>
                  <a:pt x="121309" y="286273"/>
                  <a:pt x="123825" y="286273"/>
                </a:cubicBezTo>
                <a:lnTo>
                  <a:pt x="272271" y="286273"/>
                </a:lnTo>
                <a:cubicBezTo>
                  <a:pt x="279820" y="286273"/>
                  <a:pt x="285930" y="280151"/>
                  <a:pt x="285930" y="272589"/>
                </a:cubicBezTo>
                <a:lnTo>
                  <a:pt x="285930" y="238381"/>
                </a:lnTo>
                <a:lnTo>
                  <a:pt x="171271" y="238381"/>
                </a:lnTo>
                <a:cubicBezTo>
                  <a:pt x="168754" y="238381"/>
                  <a:pt x="166957" y="236580"/>
                  <a:pt x="166957" y="234060"/>
                </a:cubicBezTo>
                <a:lnTo>
                  <a:pt x="166957" y="126752"/>
                </a:lnTo>
                <a:cubicBezTo>
                  <a:pt x="166957" y="124231"/>
                  <a:pt x="168754" y="122431"/>
                  <a:pt x="171271" y="122431"/>
                </a:cubicBezTo>
                <a:lnTo>
                  <a:pt x="285930" y="122431"/>
                </a:lnTo>
                <a:lnTo>
                  <a:pt x="285930" y="93984"/>
                </a:lnTo>
                <a:cubicBezTo>
                  <a:pt x="285930" y="86422"/>
                  <a:pt x="279820" y="80300"/>
                  <a:pt x="272271" y="80300"/>
                </a:cubicBezTo>
                <a:lnTo>
                  <a:pt x="254659" y="80300"/>
                </a:lnTo>
                <a:cubicBezTo>
                  <a:pt x="242079" y="80300"/>
                  <a:pt x="232374" y="70578"/>
                  <a:pt x="232374" y="57974"/>
                </a:cubicBezTo>
                <a:lnTo>
                  <a:pt x="232374" y="50413"/>
                </a:lnTo>
                <a:lnTo>
                  <a:pt x="110167" y="50413"/>
                </a:lnTo>
                <a:lnTo>
                  <a:pt x="110167" y="57974"/>
                </a:lnTo>
                <a:cubicBezTo>
                  <a:pt x="110167" y="70578"/>
                  <a:pt x="100462" y="80300"/>
                  <a:pt x="87882" y="80300"/>
                </a:cubicBezTo>
                <a:lnTo>
                  <a:pt x="70270" y="80300"/>
                </a:lnTo>
                <a:cubicBezTo>
                  <a:pt x="62721" y="80300"/>
                  <a:pt x="56611" y="86422"/>
                  <a:pt x="56611" y="93984"/>
                </a:cubicBezTo>
                <a:lnTo>
                  <a:pt x="56611" y="141516"/>
                </a:lnTo>
                <a:cubicBezTo>
                  <a:pt x="56611" y="144036"/>
                  <a:pt x="54814" y="145837"/>
                  <a:pt x="52298" y="145837"/>
                </a:cubicBezTo>
                <a:cubicBezTo>
                  <a:pt x="49782" y="145837"/>
                  <a:pt x="47625" y="144036"/>
                  <a:pt x="47625" y="141516"/>
                </a:cubicBezTo>
                <a:lnTo>
                  <a:pt x="47625" y="93984"/>
                </a:lnTo>
                <a:cubicBezTo>
                  <a:pt x="47625" y="81380"/>
                  <a:pt x="58049" y="71658"/>
                  <a:pt x="70270" y="71658"/>
                </a:cubicBezTo>
                <a:lnTo>
                  <a:pt x="87882" y="71658"/>
                </a:lnTo>
                <a:cubicBezTo>
                  <a:pt x="95430" y="71658"/>
                  <a:pt x="101540" y="65176"/>
                  <a:pt x="101540" y="57974"/>
                </a:cubicBezTo>
                <a:lnTo>
                  <a:pt x="101540" y="50413"/>
                </a:lnTo>
                <a:lnTo>
                  <a:pt x="70270" y="50413"/>
                </a:lnTo>
                <a:cubicBezTo>
                  <a:pt x="67754" y="50413"/>
                  <a:pt x="65597" y="48612"/>
                  <a:pt x="65597" y="46091"/>
                </a:cubicBezTo>
                <a:lnTo>
                  <a:pt x="65597" y="4321"/>
                </a:lnTo>
                <a:cubicBezTo>
                  <a:pt x="65597" y="1800"/>
                  <a:pt x="67754" y="0"/>
                  <a:pt x="70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3" name="Freeform 691">
            <a:extLst>
              <a:ext uri="{FF2B5EF4-FFF2-40B4-BE49-F238E27FC236}">
                <a16:creationId xmlns:a16="http://schemas.microsoft.com/office/drawing/2014/main" id="{A81D1396-52C9-3A46-AAFA-05B2957F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048" y="5047772"/>
            <a:ext cx="1462326" cy="1462326"/>
          </a:xfrm>
          <a:custGeom>
            <a:avLst/>
            <a:gdLst>
              <a:gd name="T0" fmla="*/ 95550 w 294923"/>
              <a:gd name="T1" fmla="*/ 270645 h 294321"/>
              <a:gd name="T2" fmla="*/ 119595 w 294923"/>
              <a:gd name="T3" fmla="*/ 255050 h 294321"/>
              <a:gd name="T4" fmla="*/ 115012 w 294923"/>
              <a:gd name="T5" fmla="*/ 259845 h 294321"/>
              <a:gd name="T6" fmla="*/ 70102 w 294923"/>
              <a:gd name="T7" fmla="*/ 246692 h 294321"/>
              <a:gd name="T8" fmla="*/ 65505 w 294923"/>
              <a:gd name="T9" fmla="*/ 242268 h 294321"/>
              <a:gd name="T10" fmla="*/ 143289 w 294923"/>
              <a:gd name="T11" fmla="*/ 245095 h 294321"/>
              <a:gd name="T12" fmla="*/ 108456 w 294923"/>
              <a:gd name="T13" fmla="*/ 224693 h 294321"/>
              <a:gd name="T14" fmla="*/ 103874 w 294923"/>
              <a:gd name="T15" fmla="*/ 229294 h 294321"/>
              <a:gd name="T16" fmla="*/ 136936 w 294923"/>
              <a:gd name="T17" fmla="*/ 216703 h 294321"/>
              <a:gd name="T18" fmla="*/ 132340 w 294923"/>
              <a:gd name="T19" fmla="*/ 211910 h 294321"/>
              <a:gd name="T20" fmla="*/ 72047 w 294923"/>
              <a:gd name="T21" fmla="*/ 221127 h 294321"/>
              <a:gd name="T22" fmla="*/ 173699 w 294923"/>
              <a:gd name="T23" fmla="*/ 207116 h 294321"/>
              <a:gd name="T24" fmla="*/ 169116 w 294923"/>
              <a:gd name="T25" fmla="*/ 211540 h 294321"/>
              <a:gd name="T26" fmla="*/ 47810 w 294923"/>
              <a:gd name="T27" fmla="*/ 211540 h 294321"/>
              <a:gd name="T28" fmla="*/ 43404 w 294923"/>
              <a:gd name="T29" fmla="*/ 207116 h 294321"/>
              <a:gd name="T30" fmla="*/ 101914 w 294923"/>
              <a:gd name="T31" fmla="*/ 209942 h 294321"/>
              <a:gd name="T32" fmla="*/ 156195 w 294923"/>
              <a:gd name="T33" fmla="*/ 194334 h 294321"/>
              <a:gd name="T34" fmla="*/ 151613 w 294923"/>
              <a:gd name="T35" fmla="*/ 198936 h 294321"/>
              <a:gd name="T36" fmla="*/ 89183 w 294923"/>
              <a:gd name="T37" fmla="*/ 194334 h 294321"/>
              <a:gd name="T38" fmla="*/ 84777 w 294923"/>
              <a:gd name="T39" fmla="*/ 189540 h 294321"/>
              <a:gd name="T40" fmla="*/ 114646 w 294923"/>
              <a:gd name="T41" fmla="*/ 192382 h 294321"/>
              <a:gd name="T42" fmla="*/ 30306 w 294923"/>
              <a:gd name="T43" fmla="*/ 183150 h 294321"/>
              <a:gd name="T44" fmla="*/ 25900 w 294923"/>
              <a:gd name="T45" fmla="*/ 187574 h 294321"/>
              <a:gd name="T46" fmla="*/ 58935 w 294923"/>
              <a:gd name="T47" fmla="*/ 175160 h 294321"/>
              <a:gd name="T48" fmla="*/ 54353 w 294923"/>
              <a:gd name="T49" fmla="*/ 170367 h 294321"/>
              <a:gd name="T50" fmla="*/ 125784 w 294923"/>
              <a:gd name="T51" fmla="*/ 174791 h 294321"/>
              <a:gd name="T52" fmla="*/ 90951 w 294923"/>
              <a:gd name="T53" fmla="*/ 165573 h 294321"/>
              <a:gd name="T54" fmla="*/ 86369 w 294923"/>
              <a:gd name="T55" fmla="*/ 169997 h 294321"/>
              <a:gd name="T56" fmla="*/ 52585 w 294923"/>
              <a:gd name="T57" fmla="*/ 157215 h 294321"/>
              <a:gd name="T58" fmla="*/ 47811 w 294923"/>
              <a:gd name="T59" fmla="*/ 152791 h 294321"/>
              <a:gd name="T60" fmla="*/ 90951 w 294923"/>
              <a:gd name="T61" fmla="*/ 155617 h 294321"/>
              <a:gd name="T62" fmla="*/ 72047 w 294923"/>
              <a:gd name="T63" fmla="*/ 128824 h 294321"/>
              <a:gd name="T64" fmla="*/ 67273 w 294923"/>
              <a:gd name="T65" fmla="*/ 133426 h 294321"/>
              <a:gd name="T66" fmla="*/ 33819 w 294923"/>
              <a:gd name="T67" fmla="*/ 137133 h 294321"/>
              <a:gd name="T68" fmla="*/ 158998 w 294923"/>
              <a:gd name="T69" fmla="*/ 262604 h 294321"/>
              <a:gd name="T70" fmla="*/ 208154 w 294923"/>
              <a:gd name="T71" fmla="*/ 34935 h 294321"/>
              <a:gd name="T72" fmla="*/ 238760 w 294923"/>
              <a:gd name="T73" fmla="*/ 56632 h 294321"/>
              <a:gd name="T74" fmla="*/ 155092 w 294923"/>
              <a:gd name="T75" fmla="*/ 77331 h 294321"/>
              <a:gd name="T76" fmla="*/ 171029 w 294923"/>
              <a:gd name="T77" fmla="*/ 50458 h 294321"/>
              <a:gd name="T78" fmla="*/ 153225 w 294923"/>
              <a:gd name="T79" fmla="*/ 31910 h 294321"/>
              <a:gd name="T80" fmla="*/ 263973 w 294923"/>
              <a:gd name="T81" fmla="*/ 142918 h 294321"/>
              <a:gd name="T82" fmla="*/ 208644 w 294923"/>
              <a:gd name="T83" fmla="*/ 0 h 294321"/>
              <a:gd name="T84" fmla="*/ 214912 w 294923"/>
              <a:gd name="T85" fmla="*/ 204750 h 294321"/>
              <a:gd name="T86" fmla="*/ 165490 w 294923"/>
              <a:gd name="T87" fmla="*/ 268752 h 294321"/>
              <a:gd name="T88" fmla="*/ 27327 w 294923"/>
              <a:gd name="T89" fmla="*/ 264050 h 294321"/>
              <a:gd name="T90" fmla="*/ 87569 w 294923"/>
              <a:gd name="T91" fmla="*/ 76747 h 294321"/>
              <a:gd name="T92" fmla="*/ 208644 w 294923"/>
              <a:gd name="T93" fmla="*/ 0 h 2943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23" h="294321">
                <a:moveTo>
                  <a:pt x="95322" y="259755"/>
                </a:moveTo>
                <a:cubicBezTo>
                  <a:pt x="97886" y="259755"/>
                  <a:pt x="100084" y="261660"/>
                  <a:pt x="100084" y="264327"/>
                </a:cubicBezTo>
                <a:cubicBezTo>
                  <a:pt x="100084" y="266994"/>
                  <a:pt x="97886" y="268899"/>
                  <a:pt x="95322" y="268899"/>
                </a:cubicBezTo>
                <a:cubicBezTo>
                  <a:pt x="93124" y="268899"/>
                  <a:pt x="90926" y="266994"/>
                  <a:pt x="90926" y="264327"/>
                </a:cubicBezTo>
                <a:cubicBezTo>
                  <a:pt x="90926" y="261660"/>
                  <a:pt x="93124" y="259755"/>
                  <a:pt x="95322" y="259755"/>
                </a:cubicBezTo>
                <a:close/>
                <a:moveTo>
                  <a:pt x="119310" y="253405"/>
                </a:moveTo>
                <a:cubicBezTo>
                  <a:pt x="121977" y="253405"/>
                  <a:pt x="123882" y="255603"/>
                  <a:pt x="123882" y="258168"/>
                </a:cubicBezTo>
                <a:cubicBezTo>
                  <a:pt x="123882" y="260732"/>
                  <a:pt x="121977" y="262564"/>
                  <a:pt x="119310" y="262564"/>
                </a:cubicBezTo>
                <a:cubicBezTo>
                  <a:pt x="116643" y="262564"/>
                  <a:pt x="114738" y="260732"/>
                  <a:pt x="114738" y="258168"/>
                </a:cubicBezTo>
                <a:cubicBezTo>
                  <a:pt x="114738" y="255603"/>
                  <a:pt x="116643" y="253405"/>
                  <a:pt x="119310" y="253405"/>
                </a:cubicBezTo>
                <a:close/>
                <a:moveTo>
                  <a:pt x="65349" y="240705"/>
                </a:moveTo>
                <a:cubicBezTo>
                  <a:pt x="67818" y="240705"/>
                  <a:pt x="69935" y="242903"/>
                  <a:pt x="69935" y="245101"/>
                </a:cubicBezTo>
                <a:cubicBezTo>
                  <a:pt x="69935" y="247666"/>
                  <a:pt x="67818" y="249864"/>
                  <a:pt x="65349" y="249864"/>
                </a:cubicBezTo>
                <a:cubicBezTo>
                  <a:pt x="62879" y="249864"/>
                  <a:pt x="60763" y="247666"/>
                  <a:pt x="60763" y="245101"/>
                </a:cubicBezTo>
                <a:cubicBezTo>
                  <a:pt x="60763" y="242903"/>
                  <a:pt x="62879" y="240705"/>
                  <a:pt x="65349" y="240705"/>
                </a:cubicBezTo>
                <a:close/>
                <a:moveTo>
                  <a:pt x="142947" y="234355"/>
                </a:moveTo>
                <a:cubicBezTo>
                  <a:pt x="145512" y="234355"/>
                  <a:pt x="147710" y="236553"/>
                  <a:pt x="147710" y="239118"/>
                </a:cubicBezTo>
                <a:cubicBezTo>
                  <a:pt x="147710" y="241682"/>
                  <a:pt x="145512" y="243514"/>
                  <a:pt x="142947" y="243514"/>
                </a:cubicBezTo>
                <a:cubicBezTo>
                  <a:pt x="140383" y="243514"/>
                  <a:pt x="138551" y="241682"/>
                  <a:pt x="138551" y="239118"/>
                </a:cubicBezTo>
                <a:cubicBezTo>
                  <a:pt x="138551" y="236553"/>
                  <a:pt x="140383" y="234355"/>
                  <a:pt x="142947" y="234355"/>
                </a:cubicBezTo>
                <a:close/>
                <a:moveTo>
                  <a:pt x="108198" y="223243"/>
                </a:moveTo>
                <a:cubicBezTo>
                  <a:pt x="110484" y="223243"/>
                  <a:pt x="112770" y="225148"/>
                  <a:pt x="112770" y="227815"/>
                </a:cubicBezTo>
                <a:cubicBezTo>
                  <a:pt x="112770" y="230482"/>
                  <a:pt x="110484" y="232387"/>
                  <a:pt x="108198" y="232387"/>
                </a:cubicBezTo>
                <a:cubicBezTo>
                  <a:pt x="105531" y="232387"/>
                  <a:pt x="103626" y="230482"/>
                  <a:pt x="103626" y="227815"/>
                </a:cubicBezTo>
                <a:cubicBezTo>
                  <a:pt x="103626" y="225148"/>
                  <a:pt x="105531" y="223243"/>
                  <a:pt x="108198" y="223243"/>
                </a:cubicBezTo>
                <a:close/>
                <a:moveTo>
                  <a:pt x="132024" y="210543"/>
                </a:moveTo>
                <a:cubicBezTo>
                  <a:pt x="134494" y="210543"/>
                  <a:pt x="136610" y="212741"/>
                  <a:pt x="136610" y="215305"/>
                </a:cubicBezTo>
                <a:cubicBezTo>
                  <a:pt x="136610" y="217503"/>
                  <a:pt x="134494" y="219701"/>
                  <a:pt x="132024" y="219701"/>
                </a:cubicBezTo>
                <a:cubicBezTo>
                  <a:pt x="129555" y="219701"/>
                  <a:pt x="127438" y="217503"/>
                  <a:pt x="127438" y="215305"/>
                </a:cubicBezTo>
                <a:cubicBezTo>
                  <a:pt x="127438" y="212741"/>
                  <a:pt x="129555" y="210543"/>
                  <a:pt x="132024" y="210543"/>
                </a:cubicBezTo>
                <a:close/>
                <a:moveTo>
                  <a:pt x="71875" y="210543"/>
                </a:moveTo>
                <a:cubicBezTo>
                  <a:pt x="74073" y="210543"/>
                  <a:pt x="76271" y="212741"/>
                  <a:pt x="76271" y="215305"/>
                </a:cubicBezTo>
                <a:cubicBezTo>
                  <a:pt x="76271" y="217503"/>
                  <a:pt x="74073" y="219701"/>
                  <a:pt x="71875" y="219701"/>
                </a:cubicBezTo>
                <a:cubicBezTo>
                  <a:pt x="69311" y="219701"/>
                  <a:pt x="67113" y="217503"/>
                  <a:pt x="67113" y="215305"/>
                </a:cubicBezTo>
                <a:cubicBezTo>
                  <a:pt x="67113" y="212741"/>
                  <a:pt x="69311" y="210543"/>
                  <a:pt x="71875" y="210543"/>
                </a:cubicBezTo>
                <a:close/>
                <a:moveTo>
                  <a:pt x="173285" y="205780"/>
                </a:moveTo>
                <a:cubicBezTo>
                  <a:pt x="175571" y="205780"/>
                  <a:pt x="177857" y="207978"/>
                  <a:pt x="177857" y="210176"/>
                </a:cubicBezTo>
                <a:cubicBezTo>
                  <a:pt x="177857" y="212740"/>
                  <a:pt x="175571" y="214938"/>
                  <a:pt x="173285" y="214938"/>
                </a:cubicBezTo>
                <a:cubicBezTo>
                  <a:pt x="170618" y="214938"/>
                  <a:pt x="168713" y="212740"/>
                  <a:pt x="168713" y="210176"/>
                </a:cubicBezTo>
                <a:cubicBezTo>
                  <a:pt x="168713" y="207978"/>
                  <a:pt x="170618" y="205780"/>
                  <a:pt x="173285" y="205780"/>
                </a:cubicBezTo>
                <a:close/>
                <a:moveTo>
                  <a:pt x="43300" y="205780"/>
                </a:moveTo>
                <a:cubicBezTo>
                  <a:pt x="45498" y="205780"/>
                  <a:pt x="47696" y="207978"/>
                  <a:pt x="47696" y="210176"/>
                </a:cubicBezTo>
                <a:cubicBezTo>
                  <a:pt x="47696" y="212740"/>
                  <a:pt x="45498" y="214938"/>
                  <a:pt x="43300" y="214938"/>
                </a:cubicBezTo>
                <a:cubicBezTo>
                  <a:pt x="40736" y="214938"/>
                  <a:pt x="38538" y="212740"/>
                  <a:pt x="38538" y="210176"/>
                </a:cubicBezTo>
                <a:cubicBezTo>
                  <a:pt x="38538" y="207978"/>
                  <a:pt x="40736" y="205780"/>
                  <a:pt x="43300" y="205780"/>
                </a:cubicBezTo>
                <a:close/>
                <a:moveTo>
                  <a:pt x="101672" y="199430"/>
                </a:moveTo>
                <a:cubicBezTo>
                  <a:pt x="104237" y="199430"/>
                  <a:pt x="106435" y="201628"/>
                  <a:pt x="106435" y="204192"/>
                </a:cubicBezTo>
                <a:cubicBezTo>
                  <a:pt x="106435" y="206757"/>
                  <a:pt x="104237" y="208588"/>
                  <a:pt x="101672" y="208588"/>
                </a:cubicBezTo>
                <a:cubicBezTo>
                  <a:pt x="99107" y="208588"/>
                  <a:pt x="97276" y="206757"/>
                  <a:pt x="97276" y="204192"/>
                </a:cubicBezTo>
                <a:cubicBezTo>
                  <a:pt x="97276" y="201628"/>
                  <a:pt x="99107" y="199430"/>
                  <a:pt x="101672" y="199430"/>
                </a:cubicBezTo>
                <a:close/>
                <a:moveTo>
                  <a:pt x="155823" y="193080"/>
                </a:moveTo>
                <a:cubicBezTo>
                  <a:pt x="158490" y="193080"/>
                  <a:pt x="160395" y="194985"/>
                  <a:pt x="160395" y="197652"/>
                </a:cubicBezTo>
                <a:cubicBezTo>
                  <a:pt x="160395" y="200319"/>
                  <a:pt x="158490" y="202224"/>
                  <a:pt x="155823" y="202224"/>
                </a:cubicBezTo>
                <a:cubicBezTo>
                  <a:pt x="153156" y="202224"/>
                  <a:pt x="151251" y="200319"/>
                  <a:pt x="151251" y="197652"/>
                </a:cubicBezTo>
                <a:cubicBezTo>
                  <a:pt x="151251" y="194985"/>
                  <a:pt x="153156" y="193080"/>
                  <a:pt x="155823" y="193080"/>
                </a:cubicBezTo>
                <a:close/>
                <a:moveTo>
                  <a:pt x="84575" y="188318"/>
                </a:moveTo>
                <a:cubicBezTo>
                  <a:pt x="87140" y="188318"/>
                  <a:pt x="88971" y="190516"/>
                  <a:pt x="88971" y="193080"/>
                </a:cubicBezTo>
                <a:cubicBezTo>
                  <a:pt x="88971" y="195645"/>
                  <a:pt x="87140" y="197476"/>
                  <a:pt x="84575" y="197476"/>
                </a:cubicBezTo>
                <a:cubicBezTo>
                  <a:pt x="81644" y="197476"/>
                  <a:pt x="79813" y="195645"/>
                  <a:pt x="79813" y="193080"/>
                </a:cubicBezTo>
                <a:cubicBezTo>
                  <a:pt x="79813" y="190516"/>
                  <a:pt x="81644" y="188318"/>
                  <a:pt x="84575" y="188318"/>
                </a:cubicBezTo>
                <a:close/>
                <a:moveTo>
                  <a:pt x="114372" y="181968"/>
                </a:moveTo>
                <a:cubicBezTo>
                  <a:pt x="116937" y="181968"/>
                  <a:pt x="119135" y="184084"/>
                  <a:pt x="119135" y="186554"/>
                </a:cubicBezTo>
                <a:cubicBezTo>
                  <a:pt x="119135" y="189023"/>
                  <a:pt x="116937" y="191140"/>
                  <a:pt x="114372" y="191140"/>
                </a:cubicBezTo>
                <a:cubicBezTo>
                  <a:pt x="111808" y="191140"/>
                  <a:pt x="109976" y="189023"/>
                  <a:pt x="109976" y="186554"/>
                </a:cubicBezTo>
                <a:cubicBezTo>
                  <a:pt x="109976" y="184084"/>
                  <a:pt x="111808" y="181968"/>
                  <a:pt x="114372" y="181968"/>
                </a:cubicBezTo>
                <a:close/>
                <a:moveTo>
                  <a:pt x="30234" y="181968"/>
                </a:moveTo>
                <a:cubicBezTo>
                  <a:pt x="32798" y="181968"/>
                  <a:pt x="34996" y="183799"/>
                  <a:pt x="34996" y="186364"/>
                </a:cubicBezTo>
                <a:cubicBezTo>
                  <a:pt x="34996" y="188928"/>
                  <a:pt x="32798" y="191126"/>
                  <a:pt x="30234" y="191126"/>
                </a:cubicBezTo>
                <a:cubicBezTo>
                  <a:pt x="28036" y="191126"/>
                  <a:pt x="25838" y="188928"/>
                  <a:pt x="25838" y="186364"/>
                </a:cubicBezTo>
                <a:cubicBezTo>
                  <a:pt x="25838" y="183799"/>
                  <a:pt x="28036" y="181968"/>
                  <a:pt x="30234" y="181968"/>
                </a:cubicBezTo>
                <a:close/>
                <a:moveTo>
                  <a:pt x="54223" y="169268"/>
                </a:moveTo>
                <a:cubicBezTo>
                  <a:pt x="56890" y="169268"/>
                  <a:pt x="58795" y="171466"/>
                  <a:pt x="58795" y="174030"/>
                </a:cubicBezTo>
                <a:cubicBezTo>
                  <a:pt x="58795" y="176595"/>
                  <a:pt x="56890" y="178426"/>
                  <a:pt x="54223" y="178426"/>
                </a:cubicBezTo>
                <a:cubicBezTo>
                  <a:pt x="51556" y="178426"/>
                  <a:pt x="49651" y="176595"/>
                  <a:pt x="49651" y="174030"/>
                </a:cubicBezTo>
                <a:cubicBezTo>
                  <a:pt x="49651" y="171466"/>
                  <a:pt x="51556" y="169268"/>
                  <a:pt x="54223" y="169268"/>
                </a:cubicBezTo>
                <a:close/>
                <a:moveTo>
                  <a:pt x="125484" y="164505"/>
                </a:moveTo>
                <a:cubicBezTo>
                  <a:pt x="128049" y="164505"/>
                  <a:pt x="130247" y="166336"/>
                  <a:pt x="130247" y="168901"/>
                </a:cubicBezTo>
                <a:cubicBezTo>
                  <a:pt x="130247" y="171465"/>
                  <a:pt x="128049" y="173663"/>
                  <a:pt x="125484" y="173663"/>
                </a:cubicBezTo>
                <a:cubicBezTo>
                  <a:pt x="123286" y="173663"/>
                  <a:pt x="121088" y="171465"/>
                  <a:pt x="121088" y="168901"/>
                </a:cubicBezTo>
                <a:cubicBezTo>
                  <a:pt x="121088" y="166336"/>
                  <a:pt x="123286" y="164505"/>
                  <a:pt x="125484" y="164505"/>
                </a:cubicBezTo>
                <a:close/>
                <a:moveTo>
                  <a:pt x="90735" y="164505"/>
                </a:moveTo>
                <a:cubicBezTo>
                  <a:pt x="93402" y="164505"/>
                  <a:pt x="95307" y="166336"/>
                  <a:pt x="95307" y="168901"/>
                </a:cubicBezTo>
                <a:cubicBezTo>
                  <a:pt x="95307" y="171465"/>
                  <a:pt x="93402" y="173663"/>
                  <a:pt x="90735" y="173663"/>
                </a:cubicBezTo>
                <a:cubicBezTo>
                  <a:pt x="88068" y="173663"/>
                  <a:pt x="86163" y="171465"/>
                  <a:pt x="86163" y="168901"/>
                </a:cubicBezTo>
                <a:cubicBezTo>
                  <a:pt x="86163" y="166336"/>
                  <a:pt x="88068" y="164505"/>
                  <a:pt x="90735" y="164505"/>
                </a:cubicBezTo>
                <a:close/>
                <a:moveTo>
                  <a:pt x="47697" y="151805"/>
                </a:moveTo>
                <a:cubicBezTo>
                  <a:pt x="50261" y="151805"/>
                  <a:pt x="52459" y="153636"/>
                  <a:pt x="52459" y="156201"/>
                </a:cubicBezTo>
                <a:cubicBezTo>
                  <a:pt x="52459" y="158765"/>
                  <a:pt x="50261" y="160963"/>
                  <a:pt x="47697" y="160963"/>
                </a:cubicBezTo>
                <a:cubicBezTo>
                  <a:pt x="45132" y="160963"/>
                  <a:pt x="43301" y="158765"/>
                  <a:pt x="43301" y="156201"/>
                </a:cubicBezTo>
                <a:cubicBezTo>
                  <a:pt x="43301" y="153636"/>
                  <a:pt x="45132" y="151805"/>
                  <a:pt x="47697" y="151805"/>
                </a:cubicBezTo>
                <a:close/>
                <a:moveTo>
                  <a:pt x="90735" y="145455"/>
                </a:moveTo>
                <a:cubicBezTo>
                  <a:pt x="93402" y="145455"/>
                  <a:pt x="95307" y="147653"/>
                  <a:pt x="95307" y="150217"/>
                </a:cubicBezTo>
                <a:cubicBezTo>
                  <a:pt x="95307" y="152415"/>
                  <a:pt x="93402" y="154613"/>
                  <a:pt x="90735" y="154613"/>
                </a:cubicBezTo>
                <a:cubicBezTo>
                  <a:pt x="88068" y="154613"/>
                  <a:pt x="86163" y="152415"/>
                  <a:pt x="86163" y="150217"/>
                </a:cubicBezTo>
                <a:cubicBezTo>
                  <a:pt x="86163" y="147653"/>
                  <a:pt x="88068" y="145455"/>
                  <a:pt x="90735" y="145455"/>
                </a:cubicBezTo>
                <a:close/>
                <a:moveTo>
                  <a:pt x="71875" y="127993"/>
                </a:moveTo>
                <a:cubicBezTo>
                  <a:pt x="74073" y="127993"/>
                  <a:pt x="76271" y="129898"/>
                  <a:pt x="76271" y="132565"/>
                </a:cubicBezTo>
                <a:cubicBezTo>
                  <a:pt x="76271" y="135232"/>
                  <a:pt x="74073" y="137137"/>
                  <a:pt x="71875" y="137137"/>
                </a:cubicBezTo>
                <a:cubicBezTo>
                  <a:pt x="69311" y="137137"/>
                  <a:pt x="67113" y="135232"/>
                  <a:pt x="67113" y="132565"/>
                </a:cubicBezTo>
                <a:cubicBezTo>
                  <a:pt x="67113" y="129898"/>
                  <a:pt x="69311" y="127993"/>
                  <a:pt x="71875" y="127993"/>
                </a:cubicBezTo>
                <a:close/>
                <a:moveTo>
                  <a:pt x="84122" y="85952"/>
                </a:moveTo>
                <a:lnTo>
                  <a:pt x="33739" y="136248"/>
                </a:lnTo>
                <a:cubicBezTo>
                  <a:pt x="630" y="169299"/>
                  <a:pt x="630" y="223188"/>
                  <a:pt x="33739" y="255881"/>
                </a:cubicBezTo>
                <a:lnTo>
                  <a:pt x="38417" y="260910"/>
                </a:lnTo>
                <a:cubicBezTo>
                  <a:pt x="71886" y="293962"/>
                  <a:pt x="125509" y="293962"/>
                  <a:pt x="158619" y="260910"/>
                </a:cubicBezTo>
                <a:lnTo>
                  <a:pt x="209002" y="210614"/>
                </a:lnTo>
                <a:lnTo>
                  <a:pt x="84122" y="85952"/>
                </a:lnTo>
                <a:close/>
                <a:moveTo>
                  <a:pt x="207658" y="34709"/>
                </a:moveTo>
                <a:cubicBezTo>
                  <a:pt x="221027" y="34709"/>
                  <a:pt x="234397" y="39851"/>
                  <a:pt x="244695" y="50133"/>
                </a:cubicBezTo>
                <a:cubicBezTo>
                  <a:pt x="246140" y="51937"/>
                  <a:pt x="246140" y="54823"/>
                  <a:pt x="244695" y="56267"/>
                </a:cubicBezTo>
                <a:cubicBezTo>
                  <a:pt x="242888" y="58431"/>
                  <a:pt x="239997" y="58431"/>
                  <a:pt x="238191" y="56267"/>
                </a:cubicBezTo>
                <a:cubicBezTo>
                  <a:pt x="221569" y="39670"/>
                  <a:pt x="193746" y="39670"/>
                  <a:pt x="176763" y="56267"/>
                </a:cubicBezTo>
                <a:lnTo>
                  <a:pt x="157613" y="75750"/>
                </a:lnTo>
                <a:cubicBezTo>
                  <a:pt x="156890" y="76471"/>
                  <a:pt x="155806" y="76832"/>
                  <a:pt x="154722" y="76832"/>
                </a:cubicBezTo>
                <a:cubicBezTo>
                  <a:pt x="153277" y="76832"/>
                  <a:pt x="152193" y="76471"/>
                  <a:pt x="151470" y="75750"/>
                </a:cubicBezTo>
                <a:cubicBezTo>
                  <a:pt x="149663" y="73946"/>
                  <a:pt x="149663" y="71059"/>
                  <a:pt x="151470" y="69255"/>
                </a:cubicBezTo>
                <a:lnTo>
                  <a:pt x="170621" y="50133"/>
                </a:lnTo>
                <a:cubicBezTo>
                  <a:pt x="180919" y="39851"/>
                  <a:pt x="194288" y="34709"/>
                  <a:pt x="207658" y="34709"/>
                </a:cubicBezTo>
                <a:close/>
                <a:moveTo>
                  <a:pt x="208102" y="9071"/>
                </a:moveTo>
                <a:cubicBezTo>
                  <a:pt x="188129" y="9071"/>
                  <a:pt x="168155" y="16616"/>
                  <a:pt x="152860" y="31704"/>
                </a:cubicBezTo>
                <a:lnTo>
                  <a:pt x="97798" y="86671"/>
                </a:lnTo>
                <a:lnTo>
                  <a:pt x="208282" y="196962"/>
                </a:lnTo>
                <a:lnTo>
                  <a:pt x="263344" y="141996"/>
                </a:lnTo>
                <a:cubicBezTo>
                  <a:pt x="293575" y="111459"/>
                  <a:pt x="293575" y="62241"/>
                  <a:pt x="263344" y="31704"/>
                </a:cubicBezTo>
                <a:cubicBezTo>
                  <a:pt x="248049" y="16616"/>
                  <a:pt x="228076" y="9071"/>
                  <a:pt x="208102" y="9071"/>
                </a:cubicBezTo>
                <a:close/>
                <a:moveTo>
                  <a:pt x="208147" y="0"/>
                </a:moveTo>
                <a:cubicBezTo>
                  <a:pt x="230415" y="0"/>
                  <a:pt x="252728" y="8533"/>
                  <a:pt x="269822" y="25597"/>
                </a:cubicBezTo>
                <a:cubicBezTo>
                  <a:pt x="303291" y="59367"/>
                  <a:pt x="303291" y="114333"/>
                  <a:pt x="269822" y="148103"/>
                </a:cubicBezTo>
                <a:lnTo>
                  <a:pt x="214400" y="203429"/>
                </a:lnTo>
                <a:lnTo>
                  <a:pt x="218359" y="207381"/>
                </a:lnTo>
                <a:cubicBezTo>
                  <a:pt x="220518" y="209177"/>
                  <a:pt x="220518" y="212051"/>
                  <a:pt x="218359" y="213488"/>
                </a:cubicBezTo>
                <a:lnTo>
                  <a:pt x="165096" y="267018"/>
                </a:lnTo>
                <a:cubicBezTo>
                  <a:pt x="146742" y="285340"/>
                  <a:pt x="122630" y="294321"/>
                  <a:pt x="98518" y="294321"/>
                </a:cubicBezTo>
                <a:cubicBezTo>
                  <a:pt x="74765" y="294321"/>
                  <a:pt x="50653" y="285340"/>
                  <a:pt x="32299" y="267018"/>
                </a:cubicBezTo>
                <a:lnTo>
                  <a:pt x="27261" y="262347"/>
                </a:lnTo>
                <a:cubicBezTo>
                  <a:pt x="-9087" y="225703"/>
                  <a:pt x="-9087" y="166066"/>
                  <a:pt x="27261" y="129781"/>
                </a:cubicBezTo>
                <a:lnTo>
                  <a:pt x="80883" y="76252"/>
                </a:lnTo>
                <a:cubicBezTo>
                  <a:pt x="82683" y="74815"/>
                  <a:pt x="85562" y="74815"/>
                  <a:pt x="87361" y="76252"/>
                </a:cubicBezTo>
                <a:lnTo>
                  <a:pt x="91320" y="80563"/>
                </a:lnTo>
                <a:lnTo>
                  <a:pt x="146742" y="25597"/>
                </a:lnTo>
                <a:cubicBezTo>
                  <a:pt x="163657" y="8533"/>
                  <a:pt x="185880" y="0"/>
                  <a:pt x="208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" name="Freeform 704">
            <a:extLst>
              <a:ext uri="{FF2B5EF4-FFF2-40B4-BE49-F238E27FC236}">
                <a16:creationId xmlns:a16="http://schemas.microsoft.com/office/drawing/2014/main" id="{5B2A4F54-C71A-334A-92B4-323DE326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466" y="5025207"/>
            <a:ext cx="1462326" cy="1462326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D4664AB-6EB3-0F41-BB2B-78F64FB2564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rot="5400000">
            <a:off x="4082691" y="6911726"/>
            <a:ext cx="2122362" cy="1847434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64408C1-0E48-3440-A1D9-B9C817088D6A}"/>
              </a:ext>
            </a:extLst>
          </p:cNvPr>
          <p:cNvCxnSpPr>
            <a:cxnSpLocks/>
            <a:stCxn id="12" idx="0"/>
            <a:endCxn id="49" idx="0"/>
          </p:cNvCxnSpPr>
          <p:nvPr/>
        </p:nvCxnSpPr>
        <p:spPr>
          <a:xfrm rot="16200000" flipH="1">
            <a:off x="17392613" y="6111282"/>
            <a:ext cx="2122362" cy="344832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22C990-4AB2-894C-8388-68D67C59F4C8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 rot="16200000" flipH="1">
            <a:off x="14057900" y="6766997"/>
            <a:ext cx="2122362" cy="213689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D47D5C7-4694-A848-A316-8B2D8D043592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rot="16200000" flipH="1">
            <a:off x="10732707" y="7432232"/>
            <a:ext cx="2122362" cy="806421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E7D485-B576-654E-A97F-72883A81E7B4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5400000">
            <a:off x="7407515" y="7573418"/>
            <a:ext cx="2122362" cy="524050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DD48E4-D2B2-2041-AF38-DE48CF07C116}"/>
              </a:ext>
            </a:extLst>
          </p:cNvPr>
          <p:cNvSpPr txBox="1"/>
          <p:nvPr/>
        </p:nvSpPr>
        <p:spPr>
          <a:xfrm>
            <a:off x="31473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7906738-671E-4042-B8CA-918B105B48E3}"/>
              </a:ext>
            </a:extLst>
          </p:cNvPr>
          <p:cNvSpPr txBox="1">
            <a:spLocks/>
          </p:cNvSpPr>
          <p:nvPr/>
        </p:nvSpPr>
        <p:spPr>
          <a:xfrm>
            <a:off x="25121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E104F-0A07-E047-A97A-0E5A34BB202A}"/>
              </a:ext>
            </a:extLst>
          </p:cNvPr>
          <p:cNvSpPr txBox="1"/>
          <p:nvPr/>
        </p:nvSpPr>
        <p:spPr>
          <a:xfrm>
            <a:off x="7133909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40BFACF-B523-AA44-B9F0-7694B7A05808}"/>
              </a:ext>
            </a:extLst>
          </p:cNvPr>
          <p:cNvSpPr txBox="1">
            <a:spLocks/>
          </p:cNvSpPr>
          <p:nvPr/>
        </p:nvSpPr>
        <p:spPr>
          <a:xfrm>
            <a:off x="6498710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567D09-CDD1-1748-8DA1-68343FA1B3A5}"/>
              </a:ext>
            </a:extLst>
          </p:cNvPr>
          <p:cNvSpPr txBox="1"/>
          <p:nvPr/>
        </p:nvSpPr>
        <p:spPr>
          <a:xfrm>
            <a:off x="11124337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1BE2F94-E511-2C4E-A617-20237C5D4E77}"/>
              </a:ext>
            </a:extLst>
          </p:cNvPr>
          <p:cNvSpPr txBox="1">
            <a:spLocks/>
          </p:cNvSpPr>
          <p:nvPr/>
        </p:nvSpPr>
        <p:spPr>
          <a:xfrm>
            <a:off x="10489138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C4D5C-8BD6-7A49-A97E-E577C5DD93EE}"/>
              </a:ext>
            </a:extLst>
          </p:cNvPr>
          <p:cNvSpPr txBox="1"/>
          <p:nvPr/>
        </p:nvSpPr>
        <p:spPr>
          <a:xfrm>
            <a:off x="15114765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554BF40-67F5-144B-A93A-49B9316619D6}"/>
              </a:ext>
            </a:extLst>
          </p:cNvPr>
          <p:cNvSpPr txBox="1">
            <a:spLocks/>
          </p:cNvSpPr>
          <p:nvPr/>
        </p:nvSpPr>
        <p:spPr>
          <a:xfrm>
            <a:off x="14479566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D328B-FD03-A44B-B17A-6347B1EB022D}"/>
              </a:ext>
            </a:extLst>
          </p:cNvPr>
          <p:cNvSpPr txBox="1"/>
          <p:nvPr/>
        </p:nvSpPr>
        <p:spPr>
          <a:xfrm>
            <a:off x="191051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4ACCD52-7BFA-174F-95F8-00A43C639D9F}"/>
              </a:ext>
            </a:extLst>
          </p:cNvPr>
          <p:cNvSpPr txBox="1">
            <a:spLocks/>
          </p:cNvSpPr>
          <p:nvPr/>
        </p:nvSpPr>
        <p:spPr>
          <a:xfrm>
            <a:off x="184699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39082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51A3EA3-1314-4F49-8814-3805E25D98FD}"/>
              </a:ext>
            </a:extLst>
          </p:cNvPr>
          <p:cNvSpPr txBox="1"/>
          <p:nvPr/>
        </p:nvSpPr>
        <p:spPr>
          <a:xfrm>
            <a:off x="9663368" y="1263600"/>
            <a:ext cx="5109732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Hypotheses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17E75A-8621-4607-B1CA-E1C8D6EA1C9B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F0239AD5-6E60-4D4C-8A90-E93FE9AC23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9" t="30965" r="28133"/>
          <a:stretch/>
        </p:blipFill>
        <p:spPr>
          <a:xfrm>
            <a:off x="8995560" y="3664735"/>
            <a:ext cx="6386530" cy="6386530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3ED6C99C-EE6F-475E-9C51-64B51A21EB5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6662"/>
          <a:stretch/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A2DBAD52-E47E-4A37-BB96-F370AE3F4E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6" r="25437"/>
          <a:stretch/>
        </p:blipFill>
        <p:spPr>
          <a:xfrm>
            <a:off x="12276748" y="7047080"/>
            <a:ext cx="6386530" cy="6386530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A5AFDCB-9EF3-48EA-9A3E-C216DBC353D7}"/>
              </a:ext>
            </a:extLst>
          </p:cNvPr>
          <p:cNvSpPr txBox="1">
            <a:spLocks/>
          </p:cNvSpPr>
          <p:nvPr/>
        </p:nvSpPr>
        <p:spPr>
          <a:xfrm>
            <a:off x="3086100" y="3849113"/>
            <a:ext cx="6911463" cy="158197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We expect to see a significant ramp-up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in vaccine allocation with time. Aside from known anomalies like the Texas storm in March.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AA1FA7-5FC1-414A-BDED-C73C49FE93CB}"/>
              </a:ext>
            </a:extLst>
          </p:cNvPr>
          <p:cNvSpPr txBox="1">
            <a:spLocks/>
          </p:cNvSpPr>
          <p:nvPr/>
        </p:nvSpPr>
        <p:spPr>
          <a:xfrm>
            <a:off x="950311" y="7126615"/>
            <a:ext cx="6147174" cy="305930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We believe the distribution ratios betweenthe first and second dose will invert over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time with early dates showing a higher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level of 1st dose allocations and later dates showing a higher level of 2nd dose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allocations.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F82FA1-1910-4BBF-9622-F96EF9846A89}"/>
              </a:ext>
            </a:extLst>
          </p:cNvPr>
          <p:cNvSpPr txBox="1">
            <a:spLocks/>
          </p:cNvSpPr>
          <p:nvPr/>
        </p:nvSpPr>
        <p:spPr>
          <a:xfrm>
            <a:off x="16988828" y="5622126"/>
            <a:ext cx="6652221" cy="29854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We expect to see larger quantities of Pfizer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vaccines being allocated to states with the 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greatest population density due to storage requirements and larger quantities of Johnsonand Johnson vaccines being allocated to states with lower population densities.</a:t>
            </a:r>
          </a:p>
        </p:txBody>
      </p:sp>
    </p:spTree>
    <p:extLst>
      <p:ext uri="{BB962C8B-B14F-4D97-AF65-F5344CB8AC3E}">
        <p14:creationId xmlns:p14="http://schemas.microsoft.com/office/powerpoint/2010/main" val="341760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F2A7-28C2-2E49-8847-70C48E3AC985}"/>
              </a:ext>
            </a:extLst>
          </p:cNvPr>
          <p:cNvSpPr txBox="1"/>
          <p:nvPr/>
        </p:nvSpPr>
        <p:spPr>
          <a:xfrm>
            <a:off x="7937095" y="1183811"/>
            <a:ext cx="73755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00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Vaccines Evaluated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E026EFC-C026-1545-806E-18CC8EEF8EA5}"/>
              </a:ext>
            </a:extLst>
          </p:cNvPr>
          <p:cNvGrpSpPr>
            <a:grpSpLocks noChangeAspect="1"/>
          </p:cNvGrpSpPr>
          <p:nvPr/>
        </p:nvGrpSpPr>
        <p:grpSpPr>
          <a:xfrm>
            <a:off x="2935033" y="3177038"/>
            <a:ext cx="2286000" cy="6858004"/>
            <a:chOff x="5922168" y="2912268"/>
            <a:chExt cx="342900" cy="1028700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9D17CA45-8829-0342-8396-04078CE69FB3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772B0E4F-D79E-894E-84B4-A5FD946D44D1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259EB5-F060-9943-AF70-8AC2172FA1D6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5DF418-BC3C-1444-9D1F-5BCDA1D8F520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9" name="Graphic 3">
            <a:extLst>
              <a:ext uri="{FF2B5EF4-FFF2-40B4-BE49-F238E27FC236}">
                <a16:creationId xmlns:a16="http://schemas.microsoft.com/office/drawing/2014/main" id="{D539074C-7096-4847-A7A1-1CFA089309D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4862" y="3177038"/>
            <a:ext cx="2286000" cy="6858004"/>
            <a:chOff x="5922168" y="2912268"/>
            <a:chExt cx="342900" cy="102870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429E71D7-C37B-4347-BF8F-94DDDCCB3BF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563E788-90E3-EB4A-BD35-2FF34443B9E2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1063480-93FD-DF4C-BFEC-C9FB82C742F2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FE0C409F-4BE0-2C4C-9768-C89DEA6217AD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B07F2F36-45EA-5F4F-B2D8-255584359AEC}"/>
              </a:ext>
            </a:extLst>
          </p:cNvPr>
          <p:cNvGrpSpPr>
            <a:grpSpLocks noChangeAspect="1"/>
          </p:cNvGrpSpPr>
          <p:nvPr/>
        </p:nvGrpSpPr>
        <p:grpSpPr>
          <a:xfrm>
            <a:off x="18099384" y="3177038"/>
            <a:ext cx="2286000" cy="6858004"/>
            <a:chOff x="5922168" y="2912268"/>
            <a:chExt cx="342900" cy="1028700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CDB2C15-56F7-F54C-AB68-01FC19F9A84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BD2AA9E8-35D6-AF49-9EB8-A25C13656A3A}"/>
                </a:ext>
              </a:extLst>
            </p:cNvPr>
            <p:cNvSpPr/>
            <p:nvPr/>
          </p:nvSpPr>
          <p:spPr>
            <a:xfrm>
              <a:off x="5988768" y="3504417"/>
              <a:ext cx="209550" cy="30320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2AF300D0-4638-8B4F-88F2-BE5F02F56907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2BCDAAAA-8947-1247-B375-E4908F50243B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D457D3-86AE-B249-B453-3ECA267FA359}"/>
              </a:ext>
            </a:extLst>
          </p:cNvPr>
          <p:cNvSpPr txBox="1"/>
          <p:nvPr/>
        </p:nvSpPr>
        <p:spPr>
          <a:xfrm>
            <a:off x="3429475" y="10250702"/>
            <a:ext cx="12939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Pfizer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1C35D-3F28-414D-86BA-03A3C7F209DE}"/>
              </a:ext>
            </a:extLst>
          </p:cNvPr>
          <p:cNvSpPr txBox="1"/>
          <p:nvPr/>
        </p:nvSpPr>
        <p:spPr>
          <a:xfrm>
            <a:off x="10526776" y="10265448"/>
            <a:ext cx="194117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Moderna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33B93-BC53-644B-BF04-F6ACD04C3FA0}"/>
              </a:ext>
            </a:extLst>
          </p:cNvPr>
          <p:cNvSpPr txBox="1"/>
          <p:nvPr/>
        </p:nvSpPr>
        <p:spPr>
          <a:xfrm>
            <a:off x="18749987" y="10138139"/>
            <a:ext cx="11272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J &amp; J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440101-CE46-4D2B-8A33-88BE8B017DE4}"/>
              </a:ext>
            </a:extLst>
          </p:cNvPr>
          <p:cNvCxnSpPr/>
          <p:nvPr/>
        </p:nvCxnSpPr>
        <p:spPr>
          <a:xfrm>
            <a:off x="10750004" y="2685715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9A26D-088E-4C9B-BB17-D3B1D0B99099}"/>
              </a:ext>
            </a:extLst>
          </p:cNvPr>
          <p:cNvSpPr txBox="1"/>
          <p:nvPr/>
        </p:nvSpPr>
        <p:spPr>
          <a:xfrm>
            <a:off x="14437094" y="9605592"/>
            <a:ext cx="4531625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Vaccines Administered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E194-4369-457C-B1B4-00564C268C55}"/>
              </a:ext>
            </a:extLst>
          </p:cNvPr>
          <p:cNvSpPr txBox="1">
            <a:spLocks/>
          </p:cNvSpPr>
          <p:nvPr/>
        </p:nvSpPr>
        <p:spPr>
          <a:xfrm>
            <a:off x="14301518" y="10518771"/>
            <a:ext cx="7360271" cy="56259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</a:rPr>
              <a:t>https://ourworldindata.org/us-states-vaccinations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2A761-286C-430C-9ABB-384D7BC1B9AC}"/>
              </a:ext>
            </a:extLst>
          </p:cNvPr>
          <p:cNvSpPr txBox="1"/>
          <p:nvPr/>
        </p:nvSpPr>
        <p:spPr>
          <a:xfrm>
            <a:off x="14437094" y="3949671"/>
            <a:ext cx="4751622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Covid Cases and Deaths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A15986-B14A-4E62-B1ED-4BA4134D9FDB}"/>
              </a:ext>
            </a:extLst>
          </p:cNvPr>
          <p:cNvSpPr txBox="1">
            <a:spLocks/>
          </p:cNvSpPr>
          <p:nvPr/>
        </p:nvSpPr>
        <p:spPr>
          <a:xfrm>
            <a:off x="14301518" y="4862850"/>
            <a:ext cx="7360271" cy="9240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</a:rPr>
              <a:t>https://data.cdc.gov/Case-Surveillance/United-States-COVID-19-Cases-and-Deaths-by-State-o/9mfq-cb36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11A0B-E3E3-4CB1-97BA-049748AFC897}"/>
              </a:ext>
            </a:extLst>
          </p:cNvPr>
          <p:cNvSpPr txBox="1"/>
          <p:nvPr/>
        </p:nvSpPr>
        <p:spPr>
          <a:xfrm>
            <a:off x="14437094" y="6847684"/>
            <a:ext cx="4767074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State Abbreviations List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157608-A940-4AD3-AAC3-59099DA76B1F}"/>
              </a:ext>
            </a:extLst>
          </p:cNvPr>
          <p:cNvSpPr txBox="1">
            <a:spLocks/>
          </p:cNvSpPr>
          <p:nvPr/>
        </p:nvSpPr>
        <p:spPr>
          <a:xfrm>
            <a:off x="14301518" y="7760863"/>
            <a:ext cx="7360271" cy="9240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</a:rPr>
              <a:t>https://www.infoplease.com/us/postal-information/state-abbreviations-and-state-postal-codes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1EC99-0ACE-476B-A941-D2D922F68C16}"/>
              </a:ext>
            </a:extLst>
          </p:cNvPr>
          <p:cNvSpPr txBox="1"/>
          <p:nvPr/>
        </p:nvSpPr>
        <p:spPr>
          <a:xfrm>
            <a:off x="3263572" y="9605592"/>
            <a:ext cx="4882683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 &amp; J Vaccine Allocation: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2689E1-0859-48FB-9EF5-5C8527C01822}"/>
              </a:ext>
            </a:extLst>
          </p:cNvPr>
          <p:cNvSpPr txBox="1">
            <a:spLocks/>
          </p:cNvSpPr>
          <p:nvPr/>
        </p:nvSpPr>
        <p:spPr>
          <a:xfrm>
            <a:off x="3127996" y="10518771"/>
            <a:ext cx="7360271" cy="92403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Open Sans" panose="020B0606030504020204"/>
              </a:rPr>
              <a:t>https://data.cdc.gov/Vaccinations/COVID-19-Vaccine-Distribution-Allocations-by-Juris/w9zu-fywh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53140-C2E2-4B8A-8083-F6C15270E645}"/>
              </a:ext>
            </a:extLst>
          </p:cNvPr>
          <p:cNvSpPr txBox="1"/>
          <p:nvPr/>
        </p:nvSpPr>
        <p:spPr>
          <a:xfrm>
            <a:off x="3263572" y="3949671"/>
            <a:ext cx="5049396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Pfizer Vaccine Allocation: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FCA75D-6C17-4E09-BD84-C0FBAE6C1F24}"/>
              </a:ext>
            </a:extLst>
          </p:cNvPr>
          <p:cNvSpPr txBox="1">
            <a:spLocks/>
          </p:cNvSpPr>
          <p:nvPr/>
        </p:nvSpPr>
        <p:spPr>
          <a:xfrm>
            <a:off x="3127996" y="4862850"/>
            <a:ext cx="7360271" cy="16507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Open Sans"/>
              </a:rPr>
              <a:t>https://data.cdc.gov/Vaccinations/COVID-19-Vaccine-Distribution-Allocations-by-Juris/saz5-9hgg</a:t>
            </a:r>
          </a:p>
          <a:p>
            <a:pPr algn="l">
              <a:lnSpc>
                <a:spcPts val="3640"/>
              </a:lnSpc>
            </a:pPr>
            <a:endParaRPr lang="en-US" sz="27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FBEB7-E7A1-4326-B6CC-79EFCF8ACEC0}"/>
              </a:ext>
            </a:extLst>
          </p:cNvPr>
          <p:cNvSpPr txBox="1"/>
          <p:nvPr/>
        </p:nvSpPr>
        <p:spPr>
          <a:xfrm>
            <a:off x="3263572" y="6847684"/>
            <a:ext cx="5696624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Moderna Vaccine Allocation: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60FEC4B-F3DF-4AEC-AF77-BA6C42F2C15D}"/>
              </a:ext>
            </a:extLst>
          </p:cNvPr>
          <p:cNvSpPr txBox="1">
            <a:spLocks/>
          </p:cNvSpPr>
          <p:nvPr/>
        </p:nvSpPr>
        <p:spPr>
          <a:xfrm>
            <a:off x="3127996" y="7760863"/>
            <a:ext cx="7360271" cy="16507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Open Sans"/>
              </a:rPr>
              <a:t>https://data.cdc.gov/Vaccinations/COVID-19-Vaccine-Distribution-Allocations-by-Juris/b7pe-5nws</a:t>
            </a:r>
          </a:p>
          <a:p>
            <a:pPr algn="l">
              <a:lnSpc>
                <a:spcPts val="3640"/>
              </a:lnSpc>
            </a:pPr>
            <a:endParaRPr lang="en-US" sz="27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D1DA3-EC55-4A38-ADC9-809D4B4B06CB}"/>
              </a:ext>
            </a:extLst>
          </p:cNvPr>
          <p:cNvSpPr txBox="1"/>
          <p:nvPr/>
        </p:nvSpPr>
        <p:spPr>
          <a:xfrm>
            <a:off x="9431058" y="1263600"/>
            <a:ext cx="5574347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3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Sources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515791-1635-4E15-8A30-A648F575E81C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FD5F0E-0658-46E8-848E-CA5355D33A2A}"/>
              </a:ext>
            </a:extLst>
          </p:cNvPr>
          <p:cNvSpPr txBox="1"/>
          <p:nvPr/>
        </p:nvSpPr>
        <p:spPr>
          <a:xfrm>
            <a:off x="1629325" y="95854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3BC51-B525-416C-A4AD-8BCD7C07C84D}"/>
              </a:ext>
            </a:extLst>
          </p:cNvPr>
          <p:cNvSpPr txBox="1"/>
          <p:nvPr/>
        </p:nvSpPr>
        <p:spPr>
          <a:xfrm>
            <a:off x="1629325" y="3919127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729AD-56D0-42FB-A8F1-80C507D03A8B}"/>
              </a:ext>
            </a:extLst>
          </p:cNvPr>
          <p:cNvSpPr txBox="1"/>
          <p:nvPr/>
        </p:nvSpPr>
        <p:spPr>
          <a:xfrm>
            <a:off x="1629325" y="67478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705F69-13C3-4AFF-9609-9008CEDFF733}"/>
              </a:ext>
            </a:extLst>
          </p:cNvPr>
          <p:cNvSpPr txBox="1"/>
          <p:nvPr/>
        </p:nvSpPr>
        <p:spPr>
          <a:xfrm>
            <a:off x="12841677" y="95854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6C5C4-1BA3-4427-9984-B67E686BA40A}"/>
              </a:ext>
            </a:extLst>
          </p:cNvPr>
          <p:cNvSpPr txBox="1"/>
          <p:nvPr/>
        </p:nvSpPr>
        <p:spPr>
          <a:xfrm>
            <a:off x="12841677" y="3919127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67A97E-5D00-4994-9561-0AA66A555D6A}"/>
              </a:ext>
            </a:extLst>
          </p:cNvPr>
          <p:cNvSpPr txBox="1"/>
          <p:nvPr/>
        </p:nvSpPr>
        <p:spPr>
          <a:xfrm>
            <a:off x="12841677" y="6747803"/>
            <a:ext cx="1241687" cy="2308324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15000" spc="4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85021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DFE35-0B4B-42F0-ABE0-5B3246F30684}"/>
              </a:ext>
            </a:extLst>
          </p:cNvPr>
          <p:cNvCxnSpPr/>
          <p:nvPr/>
        </p:nvCxnSpPr>
        <p:spPr>
          <a:xfrm flipV="1">
            <a:off x="4395177" y="6499102"/>
            <a:ext cx="3963694" cy="3061677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507D9C-48E7-4B46-B5D6-5338F06D9D3C}"/>
              </a:ext>
            </a:extLst>
          </p:cNvPr>
          <p:cNvCxnSpPr/>
          <p:nvPr/>
        </p:nvCxnSpPr>
        <p:spPr>
          <a:xfrm flipH="1" flipV="1">
            <a:off x="8470823" y="6572119"/>
            <a:ext cx="3371772" cy="2810238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758D6D-9721-4B42-8934-71B067920F4E}"/>
              </a:ext>
            </a:extLst>
          </p:cNvPr>
          <p:cNvCxnSpPr/>
          <p:nvPr/>
        </p:nvCxnSpPr>
        <p:spPr>
          <a:xfrm flipV="1">
            <a:off x="12657739" y="6499102"/>
            <a:ext cx="3419206" cy="2753262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AA2F3-E738-4820-AD02-265942B78047}"/>
              </a:ext>
            </a:extLst>
          </p:cNvPr>
          <p:cNvCxnSpPr/>
          <p:nvPr/>
        </p:nvCxnSpPr>
        <p:spPr>
          <a:xfrm flipH="1" flipV="1">
            <a:off x="16076945" y="6499102"/>
            <a:ext cx="3660715" cy="306167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E3D3D4-F6D2-41F8-BBD1-DB82F1330C7B}"/>
              </a:ext>
            </a:extLst>
          </p:cNvPr>
          <p:cNvSpPr txBox="1"/>
          <p:nvPr/>
        </p:nvSpPr>
        <p:spPr>
          <a:xfrm>
            <a:off x="10324610" y="1263600"/>
            <a:ext cx="3787255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Datasets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08902-1E82-45A9-AE7B-01C9023B6917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25DA83F-5905-46B2-9CAB-03984B8F26A8}"/>
              </a:ext>
            </a:extLst>
          </p:cNvPr>
          <p:cNvSpPr/>
          <p:nvPr/>
        </p:nvSpPr>
        <p:spPr>
          <a:xfrm>
            <a:off x="3758572" y="8849579"/>
            <a:ext cx="1691352" cy="169179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9EA710-B5BE-4FB1-B19F-9E73710F70EB}"/>
              </a:ext>
            </a:extLst>
          </p:cNvPr>
          <p:cNvSpPr/>
          <p:nvPr/>
        </p:nvSpPr>
        <p:spPr>
          <a:xfrm>
            <a:off x="7585923" y="5518510"/>
            <a:ext cx="1691352" cy="169179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CB908-A9B2-4AD0-8CBF-92301B0EEA8C}"/>
              </a:ext>
            </a:extLst>
          </p:cNvPr>
          <p:cNvSpPr/>
          <p:nvPr/>
        </p:nvSpPr>
        <p:spPr>
          <a:xfrm>
            <a:off x="19621712" y="8967170"/>
            <a:ext cx="1691352" cy="1691792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!</a:t>
            </a:r>
            <a:endParaRPr lang="x-none" sz="60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F288C3-68A8-40AE-B163-1E592E5A44CA}"/>
              </a:ext>
            </a:extLst>
          </p:cNvPr>
          <p:cNvSpPr/>
          <p:nvPr/>
        </p:nvSpPr>
        <p:spPr>
          <a:xfrm>
            <a:off x="11380970" y="8774666"/>
            <a:ext cx="1691352" cy="169179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rPr>
              <a:t>#</a:t>
            </a:r>
            <a:endParaRPr lang="x-none" sz="6600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B16A98-B940-4D7C-9DB4-932A1113AB50}"/>
              </a:ext>
            </a:extLst>
          </p:cNvPr>
          <p:cNvSpPr/>
          <p:nvPr/>
        </p:nvSpPr>
        <p:spPr>
          <a:xfrm>
            <a:off x="15239479" y="5518510"/>
            <a:ext cx="1691352" cy="1691792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837DBC6-AD5A-464B-A680-8452175D191F}"/>
              </a:ext>
            </a:extLst>
          </p:cNvPr>
          <p:cNvSpPr txBox="1">
            <a:spLocks/>
          </p:cNvSpPr>
          <p:nvPr/>
        </p:nvSpPr>
        <p:spPr>
          <a:xfrm>
            <a:off x="18434484" y="11757148"/>
            <a:ext cx="4409378" cy="15676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Date in which the state or territory records transmission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28101-FBBA-4A88-947E-BC19E436B5A2}"/>
              </a:ext>
            </a:extLst>
          </p:cNvPr>
          <p:cNvSpPr txBox="1"/>
          <p:nvPr/>
        </p:nvSpPr>
        <p:spPr>
          <a:xfrm>
            <a:off x="19418062" y="11048204"/>
            <a:ext cx="2098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Infections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4EE949EF-BCE8-4905-9343-0D800740ADC4}"/>
              </a:ext>
            </a:extLst>
          </p:cNvPr>
          <p:cNvSpPr txBox="1">
            <a:spLocks/>
          </p:cNvSpPr>
          <p:nvPr/>
        </p:nvSpPr>
        <p:spPr>
          <a:xfrm>
            <a:off x="2523752" y="11731353"/>
            <a:ext cx="4409378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States and territories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290A3-70B3-49EB-A3BC-1C9394512630}"/>
              </a:ext>
            </a:extLst>
          </p:cNvPr>
          <p:cNvSpPr txBox="1"/>
          <p:nvPr/>
        </p:nvSpPr>
        <p:spPr>
          <a:xfrm>
            <a:off x="4061914" y="11048204"/>
            <a:ext cx="1000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USA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4C92253-4B99-4097-B643-E2254C819408}"/>
              </a:ext>
            </a:extLst>
          </p:cNvPr>
          <p:cNvSpPr txBox="1">
            <a:spLocks/>
          </p:cNvSpPr>
          <p:nvPr/>
        </p:nvSpPr>
        <p:spPr>
          <a:xfrm>
            <a:off x="9996728" y="11757148"/>
            <a:ext cx="4409378" cy="15676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When the vaccines are established by the US Government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1D2BC4-5979-4098-B343-62C5AF918F34}"/>
              </a:ext>
            </a:extLst>
          </p:cNvPr>
          <p:cNvSpPr txBox="1"/>
          <p:nvPr/>
        </p:nvSpPr>
        <p:spPr>
          <a:xfrm>
            <a:off x="11036733" y="11048204"/>
            <a:ext cx="2335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Allocations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21A8A36-95B9-4BEB-86F1-A19AE95DD152}"/>
              </a:ext>
            </a:extLst>
          </p:cNvPr>
          <p:cNvSpPr txBox="1">
            <a:spLocks/>
          </p:cNvSpPr>
          <p:nvPr/>
        </p:nvSpPr>
        <p:spPr>
          <a:xfrm>
            <a:off x="6243832" y="3909366"/>
            <a:ext cx="4409378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Pfizer, Maderna, and J&amp;J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1FEF14-E255-4B93-B4C1-98F366E32632}"/>
              </a:ext>
            </a:extLst>
          </p:cNvPr>
          <p:cNvSpPr txBox="1"/>
          <p:nvPr/>
        </p:nvSpPr>
        <p:spPr>
          <a:xfrm>
            <a:off x="7545319" y="3200422"/>
            <a:ext cx="1812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Vaccines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F382AE1-04FF-4963-8992-791DEF27DEEC}"/>
              </a:ext>
            </a:extLst>
          </p:cNvPr>
          <p:cNvSpPr txBox="1">
            <a:spLocks/>
          </p:cNvSpPr>
          <p:nvPr/>
        </p:nvSpPr>
        <p:spPr>
          <a:xfrm>
            <a:off x="13894557" y="3909366"/>
            <a:ext cx="4787889" cy="15676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Population, median age, household income, poverty rate and unemployment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CF13C-1CF3-4299-B0AD-BE0CEAF5A28B}"/>
              </a:ext>
            </a:extLst>
          </p:cNvPr>
          <p:cNvSpPr txBox="1"/>
          <p:nvPr/>
        </p:nvSpPr>
        <p:spPr>
          <a:xfrm>
            <a:off x="14614762" y="3200422"/>
            <a:ext cx="2975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Demographics</a:t>
            </a:r>
          </a:p>
        </p:txBody>
      </p:sp>
      <p:sp>
        <p:nvSpPr>
          <p:cNvPr id="38" name="Shape 2943">
            <a:extLst>
              <a:ext uri="{FF2B5EF4-FFF2-40B4-BE49-F238E27FC236}">
                <a16:creationId xmlns:a16="http://schemas.microsoft.com/office/drawing/2014/main" id="{AE43B1A4-9854-465C-AAD2-42F6897090E8}"/>
              </a:ext>
            </a:extLst>
          </p:cNvPr>
          <p:cNvSpPr/>
          <p:nvPr/>
        </p:nvSpPr>
        <p:spPr>
          <a:xfrm>
            <a:off x="4361842" y="9288153"/>
            <a:ext cx="666527" cy="814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9" name="Shape 2617">
            <a:extLst>
              <a:ext uri="{FF2B5EF4-FFF2-40B4-BE49-F238E27FC236}">
                <a16:creationId xmlns:a16="http://schemas.microsoft.com/office/drawing/2014/main" id="{85A92C93-4A5A-43FE-8A9F-743CC93E4507}"/>
              </a:ext>
            </a:extLst>
          </p:cNvPr>
          <p:cNvSpPr/>
          <p:nvPr/>
        </p:nvSpPr>
        <p:spPr>
          <a:xfrm>
            <a:off x="15639145" y="6044023"/>
            <a:ext cx="892021" cy="640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6AA9A-2C97-4F9F-A28D-FD4553BFBB28}"/>
              </a:ext>
            </a:extLst>
          </p:cNvPr>
          <p:cNvSpPr txBox="1"/>
          <p:nvPr/>
        </p:nvSpPr>
        <p:spPr>
          <a:xfrm>
            <a:off x="19148207" y="632658"/>
            <a:ext cx="3963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upon final slides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F37A1F-ED0E-41DB-8314-FCDFA974E033}"/>
              </a:ext>
            </a:extLst>
          </p:cNvPr>
          <p:cNvSpPr/>
          <p:nvPr/>
        </p:nvSpPr>
        <p:spPr>
          <a:xfrm>
            <a:off x="514927" y="5472201"/>
            <a:ext cx="1691352" cy="16917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b="1" dirty="0">
              <a:solidFill>
                <a:schemeClr val="bg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49C618-3CDC-487C-B524-BE11DB6E6467}"/>
              </a:ext>
            </a:extLst>
          </p:cNvPr>
          <p:cNvSpPr txBox="1"/>
          <p:nvPr/>
        </p:nvSpPr>
        <p:spPr>
          <a:xfrm>
            <a:off x="514927" y="307377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Timeframe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2D72079-9AD7-4F0A-BAA7-178B91762191}"/>
              </a:ext>
            </a:extLst>
          </p:cNvPr>
          <p:cNvSpPr txBox="1">
            <a:spLocks/>
          </p:cNvSpPr>
          <p:nvPr/>
        </p:nvSpPr>
        <p:spPr>
          <a:xfrm>
            <a:off x="-28948" y="3903211"/>
            <a:ext cx="3480115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12/14/20-4/19/21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D600E8-5C20-4D77-AD3D-D9A6CBE12192}"/>
              </a:ext>
            </a:extLst>
          </p:cNvPr>
          <p:cNvCxnSpPr>
            <a:cxnSpLocks/>
          </p:cNvCxnSpPr>
          <p:nvPr/>
        </p:nvCxnSpPr>
        <p:spPr>
          <a:xfrm flipH="1" flipV="1">
            <a:off x="1868034" y="7094771"/>
            <a:ext cx="1898748" cy="2157593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hape 2587">
            <a:extLst>
              <a:ext uri="{FF2B5EF4-FFF2-40B4-BE49-F238E27FC236}">
                <a16:creationId xmlns:a16="http://schemas.microsoft.com/office/drawing/2014/main" id="{E29973CF-1FC6-4AE0-A47A-8AB034BF51AE}"/>
              </a:ext>
            </a:extLst>
          </p:cNvPr>
          <p:cNvSpPr/>
          <p:nvPr/>
        </p:nvSpPr>
        <p:spPr>
          <a:xfrm>
            <a:off x="959926" y="5961533"/>
            <a:ext cx="752002" cy="71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45" name="Shape 2769">
            <a:extLst>
              <a:ext uri="{FF2B5EF4-FFF2-40B4-BE49-F238E27FC236}">
                <a16:creationId xmlns:a16="http://schemas.microsoft.com/office/drawing/2014/main" id="{9A5828A3-8E6F-4964-B33A-5449086950AB}"/>
              </a:ext>
            </a:extLst>
          </p:cNvPr>
          <p:cNvSpPr/>
          <p:nvPr/>
        </p:nvSpPr>
        <p:spPr>
          <a:xfrm>
            <a:off x="8092940" y="5829172"/>
            <a:ext cx="711162" cy="977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807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37A9A1C-79D9-4550-B3EF-72F1AC2507A8}"/>
              </a:ext>
            </a:extLst>
          </p:cNvPr>
          <p:cNvSpPr txBox="1"/>
          <p:nvPr/>
        </p:nvSpPr>
        <p:spPr>
          <a:xfrm>
            <a:off x="1558533" y="5547616"/>
            <a:ext cx="8229240" cy="84491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24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How does the information vary based on demographic?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16344E8-9B78-4EDA-ABAB-82C43DE77A69}"/>
              </a:ext>
            </a:extLst>
          </p:cNvPr>
          <p:cNvSpPr txBox="1">
            <a:spLocks/>
          </p:cNvSpPr>
          <p:nvPr/>
        </p:nvSpPr>
        <p:spPr>
          <a:xfrm>
            <a:off x="2599184" y="6848498"/>
            <a:ext cx="9060829" cy="274024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Allocations normalized by state relative to population</a:t>
            </a:r>
          </a:p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Correlation between # vaccines allotted and reported # deaths (nationwide and by state)</a:t>
            </a:r>
          </a:p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Reported Covid-19 cases based on poverty at state level</a:t>
            </a:r>
          </a:p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Reported Deaths based on poverty at state level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1EE57-9117-4B7B-9CB4-72F9D8031908}"/>
              </a:ext>
            </a:extLst>
          </p:cNvPr>
          <p:cNvSpPr txBox="1"/>
          <p:nvPr/>
        </p:nvSpPr>
        <p:spPr>
          <a:xfrm>
            <a:off x="1508605" y="2751884"/>
            <a:ext cx="12901096" cy="84196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23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What can we learn about the allocation of vaccines nationwide referencing a common date?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1BB52E2-1407-432F-B0BC-A110979E2AA1}"/>
              </a:ext>
            </a:extLst>
          </p:cNvPr>
          <p:cNvSpPr txBox="1">
            <a:spLocks/>
          </p:cNvSpPr>
          <p:nvPr/>
        </p:nvSpPr>
        <p:spPr>
          <a:xfrm>
            <a:off x="3098268" y="3727034"/>
            <a:ext cx="9060829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endParaRPr lang="en-US" sz="27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F4DCC6-BC1D-40B9-BB07-6C73BEF0A280}"/>
              </a:ext>
            </a:extLst>
          </p:cNvPr>
          <p:cNvSpPr>
            <a:spLocks noChangeAspect="1"/>
          </p:cNvSpPr>
          <p:nvPr/>
        </p:nvSpPr>
        <p:spPr>
          <a:xfrm>
            <a:off x="832433" y="5935327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Semibold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C4AE50-4689-43E2-8A07-C785FB1D965C}"/>
              </a:ext>
            </a:extLst>
          </p:cNvPr>
          <p:cNvSpPr>
            <a:spLocks noChangeAspect="1"/>
          </p:cNvSpPr>
          <p:nvPr/>
        </p:nvSpPr>
        <p:spPr>
          <a:xfrm>
            <a:off x="832433" y="3124858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Semibold" charset="0"/>
            </a:endParaRP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13AAB5F6-B504-4707-A1E2-FFD810194F94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7" r="26585"/>
          <a:stretch/>
        </p:blipFill>
        <p:spPr>
          <a:xfrm>
            <a:off x="14273560" y="0"/>
            <a:ext cx="10104089" cy="13716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2C8DC-FF33-4B37-A26F-9E564EC09EBC}"/>
              </a:ext>
            </a:extLst>
          </p:cNvPr>
          <p:cNvSpPr/>
          <p:nvPr/>
        </p:nvSpPr>
        <p:spPr>
          <a:xfrm>
            <a:off x="14273560" y="0"/>
            <a:ext cx="10104089" cy="13715996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DF589-73A4-46C9-9FCA-D462F4C0FE79}"/>
              </a:ext>
            </a:extLst>
          </p:cNvPr>
          <p:cNvSpPr txBox="1"/>
          <p:nvPr/>
        </p:nvSpPr>
        <p:spPr>
          <a:xfrm>
            <a:off x="16748004" y="5228294"/>
            <a:ext cx="5160071" cy="2092881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Project Outline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DA439-D4CA-4A5C-81A0-1D11FA2258D2}"/>
              </a:ext>
            </a:extLst>
          </p:cNvPr>
          <p:cNvSpPr txBox="1"/>
          <p:nvPr/>
        </p:nvSpPr>
        <p:spPr>
          <a:xfrm>
            <a:off x="3796794" y="734667"/>
            <a:ext cx="65883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00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Questions Posed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E25236-965F-43BC-94E1-39F5A8A1403E}"/>
              </a:ext>
            </a:extLst>
          </p:cNvPr>
          <p:cNvCxnSpPr/>
          <p:nvPr/>
        </p:nvCxnSpPr>
        <p:spPr>
          <a:xfrm>
            <a:off x="6273254" y="2209465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CE930AD9-A419-4AF8-BF5E-9A2D0C778FF6}"/>
              </a:ext>
            </a:extLst>
          </p:cNvPr>
          <p:cNvSpPr txBox="1">
            <a:spLocks/>
          </p:cNvSpPr>
          <p:nvPr/>
        </p:nvSpPr>
        <p:spPr>
          <a:xfrm>
            <a:off x="3081872" y="3763572"/>
            <a:ext cx="9060829" cy="118904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Summarized</a:t>
            </a:r>
          </a:p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Individual states; cumulative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4CDF30-CC79-4B0B-9227-7D05DF798604}"/>
              </a:ext>
            </a:extLst>
          </p:cNvPr>
          <p:cNvSpPr>
            <a:spLocks noChangeAspect="1"/>
          </p:cNvSpPr>
          <p:nvPr/>
        </p:nvSpPr>
        <p:spPr>
          <a:xfrm>
            <a:off x="832433" y="10400602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Open Sans Semibold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340B1-3EE8-4FD1-8CD5-61960EB57E1C}"/>
              </a:ext>
            </a:extLst>
          </p:cNvPr>
          <p:cNvSpPr txBox="1"/>
          <p:nvPr/>
        </p:nvSpPr>
        <p:spPr>
          <a:xfrm>
            <a:off x="1796777" y="10078742"/>
            <a:ext cx="4263218" cy="84491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24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What can we gleam from…..</a:t>
            </a:r>
            <a:endParaRPr lang="en-US" sz="2800" b="1" dirty="0">
              <a:solidFill>
                <a:schemeClr val="tx2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92C5B1D-B625-4AB4-89C7-889D32B4077F}"/>
              </a:ext>
            </a:extLst>
          </p:cNvPr>
          <p:cNvSpPr txBox="1">
            <a:spLocks/>
          </p:cNvSpPr>
          <p:nvPr/>
        </p:nvSpPr>
        <p:spPr>
          <a:xfrm>
            <a:off x="3010036" y="11239293"/>
            <a:ext cx="9060829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3405917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27051-FA96-4A69-AB8E-6466B1F1D354}"/>
              </a:ext>
            </a:extLst>
          </p:cNvPr>
          <p:cNvSpPr txBox="1"/>
          <p:nvPr/>
        </p:nvSpPr>
        <p:spPr>
          <a:xfrm>
            <a:off x="879067" y="1263600"/>
            <a:ext cx="9832179" cy="1046440"/>
          </a:xfrm>
          <a:prstGeom prst="rect">
            <a:avLst/>
          </a:prstGeom>
          <a:noFill/>
        </p:spPr>
        <p:txBody>
          <a:bodyPr wrap="none" lIns="91440" tIns="0" rIns="0" bIns="0" rtlCol="0">
            <a:spAutoFit/>
          </a:bodyPr>
          <a:lstStyle/>
          <a:p>
            <a:pPr algn="ctr"/>
            <a:r>
              <a:rPr lang="en-US" sz="6800" spc="4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Exploration &amp; Cleanup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6915-55BF-4884-8662-23AD9D9CA08D}"/>
              </a:ext>
            </a:extLst>
          </p:cNvPr>
          <p:cNvCxnSpPr/>
          <p:nvPr/>
        </p:nvCxnSpPr>
        <p:spPr>
          <a:xfrm>
            <a:off x="5097206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449C6A-A5C6-43D1-8256-E6483BDE4ED8}"/>
              </a:ext>
            </a:extLst>
          </p:cNvPr>
          <p:cNvSpPr txBox="1"/>
          <p:nvPr/>
        </p:nvSpPr>
        <p:spPr>
          <a:xfrm>
            <a:off x="3308404" y="5735036"/>
            <a:ext cx="3829510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Vaccine Allocation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EC07AA1-52FA-4929-BB5B-BD8772B0A761}"/>
              </a:ext>
            </a:extLst>
          </p:cNvPr>
          <p:cNvSpPr txBox="1">
            <a:spLocks/>
          </p:cNvSpPr>
          <p:nvPr/>
        </p:nvSpPr>
        <p:spPr>
          <a:xfrm>
            <a:off x="3172828" y="6648215"/>
            <a:ext cx="7360271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 zero value for null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B33D7-F85C-4823-A4D7-A38826834907}"/>
              </a:ext>
            </a:extLst>
          </p:cNvPr>
          <p:cNvSpPr txBox="1"/>
          <p:nvPr/>
        </p:nvSpPr>
        <p:spPr>
          <a:xfrm>
            <a:off x="3308404" y="3297273"/>
            <a:ext cx="5844870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Summarized data restrictions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8DE281-73E7-4903-8B59-E01FF6594969}"/>
              </a:ext>
            </a:extLst>
          </p:cNvPr>
          <p:cNvSpPr txBox="1">
            <a:spLocks/>
          </p:cNvSpPr>
          <p:nvPr/>
        </p:nvSpPr>
        <p:spPr>
          <a:xfrm>
            <a:off x="3172828" y="4210452"/>
            <a:ext cx="7360271" cy="156761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 select plots, it was necessary to omit territories (e.g. Puerto Rico) and government affiliations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76D1BD8-9ED1-4516-B0AD-9CDB7319C392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6" t="5056" r="15900" b="1678"/>
          <a:stretch/>
        </p:blipFill>
        <p:spPr>
          <a:xfrm>
            <a:off x="12188825" y="18113"/>
            <a:ext cx="12188825" cy="13716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FA297-4969-49E3-AAD2-44403D163215}"/>
              </a:ext>
            </a:extLst>
          </p:cNvPr>
          <p:cNvSpPr txBox="1"/>
          <p:nvPr/>
        </p:nvSpPr>
        <p:spPr>
          <a:xfrm>
            <a:off x="3388563" y="9572554"/>
            <a:ext cx="3451201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Normalized Data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BEC375D-2FF0-4907-9BB2-64492B65B94D}"/>
              </a:ext>
            </a:extLst>
          </p:cNvPr>
          <p:cNvSpPr txBox="1">
            <a:spLocks/>
          </p:cNvSpPr>
          <p:nvPr/>
        </p:nvSpPr>
        <p:spPr>
          <a:xfrm>
            <a:off x="3198228" y="10521259"/>
            <a:ext cx="7360271" cy="202927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Adequately measured the number of days from the original start date (12/14/20) and removed all case and death data prior to this date.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70CA6-E807-4EEE-A3C4-65C8CD5F7E35}"/>
              </a:ext>
            </a:extLst>
          </p:cNvPr>
          <p:cNvSpPr txBox="1"/>
          <p:nvPr/>
        </p:nvSpPr>
        <p:spPr>
          <a:xfrm>
            <a:off x="3308404" y="7596806"/>
            <a:ext cx="5457135" cy="86812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7060"/>
              </a:lnSpc>
            </a:pPr>
            <a:r>
              <a:rPr lang="en-US" sz="3200" b="1" dirty="0">
                <a:solidFill>
                  <a:schemeClr val="tx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State Naming Conventions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7549757-6BFF-4213-A902-DB4BB9A52147}"/>
              </a:ext>
            </a:extLst>
          </p:cNvPr>
          <p:cNvSpPr txBox="1">
            <a:spLocks/>
          </p:cNvSpPr>
          <p:nvPr/>
        </p:nvSpPr>
        <p:spPr>
          <a:xfrm>
            <a:off x="3172828" y="8611327"/>
            <a:ext cx="7360271" cy="6442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Utilized state codes as common index </a:t>
            </a:r>
          </a:p>
        </p:txBody>
      </p:sp>
      <p:sp>
        <p:nvSpPr>
          <p:cNvPr id="16" name="Shape 2767">
            <a:extLst>
              <a:ext uri="{FF2B5EF4-FFF2-40B4-BE49-F238E27FC236}">
                <a16:creationId xmlns:a16="http://schemas.microsoft.com/office/drawing/2014/main" id="{33AFBC23-2E63-4FF0-8E86-FCE70F938FB6}"/>
              </a:ext>
            </a:extLst>
          </p:cNvPr>
          <p:cNvSpPr/>
          <p:nvPr/>
        </p:nvSpPr>
        <p:spPr>
          <a:xfrm>
            <a:off x="1842935" y="3829915"/>
            <a:ext cx="1033165" cy="103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2" name="Shape 2763">
            <a:extLst>
              <a:ext uri="{FF2B5EF4-FFF2-40B4-BE49-F238E27FC236}">
                <a16:creationId xmlns:a16="http://schemas.microsoft.com/office/drawing/2014/main" id="{D548DAED-D72C-489F-9B8A-DA972CA066FA}"/>
              </a:ext>
            </a:extLst>
          </p:cNvPr>
          <p:cNvSpPr/>
          <p:nvPr/>
        </p:nvSpPr>
        <p:spPr>
          <a:xfrm>
            <a:off x="1973087" y="10521259"/>
            <a:ext cx="977847" cy="977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23" name="Shape 2769">
            <a:extLst>
              <a:ext uri="{FF2B5EF4-FFF2-40B4-BE49-F238E27FC236}">
                <a16:creationId xmlns:a16="http://schemas.microsoft.com/office/drawing/2014/main" id="{7A71641F-9685-4562-9E3B-6FAA82C0118A}"/>
              </a:ext>
            </a:extLst>
          </p:cNvPr>
          <p:cNvSpPr/>
          <p:nvPr/>
        </p:nvSpPr>
        <p:spPr>
          <a:xfrm>
            <a:off x="1842935" y="6302993"/>
            <a:ext cx="878090" cy="1033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8" name="Freeform 704">
            <a:extLst>
              <a:ext uri="{FF2B5EF4-FFF2-40B4-BE49-F238E27FC236}">
                <a16:creationId xmlns:a16="http://schemas.microsoft.com/office/drawing/2014/main" id="{A5C3EE32-7C39-4822-BE75-CB267E83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09" y="8055384"/>
            <a:ext cx="1074591" cy="1202408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025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F4EF909-5003-48BB-AC58-B6192EF5713F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5" t="-3920" r="5394" b="15684"/>
          <a:stretch/>
        </p:blipFill>
        <p:spPr>
          <a:xfrm>
            <a:off x="8750007" y="-1403192"/>
            <a:ext cx="17547215" cy="15303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CC6D2B-E5F7-45DF-9686-52C50E582EEC}"/>
              </a:ext>
            </a:extLst>
          </p:cNvPr>
          <p:cNvSpPr>
            <a:spLocks/>
          </p:cNvSpPr>
          <p:nvPr/>
        </p:nvSpPr>
        <p:spPr bwMode="auto">
          <a:xfrm>
            <a:off x="2050494" y="4434259"/>
            <a:ext cx="690734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/>
            <a:r>
              <a:rPr lang="en-US" sz="10500" b="1" spc="17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Bebas Neue" charset="0"/>
              </a:rPr>
              <a:t>Analysis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B5AD22-DA3F-4569-B983-40664927027E}"/>
              </a:ext>
            </a:extLst>
          </p:cNvPr>
          <p:cNvSpPr txBox="1">
            <a:spLocks/>
          </p:cNvSpPr>
          <p:nvPr/>
        </p:nvSpPr>
        <p:spPr>
          <a:xfrm>
            <a:off x="1351044" y="8076847"/>
            <a:ext cx="10306506" cy="231781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00"/>
              </a:lnSpc>
            </a:pPr>
            <a:r>
              <a:rPr lang="en-US" sz="27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will present 10 visualizations that will help illustrate the current situation related to the Covid-19 pandemic and where we stand relative to vaccinations at a state level within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1543269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CA15A-1628-461E-AE8F-253E84D6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22" y="4264640"/>
            <a:ext cx="21797099" cy="6385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CE7D9-9AB7-40F1-B57F-6313CF0A58C2}"/>
              </a:ext>
            </a:extLst>
          </p:cNvPr>
          <p:cNvSpPr txBox="1"/>
          <p:nvPr/>
        </p:nvSpPr>
        <p:spPr>
          <a:xfrm>
            <a:off x="9063106" y="1183811"/>
            <a:ext cx="5123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00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Image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FFF41-FD2F-486D-A1AF-CBB945058C83}"/>
              </a:ext>
            </a:extLst>
          </p:cNvPr>
          <p:cNvCxnSpPr/>
          <p:nvPr/>
        </p:nvCxnSpPr>
        <p:spPr>
          <a:xfrm>
            <a:off x="11520308" y="2622962"/>
            <a:ext cx="1364539" cy="0"/>
          </a:xfrm>
          <a:prstGeom prst="line">
            <a:avLst/>
          </a:prstGeom>
          <a:ln w="4572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A7B6F8-BA83-4266-A3D3-7590DFE1C8E6}"/>
              </a:ext>
            </a:extLst>
          </p:cNvPr>
          <p:cNvSpPr txBox="1"/>
          <p:nvPr/>
        </p:nvSpPr>
        <p:spPr>
          <a:xfrm>
            <a:off x="2886635" y="11725835"/>
            <a:ext cx="295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Commentary:  </a:t>
            </a:r>
          </a:p>
        </p:txBody>
      </p:sp>
    </p:spTree>
    <p:extLst>
      <p:ext uri="{BB962C8B-B14F-4D97-AF65-F5344CB8AC3E}">
        <p14:creationId xmlns:p14="http://schemas.microsoft.com/office/powerpoint/2010/main" val="1217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ool2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021E49"/>
      </a:accent1>
      <a:accent2>
        <a:srgbClr val="29486D"/>
      </a:accent2>
      <a:accent3>
        <a:srgbClr val="356689"/>
      </a:accent3>
      <a:accent4>
        <a:srgbClr val="0D6A90"/>
      </a:accent4>
      <a:accent5>
        <a:srgbClr val="88BBD7"/>
      </a:accent5>
      <a:accent6>
        <a:srgbClr val="363636"/>
      </a:accent6>
      <a:hlink>
        <a:srgbClr val="CA6C48"/>
      </a:hlink>
      <a:folHlink>
        <a:srgbClr val="FF25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86275</TotalTime>
  <Words>633</Words>
  <Application>Microsoft Office PowerPoint</Application>
  <PresentationFormat>Custom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Light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Brad Niemiec</dc:creator>
  <cp:keywords/>
  <dc:description/>
  <cp:lastModifiedBy>Brad</cp:lastModifiedBy>
  <cp:revision>15203</cp:revision>
  <dcterms:created xsi:type="dcterms:W3CDTF">2014-11-12T21:47:38Z</dcterms:created>
  <dcterms:modified xsi:type="dcterms:W3CDTF">2021-04-27T21:17:52Z</dcterms:modified>
  <cp:category/>
</cp:coreProperties>
</file>