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BD97C-D5FE-48E8-B146-4387970A35CC}" v="4" dt="2021-11-29T03:52:28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g, Nger Ling" userId="c51477ab-6967-41b7-bd42-9a3b2de2bf48" providerId="ADAL" clId="{661BD97C-D5FE-48E8-B146-4387970A35CC}"/>
    <pc:docChg chg="custSel modSld">
      <pc:chgData name="Chong, Nger Ling" userId="c51477ab-6967-41b7-bd42-9a3b2de2bf48" providerId="ADAL" clId="{661BD97C-D5FE-48E8-B146-4387970A35CC}" dt="2021-11-29T06:31:33.662" v="841" actId="20577"/>
      <pc:docMkLst>
        <pc:docMk/>
      </pc:docMkLst>
      <pc:sldChg chg="addSp modSp mod">
        <pc:chgData name="Chong, Nger Ling" userId="c51477ab-6967-41b7-bd42-9a3b2de2bf48" providerId="ADAL" clId="{661BD97C-D5FE-48E8-B146-4387970A35CC}" dt="2021-11-29T06:31:33.662" v="841" actId="20577"/>
        <pc:sldMkLst>
          <pc:docMk/>
          <pc:sldMk cId="1128558066" sldId="256"/>
        </pc:sldMkLst>
        <pc:spChg chg="add mod">
          <ac:chgData name="Chong, Nger Ling" userId="c51477ab-6967-41b7-bd42-9a3b2de2bf48" providerId="ADAL" clId="{661BD97C-D5FE-48E8-B146-4387970A35CC}" dt="2021-11-29T03:54:10.166" v="775" actId="20577"/>
          <ac:spMkLst>
            <pc:docMk/>
            <pc:sldMk cId="1128558066" sldId="256"/>
            <ac:spMk id="2" creationId="{4151E68A-EFA4-480B-A0A0-31F4E777030D}"/>
          </ac:spMkLst>
        </pc:spChg>
        <pc:spChg chg="mod">
          <ac:chgData name="Chong, Nger Ling" userId="c51477ab-6967-41b7-bd42-9a3b2de2bf48" providerId="ADAL" clId="{661BD97C-D5FE-48E8-B146-4387970A35CC}" dt="2021-11-29T06:31:33.662" v="841" actId="20577"/>
          <ac:spMkLst>
            <pc:docMk/>
            <pc:sldMk cId="1128558066" sldId="256"/>
            <ac:spMk id="4" creationId="{AD9354BF-A3E2-4B64-A83A-91E6E214AA9A}"/>
          </ac:spMkLst>
        </pc:spChg>
        <pc:spChg chg="mod">
          <ac:chgData name="Chong, Nger Ling" userId="c51477ab-6967-41b7-bd42-9a3b2de2bf48" providerId="ADAL" clId="{661BD97C-D5FE-48E8-B146-4387970A35CC}" dt="2021-11-26T08:32:17.185" v="194" actId="1076"/>
          <ac:spMkLst>
            <pc:docMk/>
            <pc:sldMk cId="1128558066" sldId="256"/>
            <ac:spMk id="5" creationId="{D28DF6C5-1538-4C40-AED9-E2C9B4DA0F55}"/>
          </ac:spMkLst>
        </pc:spChg>
        <pc:spChg chg="mod">
          <ac:chgData name="Chong, Nger Ling" userId="c51477ab-6967-41b7-bd42-9a3b2de2bf48" providerId="ADAL" clId="{661BD97C-D5FE-48E8-B146-4387970A35CC}" dt="2021-11-29T00:40:14.564" v="287" actId="122"/>
          <ac:spMkLst>
            <pc:docMk/>
            <pc:sldMk cId="1128558066" sldId="256"/>
            <ac:spMk id="6" creationId="{D5282910-D12A-49B5-9313-A1C676198FE6}"/>
          </ac:spMkLst>
        </pc:spChg>
        <pc:spChg chg="mod">
          <ac:chgData name="Chong, Nger Ling" userId="c51477ab-6967-41b7-bd42-9a3b2de2bf48" providerId="ADAL" clId="{661BD97C-D5FE-48E8-B146-4387970A35CC}" dt="2021-11-26T08:32:12.707" v="193" actId="1076"/>
          <ac:spMkLst>
            <pc:docMk/>
            <pc:sldMk cId="1128558066" sldId="256"/>
            <ac:spMk id="7" creationId="{C17BC3FA-BB61-492B-A1C9-3C37E0D10559}"/>
          </ac:spMkLst>
        </pc:spChg>
        <pc:spChg chg="mod">
          <ac:chgData name="Chong, Nger Ling" userId="c51477ab-6967-41b7-bd42-9a3b2de2bf48" providerId="ADAL" clId="{661BD97C-D5FE-48E8-B146-4387970A35CC}" dt="2021-11-29T00:41:28.226" v="307" actId="14100"/>
          <ac:spMkLst>
            <pc:docMk/>
            <pc:sldMk cId="1128558066" sldId="256"/>
            <ac:spMk id="8" creationId="{17EA9FC3-FA67-4B93-A6B3-F69CCD85F086}"/>
          </ac:spMkLst>
        </pc:spChg>
        <pc:spChg chg="mod">
          <ac:chgData name="Chong, Nger Ling" userId="c51477ab-6967-41b7-bd42-9a3b2de2bf48" providerId="ADAL" clId="{661BD97C-D5FE-48E8-B146-4387970A35CC}" dt="2021-11-26T08:32:20.456" v="195" actId="1076"/>
          <ac:spMkLst>
            <pc:docMk/>
            <pc:sldMk cId="1128558066" sldId="256"/>
            <ac:spMk id="9" creationId="{DF48A175-7338-4D2E-936C-D3F4FD51F494}"/>
          </ac:spMkLst>
        </pc:spChg>
        <pc:spChg chg="mod">
          <ac:chgData name="Chong, Nger Ling" userId="c51477ab-6967-41b7-bd42-9a3b2de2bf48" providerId="ADAL" clId="{661BD97C-D5FE-48E8-B146-4387970A35CC}" dt="2021-11-29T03:57:31.832" v="788" actId="14100"/>
          <ac:spMkLst>
            <pc:docMk/>
            <pc:sldMk cId="1128558066" sldId="256"/>
            <ac:spMk id="10" creationId="{99989945-D411-42BE-9488-3A40724145DF}"/>
          </ac:spMkLst>
        </pc:spChg>
        <pc:spChg chg="mod">
          <ac:chgData name="Chong, Nger Ling" userId="c51477ab-6967-41b7-bd42-9a3b2de2bf48" providerId="ADAL" clId="{661BD97C-D5FE-48E8-B146-4387970A35CC}" dt="2021-11-26T08:13:14.796" v="141" actId="14100"/>
          <ac:spMkLst>
            <pc:docMk/>
            <pc:sldMk cId="1128558066" sldId="256"/>
            <ac:spMk id="12" creationId="{61675281-FCA7-4EFC-90C7-8CD7A791DB40}"/>
          </ac:spMkLst>
        </pc:spChg>
        <pc:spChg chg="mod">
          <ac:chgData name="Chong, Nger Ling" userId="c51477ab-6967-41b7-bd42-9a3b2de2bf48" providerId="ADAL" clId="{661BD97C-D5FE-48E8-B146-4387970A35CC}" dt="2021-11-29T00:40:09.723" v="286" actId="122"/>
          <ac:spMkLst>
            <pc:docMk/>
            <pc:sldMk cId="1128558066" sldId="256"/>
            <ac:spMk id="13" creationId="{60022621-300B-4EB0-B3D5-81C413A10FC1}"/>
          </ac:spMkLst>
        </pc:spChg>
        <pc:spChg chg="mod">
          <ac:chgData name="Chong, Nger Ling" userId="c51477ab-6967-41b7-bd42-9a3b2de2bf48" providerId="ADAL" clId="{661BD97C-D5FE-48E8-B146-4387970A35CC}" dt="2021-11-29T02:28:14.343" v="514" actId="207"/>
          <ac:spMkLst>
            <pc:docMk/>
            <pc:sldMk cId="1128558066" sldId="256"/>
            <ac:spMk id="14" creationId="{E6F77944-FAB3-45CE-841F-E1C0B9FC2832}"/>
          </ac:spMkLst>
        </pc:spChg>
        <pc:graphicFrameChg chg="add mod modGraphic">
          <ac:chgData name="Chong, Nger Ling" userId="c51477ab-6967-41b7-bd42-9a3b2de2bf48" providerId="ADAL" clId="{661BD97C-D5FE-48E8-B146-4387970A35CC}" dt="2021-11-29T03:54:28.061" v="776" actId="14100"/>
          <ac:graphicFrameMkLst>
            <pc:docMk/>
            <pc:sldMk cId="1128558066" sldId="256"/>
            <ac:graphicFrameMk id="3" creationId="{1A73627B-B73A-412E-888E-6341236DD25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97F7-19DB-4718-A20D-8A41A6079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282B-A648-4FD6-8074-46F4A26E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D4EC-6C75-4886-9EC4-13835D67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2C46-75BC-446B-B9E7-82B5871C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0986-C999-4C15-8316-27C964BA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32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2F41-B547-4FA8-82A7-1C25FBF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26EC5-B96A-49CF-B8F1-AB39C607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0D8F-5FFF-4168-8E9D-9B025C9C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FD49-207D-487D-B382-ED089D9F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B95-6BCE-4182-BACB-BFE16ED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8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EC852-065E-4428-8278-8A3975C8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BA19-B029-4A98-AD06-08DD3084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C8DE-6152-40F6-94EB-510A8106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C1B2-4486-467C-9A80-1FEC4D4D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D1CB-6C97-4A43-886D-E373A8A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18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2DCE-EC0F-4DEE-A670-58DF5251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6FF0-D8AF-4860-98FA-CBF3D611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4DD1-1C65-4339-A9EA-89ED3F6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2D41-E184-480A-8079-81A2C94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337B-3081-4BF3-95F8-1587B5D0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8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D913-C16E-4722-B6B7-CD3B91A8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0AB5-B3DD-4764-A6BF-2A599D1F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50BB-2BD6-423F-9523-B0C05D4B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D4D3-7B19-4E49-A4DA-2A4457D7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A918-1CE7-4AF3-8E6A-3B306AD3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78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5194-2849-4BA9-A58C-65D0547B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DAE6-9212-44BD-8C82-98B6D83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6159-0C05-471C-91B3-858CEC22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A6CC-1EE7-4A6F-92FC-D4F00DFA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1FFF-8EFD-4C57-93BA-A32DAB2D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ED27-E848-48D8-9C9B-828ED8B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35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3DA-7CD2-45B3-BEB0-F40F9E1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E244-A766-46AC-BD11-66F94974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6F84A-FA49-4937-9EE2-369AA62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5F53F-7199-4DFD-8AFA-14C8C971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1517-28B2-4908-89A2-62396B42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32971-A5E6-4946-814F-A7C47E06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C5105-DA71-4440-A808-BC676E24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53123-982E-4854-8BF4-C51ABA8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2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10D3-1D75-4E09-9E98-563E71F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A9B9D-08EA-4106-94AB-802AD9C8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7C6F-71D1-4B57-9714-25726B15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946F-CBD2-4343-8133-DE9C35B7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36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92285-52AF-46B3-B92B-6F4C34DB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B451-3C73-469F-A71B-DD8A1D8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B530-5813-40AE-8FC7-93DD385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7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27A9-DC34-4353-9BFA-F0024ECC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923C-91E1-4BAA-9EA9-E6486FC1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9211-EA07-4A85-B04F-553E148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0B38-175A-4E76-A8EB-044E136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BAA4-A793-462C-8E6E-0C385933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58AF-5956-4358-A7A5-AAD1BCC0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28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FF16-0D2E-4CEF-8BA3-FA984F4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9D42-BC8C-430F-9E34-54D51F5B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E0EB-ECD7-4D52-A27A-CCF6B55A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F54A-B031-44F3-910F-D8943C98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F8F-8CAA-4AF1-82D6-D47B0C98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C6535-518A-455C-92F4-EB847E4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66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A9B0E-197F-4480-9BD4-0818E17B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7303-B2E5-42FB-BF80-FFF21643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9B2-1E83-4D3B-952E-6E22708B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5262-584D-4204-986A-988B5752D733}" type="datetimeFigureOut">
              <a:rPr lang="en-MY" smtClean="0"/>
              <a:t>29/11/2021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11A1-79A4-48DC-BB93-62412BFF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5C98-029B-48BD-8B6C-2353D1217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95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354BF-A3E2-4B64-A83A-91E6E214AA9A}"/>
              </a:ext>
            </a:extLst>
          </p:cNvPr>
          <p:cNvSpPr/>
          <p:nvPr/>
        </p:nvSpPr>
        <p:spPr>
          <a:xfrm>
            <a:off x="204085" y="875426"/>
            <a:ext cx="3185875" cy="3008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a) Check for VID duplicates     (Unique VID)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b) NA handling (NA removal/imputation)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c) Convert negative to positive values if needed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d) Split data into train and validation datasets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e) Scaling the data if needed (Standardization/Normalization)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f) Remove highly correlated features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8DF6C5-1538-4C40-AED9-E2C9B4DA0F55}"/>
              </a:ext>
            </a:extLst>
          </p:cNvPr>
          <p:cNvSpPr/>
          <p:nvPr/>
        </p:nvSpPr>
        <p:spPr>
          <a:xfrm>
            <a:off x="3466372" y="1780813"/>
            <a:ext cx="470377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82910-D12A-49B5-9313-A1C676198FE6}"/>
              </a:ext>
            </a:extLst>
          </p:cNvPr>
          <p:cNvSpPr/>
          <p:nvPr/>
        </p:nvSpPr>
        <p:spPr>
          <a:xfrm>
            <a:off x="4013161" y="1117709"/>
            <a:ext cx="2408629" cy="1596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Feature Selection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select features that are relevant to the target variable and reduce the no. of features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Algorithms: Boruta, ANOVA, Random Forest, etc.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7BC3FA-BB61-492B-A1C9-3C37E0D10559}"/>
              </a:ext>
            </a:extLst>
          </p:cNvPr>
          <p:cNvSpPr/>
          <p:nvPr/>
        </p:nvSpPr>
        <p:spPr>
          <a:xfrm>
            <a:off x="6575989" y="1770387"/>
            <a:ext cx="611858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A9FC3-FA67-4B93-A6B3-F69CCD85F086}"/>
              </a:ext>
            </a:extLst>
          </p:cNvPr>
          <p:cNvSpPr/>
          <p:nvPr/>
        </p:nvSpPr>
        <p:spPr>
          <a:xfrm>
            <a:off x="5477691" y="3085533"/>
            <a:ext cx="2676706" cy="1630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Sampling to address class imbalance (on train data only)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a)  Non-synthetic: random oversampling/random </a:t>
            </a:r>
            <a:r>
              <a:rPr lang="en-US" sz="1400" dirty="0" err="1">
                <a:solidFill>
                  <a:schemeClr val="tx1"/>
                </a:solidFill>
              </a:rPr>
              <a:t>undersampling</a:t>
            </a:r>
            <a:r>
              <a:rPr lang="en-US" sz="1400" dirty="0">
                <a:solidFill>
                  <a:schemeClr val="tx1"/>
                </a:solidFill>
              </a:rPr>
              <a:t>/COU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b)  Synthetic data: SMOTE, Borderline SMOTE, etc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48A175-7338-4D2E-936C-D3F4FD51F494}"/>
              </a:ext>
            </a:extLst>
          </p:cNvPr>
          <p:cNvSpPr/>
          <p:nvPr/>
        </p:nvSpPr>
        <p:spPr>
          <a:xfrm>
            <a:off x="9913323" y="1730144"/>
            <a:ext cx="431717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89945-D411-42BE-9488-3A40724145DF}"/>
              </a:ext>
            </a:extLst>
          </p:cNvPr>
          <p:cNvSpPr/>
          <p:nvPr/>
        </p:nvSpPr>
        <p:spPr>
          <a:xfrm>
            <a:off x="7209053" y="975359"/>
            <a:ext cx="2664706" cy="1978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 Building and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a) Explore various algorithms: </a:t>
            </a:r>
            <a:r>
              <a:rPr lang="en-US" sz="1400" dirty="0" err="1">
                <a:solidFill>
                  <a:schemeClr val="tx1"/>
                </a:solidFill>
              </a:rPr>
              <a:t>XGBoost,Random</a:t>
            </a:r>
            <a:r>
              <a:rPr lang="en-US" sz="1400" dirty="0">
                <a:solidFill>
                  <a:schemeClr val="tx1"/>
                </a:solidFill>
              </a:rPr>
              <a:t> Forest, SVM, One class </a:t>
            </a:r>
            <a:r>
              <a:rPr lang="en-US" sz="1400" dirty="0" err="1">
                <a:solidFill>
                  <a:schemeClr val="tx1"/>
                </a:solidFill>
              </a:rPr>
              <a:t>models,etc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together with hyperparameter tuning/grid search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b) Evaluate model fairness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75281-FCA7-4EFC-90C7-8CD7A791DB40}"/>
              </a:ext>
            </a:extLst>
          </p:cNvPr>
          <p:cNvSpPr txBox="1"/>
          <p:nvPr/>
        </p:nvSpPr>
        <p:spPr>
          <a:xfrm>
            <a:off x="418010" y="235132"/>
            <a:ext cx="582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ML Workflow – High Level Plan</a:t>
            </a:r>
            <a:endParaRPr lang="en-MY" sz="28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22621-300B-4EB0-B3D5-81C413A10FC1}"/>
              </a:ext>
            </a:extLst>
          </p:cNvPr>
          <p:cNvSpPr/>
          <p:nvPr/>
        </p:nvSpPr>
        <p:spPr>
          <a:xfrm>
            <a:off x="10384604" y="1061294"/>
            <a:ext cx="1575909" cy="170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Validate best model on test data (latest data)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evaluate final model performance and model stability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F77944-FAB3-45CE-841F-E1C0B9FC2832}"/>
              </a:ext>
            </a:extLst>
          </p:cNvPr>
          <p:cNvSpPr/>
          <p:nvPr/>
        </p:nvSpPr>
        <p:spPr>
          <a:xfrm rot="16200000">
            <a:off x="6362487" y="2400291"/>
            <a:ext cx="888331" cy="3714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1E68A-EFA4-480B-A0A0-31F4E777030D}"/>
              </a:ext>
            </a:extLst>
          </p:cNvPr>
          <p:cNvSpPr txBox="1"/>
          <p:nvPr/>
        </p:nvSpPr>
        <p:spPr>
          <a:xfrm>
            <a:off x="418010" y="4848086"/>
            <a:ext cx="949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WW51 (Mid Dec) -&gt; Complete feature selection and send out important parameters for checking</a:t>
            </a:r>
          </a:p>
          <a:p>
            <a:r>
              <a:rPr lang="en-US" dirty="0"/>
              <a:t>Target accuracy of predicting speckle: at least 70%</a:t>
            </a:r>
          </a:p>
          <a:p>
            <a:r>
              <a:rPr lang="en-US" dirty="0"/>
              <a:t>Target accuracy of predicting non-speckle: at least 80-90%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3627B-B73A-412E-888E-6341236D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1187"/>
              </p:ext>
            </p:extLst>
          </p:nvPr>
        </p:nvGraphicFramePr>
        <p:xfrm>
          <a:off x="565081" y="5850142"/>
          <a:ext cx="3448080" cy="780032"/>
        </p:xfrm>
        <a:graphic>
          <a:graphicData uri="http://schemas.openxmlformats.org/drawingml/2006/table">
            <a:tbl>
              <a:tblPr/>
              <a:tblGrid>
                <a:gridCol w="875703">
                  <a:extLst>
                    <a:ext uri="{9D8B030D-6E8A-4147-A177-3AD203B41FA5}">
                      <a16:colId xmlns:a16="http://schemas.microsoft.com/office/drawing/2014/main" val="1479832665"/>
                    </a:ext>
                  </a:extLst>
                </a:gridCol>
                <a:gridCol w="884825">
                  <a:extLst>
                    <a:ext uri="{9D8B030D-6E8A-4147-A177-3AD203B41FA5}">
                      <a16:colId xmlns:a16="http://schemas.microsoft.com/office/drawing/2014/main" val="1650214899"/>
                    </a:ext>
                  </a:extLst>
                </a:gridCol>
                <a:gridCol w="839215">
                  <a:extLst>
                    <a:ext uri="{9D8B030D-6E8A-4147-A177-3AD203B41FA5}">
                      <a16:colId xmlns:a16="http://schemas.microsoft.com/office/drawing/2014/main" val="4240431782"/>
                    </a:ext>
                  </a:extLst>
                </a:gridCol>
                <a:gridCol w="848337">
                  <a:extLst>
                    <a:ext uri="{9D8B030D-6E8A-4147-A177-3AD203B41FA5}">
                      <a16:colId xmlns:a16="http://schemas.microsoft.com/office/drawing/2014/main" val="2155609747"/>
                    </a:ext>
                  </a:extLst>
                </a:gridCol>
              </a:tblGrid>
              <a:tr h="195008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32553"/>
                  </a:ext>
                </a:extLst>
              </a:tr>
              <a:tr h="1950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Speckle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Non-speckle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094858"/>
                  </a:ext>
                </a:extLst>
              </a:tr>
              <a:tr h="19500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Speckle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552385"/>
                  </a:ext>
                </a:extLst>
              </a:tr>
              <a:tr h="19500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Non-speckle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20 %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to 90 %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0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5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Chong, Nger Ling</dc:creator>
  <cp:lastModifiedBy>Chong, Nger Ling</cp:lastModifiedBy>
  <cp:revision>8</cp:revision>
  <dcterms:created xsi:type="dcterms:W3CDTF">2021-11-25T07:42:43Z</dcterms:created>
  <dcterms:modified xsi:type="dcterms:W3CDTF">2021-11-29T06:31:38Z</dcterms:modified>
</cp:coreProperties>
</file>