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0" d="100"/>
          <a:sy n="120" d="100"/>
        </p:scale>
        <p:origin x="186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ng, Nger Ling" userId="c51477ab-6967-41b7-bd42-9a3b2de2bf48" providerId="ADAL" clId="{661BD97C-D5FE-48E8-B146-4387970A35CC}"/>
    <pc:docChg chg="modSld">
      <pc:chgData name="Chong, Nger Ling" userId="c51477ab-6967-41b7-bd42-9a3b2de2bf48" providerId="ADAL" clId="{661BD97C-D5FE-48E8-B146-4387970A35CC}" dt="2021-11-26T08:32:26.356" v="196" actId="1076"/>
      <pc:docMkLst>
        <pc:docMk/>
      </pc:docMkLst>
      <pc:sldChg chg="modSp mod">
        <pc:chgData name="Chong, Nger Ling" userId="c51477ab-6967-41b7-bd42-9a3b2de2bf48" providerId="ADAL" clId="{661BD97C-D5FE-48E8-B146-4387970A35CC}" dt="2021-11-26T08:32:26.356" v="196" actId="1076"/>
        <pc:sldMkLst>
          <pc:docMk/>
          <pc:sldMk cId="1128558066" sldId="256"/>
        </pc:sldMkLst>
        <pc:spChg chg="mod">
          <ac:chgData name="Chong, Nger Ling" userId="c51477ab-6967-41b7-bd42-9a3b2de2bf48" providerId="ADAL" clId="{661BD97C-D5FE-48E8-B146-4387970A35CC}" dt="2021-11-26T08:30:05.875" v="189" actId="6549"/>
          <ac:spMkLst>
            <pc:docMk/>
            <pc:sldMk cId="1128558066" sldId="256"/>
            <ac:spMk id="4" creationId="{AD9354BF-A3E2-4B64-A83A-91E6E214AA9A}"/>
          </ac:spMkLst>
        </pc:spChg>
        <pc:spChg chg="mod">
          <ac:chgData name="Chong, Nger Ling" userId="c51477ab-6967-41b7-bd42-9a3b2de2bf48" providerId="ADAL" clId="{661BD97C-D5FE-48E8-B146-4387970A35CC}" dt="2021-11-26T08:32:17.185" v="194" actId="1076"/>
          <ac:spMkLst>
            <pc:docMk/>
            <pc:sldMk cId="1128558066" sldId="256"/>
            <ac:spMk id="5" creationId="{D28DF6C5-1538-4C40-AED9-E2C9B4DA0F55}"/>
          </ac:spMkLst>
        </pc:spChg>
        <pc:spChg chg="mod">
          <ac:chgData name="Chong, Nger Ling" userId="c51477ab-6967-41b7-bd42-9a3b2de2bf48" providerId="ADAL" clId="{661BD97C-D5FE-48E8-B146-4387970A35CC}" dt="2021-11-26T08:13:44.676" v="143" actId="122"/>
          <ac:spMkLst>
            <pc:docMk/>
            <pc:sldMk cId="1128558066" sldId="256"/>
            <ac:spMk id="6" creationId="{D5282910-D12A-49B5-9313-A1C676198FE6}"/>
          </ac:spMkLst>
        </pc:spChg>
        <pc:spChg chg="mod">
          <ac:chgData name="Chong, Nger Ling" userId="c51477ab-6967-41b7-bd42-9a3b2de2bf48" providerId="ADAL" clId="{661BD97C-D5FE-48E8-B146-4387970A35CC}" dt="2021-11-26T08:32:12.707" v="193" actId="1076"/>
          <ac:spMkLst>
            <pc:docMk/>
            <pc:sldMk cId="1128558066" sldId="256"/>
            <ac:spMk id="7" creationId="{C17BC3FA-BB61-492B-A1C9-3C37E0D10559}"/>
          </ac:spMkLst>
        </pc:spChg>
        <pc:spChg chg="mod">
          <ac:chgData name="Chong, Nger Ling" userId="c51477ab-6967-41b7-bd42-9a3b2de2bf48" providerId="ADAL" clId="{661BD97C-D5FE-48E8-B146-4387970A35CC}" dt="2021-11-26T08:32:26.356" v="196" actId="1076"/>
          <ac:spMkLst>
            <pc:docMk/>
            <pc:sldMk cId="1128558066" sldId="256"/>
            <ac:spMk id="8" creationId="{17EA9FC3-FA67-4B93-A6B3-F69CCD85F086}"/>
          </ac:spMkLst>
        </pc:spChg>
        <pc:spChg chg="mod">
          <ac:chgData name="Chong, Nger Ling" userId="c51477ab-6967-41b7-bd42-9a3b2de2bf48" providerId="ADAL" clId="{661BD97C-D5FE-48E8-B146-4387970A35CC}" dt="2021-11-26T08:32:20.456" v="195" actId="1076"/>
          <ac:spMkLst>
            <pc:docMk/>
            <pc:sldMk cId="1128558066" sldId="256"/>
            <ac:spMk id="9" creationId="{DF48A175-7338-4D2E-936C-D3F4FD51F494}"/>
          </ac:spMkLst>
        </pc:spChg>
        <pc:spChg chg="mod">
          <ac:chgData name="Chong, Nger Ling" userId="c51477ab-6967-41b7-bd42-9a3b2de2bf48" providerId="ADAL" clId="{661BD97C-D5FE-48E8-B146-4387970A35CC}" dt="2021-11-26T08:13:40.226" v="142" actId="122"/>
          <ac:spMkLst>
            <pc:docMk/>
            <pc:sldMk cId="1128558066" sldId="256"/>
            <ac:spMk id="10" creationId="{99989945-D411-42BE-9488-3A40724145DF}"/>
          </ac:spMkLst>
        </pc:spChg>
        <pc:spChg chg="mod">
          <ac:chgData name="Chong, Nger Ling" userId="c51477ab-6967-41b7-bd42-9a3b2de2bf48" providerId="ADAL" clId="{661BD97C-D5FE-48E8-B146-4387970A35CC}" dt="2021-11-26T08:13:14.796" v="141" actId="14100"/>
          <ac:spMkLst>
            <pc:docMk/>
            <pc:sldMk cId="1128558066" sldId="256"/>
            <ac:spMk id="12" creationId="{61675281-FCA7-4EFC-90C7-8CD7A791DB40}"/>
          </ac:spMkLst>
        </pc:spChg>
        <pc:spChg chg="mod">
          <ac:chgData name="Chong, Nger Ling" userId="c51477ab-6967-41b7-bd42-9a3b2de2bf48" providerId="ADAL" clId="{661BD97C-D5FE-48E8-B146-4387970A35CC}" dt="2021-11-26T08:19:15.518" v="151" actId="1076"/>
          <ac:spMkLst>
            <pc:docMk/>
            <pc:sldMk cId="1128558066" sldId="256"/>
            <ac:spMk id="13" creationId="{60022621-300B-4EB0-B3D5-81C413A10FC1}"/>
          </ac:spMkLst>
        </pc:spChg>
        <pc:spChg chg="mod">
          <ac:chgData name="Chong, Nger Ling" userId="c51477ab-6967-41b7-bd42-9a3b2de2bf48" providerId="ADAL" clId="{661BD97C-D5FE-48E8-B146-4387970A35CC}" dt="2021-11-26T08:32:09.903" v="192" actId="1076"/>
          <ac:spMkLst>
            <pc:docMk/>
            <pc:sldMk cId="1128558066" sldId="256"/>
            <ac:spMk id="14" creationId="{E6F77944-FAB3-45CE-841F-E1C0B9FC28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97F7-19DB-4718-A20D-8A41A6079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282B-A648-4FD6-8074-46F4A26E2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D4EC-6C75-4886-9EC4-13835D67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A2C46-75BC-446B-B9E7-82B5871C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C0986-C999-4C15-8316-27C964BA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32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2F41-B547-4FA8-82A7-1C25FBFD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26EC5-B96A-49CF-B8F1-AB39C6072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0D8F-5FFF-4168-8E9D-9B025C9C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FD49-207D-487D-B382-ED089D9F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6B95-6BCE-4182-BACB-BFE16ED0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86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EC852-065E-4428-8278-8A3975C82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CBA19-B029-4A98-AD06-08DD30847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EC8DE-6152-40F6-94EB-510A8106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C1B2-4486-467C-9A80-1FEC4D4D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D1CB-6C97-4A43-886D-E373A8A5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187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2DCE-EC0F-4DEE-A670-58DF5251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6FF0-D8AF-4860-98FA-CBF3D611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4DD1-1C65-4339-A9EA-89ED3F60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2D41-E184-480A-8079-81A2C94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337B-3081-4BF3-95F8-1587B5D0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78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D913-C16E-4722-B6B7-CD3B91A8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00AB5-B3DD-4764-A6BF-2A599D1F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50BB-2BD6-423F-9523-B0C05D4B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FD4D3-7B19-4E49-A4DA-2A4457D7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A918-1CE7-4AF3-8E6A-3B306AD3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078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5194-2849-4BA9-A58C-65D0547B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DAE6-9212-44BD-8C82-98B6D83BD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6159-0C05-471C-91B3-858CEC22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A6CC-1EE7-4A6F-92FC-D4F00DFA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B1FFF-8EFD-4C57-93BA-A32DAB2D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ED27-E848-48D8-9C9B-828ED8B5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353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83DA-7CD2-45B3-BEB0-F40F9E1F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E244-A766-46AC-BD11-66F94974F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6F84A-FA49-4937-9EE2-369AA62C9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5F53F-7199-4DFD-8AFA-14C8C971D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1517-28B2-4908-89A2-62396B42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32971-A5E6-4946-814F-A7C47E06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C5105-DA71-4440-A808-BC676E24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53123-982E-4854-8BF4-C51ABA8F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62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10D3-1D75-4E09-9E98-563E71F8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A9B9D-08EA-4106-94AB-802AD9C8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67C6F-71D1-4B57-9714-25726B15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A946F-CBD2-4343-8133-DE9C35B7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368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92285-52AF-46B3-B92B-6F4C34DB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B451-3C73-469F-A71B-DD8A1D84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B530-5813-40AE-8FC7-93DD3857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170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27A9-DC34-4353-9BFA-F0024ECC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923C-91E1-4BAA-9EA9-E6486FC1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59211-EA07-4A85-B04F-553E148F1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10B38-175A-4E76-A8EB-044E1367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BAA4-A793-462C-8E6E-0C385933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58AF-5956-4358-A7A5-AAD1BCC0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287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FF16-0D2E-4CEF-8BA3-FA984F4D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B9D42-BC8C-430F-9E34-54D51F5B9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2E0EB-ECD7-4D52-A27A-CCF6B55AF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2F54A-B031-44F3-910F-D8943C98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55F8F-8CAA-4AF1-82D6-D47B0C98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C6535-518A-455C-92F4-EB847E47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66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A9B0E-197F-4480-9BD4-0818E17B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7303-B2E5-42FB-BF80-FFF216432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89B2-1E83-4D3B-952E-6E22708B7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5262-584D-4204-986A-988B5752D733}" type="datetimeFigureOut">
              <a:rPr lang="en-MY" smtClean="0"/>
              <a:t>26/11/2021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11A1-79A4-48DC-BB93-62412BFF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5C98-029B-48BD-8B6C-2353D1217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27D8-0367-4458-8DB0-544B7A60C0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958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354BF-A3E2-4B64-A83A-91E6E214AA9A}"/>
              </a:ext>
            </a:extLst>
          </p:cNvPr>
          <p:cNvSpPr/>
          <p:nvPr/>
        </p:nvSpPr>
        <p:spPr>
          <a:xfrm>
            <a:off x="399802" y="971536"/>
            <a:ext cx="2966051" cy="2703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Preparation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a) NA handling (NA removal/imputation)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b) Split data into train and validation datasets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c) Standardization/Normalization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d) Modularization if needed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d) Remove highly correlated features from the train data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8DF6C5-1538-4C40-AED9-E2C9B4DA0F55}"/>
              </a:ext>
            </a:extLst>
          </p:cNvPr>
          <p:cNvSpPr/>
          <p:nvPr/>
        </p:nvSpPr>
        <p:spPr>
          <a:xfrm>
            <a:off x="3466372" y="1780813"/>
            <a:ext cx="470377" cy="3714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282910-D12A-49B5-9313-A1C676198FE6}"/>
              </a:ext>
            </a:extLst>
          </p:cNvPr>
          <p:cNvSpPr/>
          <p:nvPr/>
        </p:nvSpPr>
        <p:spPr>
          <a:xfrm>
            <a:off x="4013161" y="1117709"/>
            <a:ext cx="2408629" cy="15963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Feature Selection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select features that are relevant to the target variable and reduce the no. of features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Algorithms: Boruta, ANOVA, Random Forest, etc.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7BC3FA-BB61-492B-A1C9-3C37E0D10559}"/>
              </a:ext>
            </a:extLst>
          </p:cNvPr>
          <p:cNvSpPr/>
          <p:nvPr/>
        </p:nvSpPr>
        <p:spPr>
          <a:xfrm>
            <a:off x="6575989" y="1770387"/>
            <a:ext cx="611858" cy="3714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A9FC3-FA67-4B93-A6B3-F69CCD85F086}"/>
              </a:ext>
            </a:extLst>
          </p:cNvPr>
          <p:cNvSpPr/>
          <p:nvPr/>
        </p:nvSpPr>
        <p:spPr>
          <a:xfrm>
            <a:off x="5458906" y="3085533"/>
            <a:ext cx="2695491" cy="15963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Sampling to address class imbalance (on train data only)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a)Non-synthetic: random oversampling/random </a:t>
            </a:r>
            <a:r>
              <a:rPr lang="en-US" sz="1400" dirty="0" err="1">
                <a:solidFill>
                  <a:schemeClr val="tx1"/>
                </a:solidFill>
              </a:rPr>
              <a:t>undersampling</a:t>
            </a:r>
            <a:r>
              <a:rPr lang="en-US" sz="1400" dirty="0">
                <a:solidFill>
                  <a:schemeClr val="tx1"/>
                </a:solidFill>
              </a:rPr>
              <a:t>/COU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b) Synthetic data: SMOTE, Borderline SMOTE, etc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F48A175-7338-4D2E-936C-D3F4FD51F494}"/>
              </a:ext>
            </a:extLst>
          </p:cNvPr>
          <p:cNvSpPr/>
          <p:nvPr/>
        </p:nvSpPr>
        <p:spPr>
          <a:xfrm>
            <a:off x="9913323" y="1730144"/>
            <a:ext cx="431717" cy="3714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89945-D411-42BE-9488-3A40724145DF}"/>
              </a:ext>
            </a:extLst>
          </p:cNvPr>
          <p:cNvSpPr/>
          <p:nvPr/>
        </p:nvSpPr>
        <p:spPr>
          <a:xfrm>
            <a:off x="7209053" y="991633"/>
            <a:ext cx="2604655" cy="1854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Model Building and Validation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a) Explore various algorithms: </a:t>
            </a:r>
            <a:r>
              <a:rPr lang="en-US" sz="1400" dirty="0" err="1">
                <a:solidFill>
                  <a:schemeClr val="tx1"/>
                </a:solidFill>
              </a:rPr>
              <a:t>XGBoost,Random</a:t>
            </a:r>
            <a:r>
              <a:rPr lang="en-US" sz="1400" dirty="0">
                <a:solidFill>
                  <a:schemeClr val="tx1"/>
                </a:solidFill>
              </a:rPr>
              <a:t> Forest, SVM, One class </a:t>
            </a:r>
            <a:r>
              <a:rPr lang="en-US" sz="1400" dirty="0" err="1">
                <a:solidFill>
                  <a:schemeClr val="tx1"/>
                </a:solidFill>
              </a:rPr>
              <a:t>models,etc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b) Hyperparameter tuning and grid search for model optimization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75281-FCA7-4EFC-90C7-8CD7A791DB40}"/>
              </a:ext>
            </a:extLst>
          </p:cNvPr>
          <p:cNvSpPr txBox="1"/>
          <p:nvPr/>
        </p:nvSpPr>
        <p:spPr>
          <a:xfrm>
            <a:off x="418010" y="235132"/>
            <a:ext cx="582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ML Workflow – High Level Plan</a:t>
            </a:r>
            <a:endParaRPr lang="en-MY" sz="2800" b="1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22621-300B-4EB0-B3D5-81C413A10FC1}"/>
              </a:ext>
            </a:extLst>
          </p:cNvPr>
          <p:cNvSpPr/>
          <p:nvPr/>
        </p:nvSpPr>
        <p:spPr>
          <a:xfrm>
            <a:off x="10384604" y="1061294"/>
            <a:ext cx="1575909" cy="1709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Validate best model on test data (latest data)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To evaluate final model performance and model stability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F77944-FAB3-45CE-841F-E1C0B9FC2832}"/>
              </a:ext>
            </a:extLst>
          </p:cNvPr>
          <p:cNvSpPr/>
          <p:nvPr/>
        </p:nvSpPr>
        <p:spPr>
          <a:xfrm rot="16200000">
            <a:off x="6362487" y="2400291"/>
            <a:ext cx="888331" cy="371475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Chong, Nger Ling</dc:creator>
  <cp:lastModifiedBy>Chong, Nger Ling</cp:lastModifiedBy>
  <cp:revision>8</cp:revision>
  <dcterms:created xsi:type="dcterms:W3CDTF">2021-11-25T07:42:43Z</dcterms:created>
  <dcterms:modified xsi:type="dcterms:W3CDTF">2021-11-26T08:32:31Z</dcterms:modified>
</cp:coreProperties>
</file>