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95" r:id="rId5"/>
    <p:sldMasterId id="2147483706" r:id="rId6"/>
  </p:sldMasterIdLst>
  <p:notesMasterIdLst>
    <p:notesMasterId r:id="rId12"/>
  </p:notesMasterIdLst>
  <p:handoutMasterIdLst>
    <p:handoutMasterId r:id="rId13"/>
  </p:handoutMasterIdLst>
  <p:sldIdLst>
    <p:sldId id="292" r:id="rId7"/>
    <p:sldId id="293" r:id="rId8"/>
    <p:sldId id="294" r:id="rId9"/>
    <p:sldId id="295" r:id="rId10"/>
    <p:sldId id="29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p15:clr>
            <a:srgbClr val="A4A3A4"/>
          </p15:clr>
        </p15:guide>
        <p15:guide id="3" orient="horz" pos="124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partment of Veterans Affairs" initials="DoV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483F"/>
    <a:srgbClr val="FF4C43"/>
    <a:srgbClr val="5BD078"/>
    <a:srgbClr val="FFFF66"/>
    <a:srgbClr val="ED7D31"/>
    <a:srgbClr val="F5C040"/>
    <a:srgbClr val="05E0DB"/>
    <a:srgbClr val="6191CB"/>
    <a:srgbClr val="31B6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29" autoAdjust="0"/>
    <p:restoredTop sz="90515" autoAdjust="0"/>
  </p:normalViewPr>
  <p:slideViewPr>
    <p:cSldViewPr snapToGrid="0" snapToObjects="1">
      <p:cViewPr varScale="1">
        <p:scale>
          <a:sx n="65" d="100"/>
          <a:sy n="65" d="100"/>
        </p:scale>
        <p:origin x="1926" y="78"/>
      </p:cViewPr>
      <p:guideLst>
        <p:guide pos="2880"/>
        <p:guide orient="horz" pos="1248"/>
      </p:guideLst>
    </p:cSldViewPr>
  </p:slideViewPr>
  <p:notesTextViewPr>
    <p:cViewPr>
      <p:scale>
        <a:sx n="1" d="1"/>
        <a:sy n="1" d="1"/>
      </p:scale>
      <p:origin x="0" y="0"/>
    </p:cViewPr>
  </p:notesTextViewPr>
  <p:notesViewPr>
    <p:cSldViewPr snapToGrid="0" snapToObjects="1">
      <p:cViewPr varScale="1">
        <p:scale>
          <a:sx n="61" d="100"/>
          <a:sy n="61" d="100"/>
        </p:scale>
        <p:origin x="24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0721587711699"/>
          <c:y val="1.9527706278695732E-2"/>
          <c:w val="0.83187301275877634"/>
          <c:h val="0.9648808809917"/>
        </c:manualLayout>
      </c:layout>
      <c:doughnutChart>
        <c:varyColors val="1"/>
        <c:ser>
          <c:idx val="0"/>
          <c:order val="0"/>
          <c:tx>
            <c:strRef>
              <c:f>Sheet1!$B$1</c:f>
              <c:strCache>
                <c:ptCount val="1"/>
                <c:pt idx="0">
                  <c:v>Sales</c:v>
                </c:pt>
              </c:strCache>
            </c:strRef>
          </c:tx>
          <c:spPr>
            <a:ln w="12700">
              <a:solidFill>
                <a:schemeClr val="tx1">
                  <a:lumMod val="75000"/>
                  <a:lumOff val="25000"/>
                </a:schemeClr>
              </a:solidFill>
            </a:ln>
          </c:spPr>
          <c:explosion val="1"/>
          <c:dPt>
            <c:idx val="0"/>
            <c:bubble3D val="0"/>
            <c:spPr>
              <a:solidFill>
                <a:srgbClr val="FFFF66"/>
              </a:solidFill>
              <a:ln w="12700">
                <a:noFill/>
              </a:ln>
              <a:effectLst/>
            </c:spPr>
            <c:extLst>
              <c:ext xmlns:c16="http://schemas.microsoft.com/office/drawing/2014/chart" uri="{C3380CC4-5D6E-409C-BE32-E72D297353CC}">
                <c16:uniqueId val="{00000001-7393-475A-8B89-50F82A46C045}"/>
              </c:ext>
            </c:extLst>
          </c:dPt>
          <c:dPt>
            <c:idx val="1"/>
            <c:bubble3D val="0"/>
            <c:spPr>
              <a:solidFill>
                <a:srgbClr val="5BD078"/>
              </a:solidFill>
              <a:ln w="12700">
                <a:solidFill>
                  <a:schemeClr val="tx1"/>
                </a:solidFill>
              </a:ln>
              <a:effectLst/>
            </c:spPr>
            <c:extLst>
              <c:ext xmlns:c16="http://schemas.microsoft.com/office/drawing/2014/chart" uri="{C3380CC4-5D6E-409C-BE32-E72D297353CC}">
                <c16:uniqueId val="{00000003-7393-475A-8B89-50F82A46C045}"/>
              </c:ext>
            </c:extLst>
          </c:dPt>
          <c:dPt>
            <c:idx val="2"/>
            <c:bubble3D val="0"/>
            <c:spPr>
              <a:noFill/>
              <a:ln w="12700">
                <a:noFill/>
              </a:ln>
              <a:effectLst/>
            </c:spPr>
            <c:extLst>
              <c:ext xmlns:c16="http://schemas.microsoft.com/office/drawing/2014/chart" uri="{C3380CC4-5D6E-409C-BE32-E72D297353CC}">
                <c16:uniqueId val="{00000005-7393-475A-8B89-50F82A46C045}"/>
              </c:ext>
            </c:extLst>
          </c:dPt>
          <c:dPt>
            <c:idx val="3"/>
            <c:bubble3D val="0"/>
            <c:spPr>
              <a:solidFill>
                <a:srgbClr val="FF483F"/>
              </a:solidFill>
              <a:ln w="12700">
                <a:noFill/>
              </a:ln>
              <a:effectLst/>
            </c:spPr>
            <c:extLst>
              <c:ext xmlns:c16="http://schemas.microsoft.com/office/drawing/2014/chart" uri="{C3380CC4-5D6E-409C-BE32-E72D297353CC}">
                <c16:uniqueId val="{00000007-7393-475A-8B89-50F82A46C045}"/>
              </c:ext>
            </c:extLst>
          </c:dPt>
          <c:dPt>
            <c:idx val="4"/>
            <c:bubble3D val="0"/>
            <c:spPr>
              <a:solidFill>
                <a:srgbClr val="ED7D31"/>
              </a:solidFill>
              <a:ln w="12700">
                <a:noFill/>
              </a:ln>
              <a:effectLst/>
            </c:spPr>
            <c:extLst>
              <c:ext xmlns:c16="http://schemas.microsoft.com/office/drawing/2014/chart" uri="{C3380CC4-5D6E-409C-BE32-E72D297353CC}">
                <c16:uniqueId val="{00000009-7393-475A-8B89-50F82A46C045}"/>
              </c:ext>
            </c:extLst>
          </c:dPt>
          <c:cat>
            <c:strRef>
              <c:f>Sheet1!$A$2:$A$6</c:f>
              <c:strCache>
                <c:ptCount val="5"/>
                <c:pt idx="0">
                  <c:v>1st Qtr</c:v>
                </c:pt>
                <c:pt idx="1">
                  <c:v>2nd Qtr</c:v>
                </c:pt>
                <c:pt idx="2">
                  <c:v>3rd Qtr</c:v>
                </c:pt>
                <c:pt idx="3">
                  <c:v>4th Qtr</c:v>
                </c:pt>
                <c:pt idx="4">
                  <c:v>blank</c:v>
                </c:pt>
              </c:strCache>
            </c:strRef>
          </c:cat>
          <c:val>
            <c:numRef>
              <c:f>Sheet1!$B$2:$B$6</c:f>
              <c:numCache>
                <c:formatCode>General</c:formatCode>
                <c:ptCount val="5"/>
                <c:pt idx="0">
                  <c:v>5</c:v>
                </c:pt>
                <c:pt idx="1">
                  <c:v>20</c:v>
                </c:pt>
                <c:pt idx="2">
                  <c:v>50</c:v>
                </c:pt>
                <c:pt idx="3">
                  <c:v>20</c:v>
                </c:pt>
                <c:pt idx="4">
                  <c:v>5</c:v>
                </c:pt>
              </c:numCache>
            </c:numRef>
          </c:val>
          <c:extLst>
            <c:ext xmlns:c16="http://schemas.microsoft.com/office/drawing/2014/chart" uri="{C3380CC4-5D6E-409C-BE32-E72D297353CC}">
              <c16:uniqueId val="{0000000A-7393-475A-8B89-50F82A46C045}"/>
            </c:ext>
          </c:extLst>
        </c:ser>
        <c:dLbls>
          <c:showLegendKey val="0"/>
          <c:showVal val="0"/>
          <c:showCatName val="0"/>
          <c:showSerName val="0"/>
          <c:showPercent val="0"/>
          <c:showBubbleSize val="0"/>
          <c:showLeaderLines val="1"/>
        </c:dLbls>
        <c:firstSliceAng val="0"/>
        <c:holeSize val="6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75955-7350-405C-AE5C-05220382CE66}" type="datetimeFigureOut">
              <a:rPr lang="en-US" smtClean="0"/>
              <a:t>08/10/2018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6E83E-790E-459A-A307-460284DB9867}" type="slidenum">
              <a:rPr lang="en-US" smtClean="0"/>
              <a:t>‹#›</a:t>
            </a:fld>
            <a:endParaRPr lang="en-US" dirty="0"/>
          </a:p>
        </p:txBody>
      </p:sp>
    </p:spTree>
    <p:extLst>
      <p:ext uri="{BB962C8B-B14F-4D97-AF65-F5344CB8AC3E}">
        <p14:creationId xmlns:p14="http://schemas.microsoft.com/office/powerpoint/2010/main" val="163832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E1C1F-9509-BA48-8C11-E69E8F37158A}" type="datetimeFigureOut">
              <a:rPr lang="en-US" smtClean="0"/>
              <a:t>08/10/2018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681A5-7B6C-7044-819A-4D7CC91E101F}" type="slidenum">
              <a:rPr lang="en-US" smtClean="0"/>
              <a:t>‹#›</a:t>
            </a:fld>
            <a:endParaRPr lang="en-US" dirty="0"/>
          </a:p>
        </p:txBody>
      </p:sp>
    </p:spTree>
    <p:extLst>
      <p:ext uri="{BB962C8B-B14F-4D97-AF65-F5344CB8AC3E}">
        <p14:creationId xmlns:p14="http://schemas.microsoft.com/office/powerpoint/2010/main" val="1598819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08681A5-7B6C-7044-819A-4D7CC91E101F}" type="slidenum">
              <a:rPr lang="en-US" smtClean="0"/>
              <a:t>1</a:t>
            </a:fld>
            <a:endParaRPr lang="en-US" dirty="0"/>
          </a:p>
        </p:txBody>
      </p:sp>
    </p:spTree>
    <p:extLst>
      <p:ext uri="{BB962C8B-B14F-4D97-AF65-F5344CB8AC3E}">
        <p14:creationId xmlns:p14="http://schemas.microsoft.com/office/powerpoint/2010/main" val="2352934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le/Image 01">
    <p:spTree>
      <p:nvGrpSpPr>
        <p:cNvPr id="1" name=""/>
        <p:cNvGrpSpPr/>
        <p:nvPr/>
      </p:nvGrpSpPr>
      <p:grpSpPr>
        <a:xfrm>
          <a:off x="0" y="0"/>
          <a:ext cx="0" cy="0"/>
          <a:chOff x="0" y="0"/>
          <a:chExt cx="0" cy="0"/>
        </a:xfrm>
      </p:grpSpPr>
      <p:sp>
        <p:nvSpPr>
          <p:cNvPr id="9" name="Rectangle 8"/>
          <p:cNvSpPr/>
          <p:nvPr userDrawn="1"/>
        </p:nvSpPr>
        <p:spPr>
          <a:xfrm>
            <a:off x="0" y="0"/>
            <a:ext cx="9144000" cy="6110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5611" y="232113"/>
            <a:ext cx="8690875" cy="5746073"/>
          </a:xfrm>
          <a:prstGeom prst="rect">
            <a:avLst/>
          </a:prstGeom>
        </p:spPr>
      </p:pic>
      <p:sp>
        <p:nvSpPr>
          <p:cNvPr id="2" name="Title 1"/>
          <p:cNvSpPr>
            <a:spLocks noGrp="1"/>
          </p:cNvSpPr>
          <p:nvPr>
            <p:ph type="ctrTitle"/>
          </p:nvPr>
        </p:nvSpPr>
        <p:spPr>
          <a:xfrm>
            <a:off x="419100" y="1371600"/>
            <a:ext cx="7772400" cy="683231"/>
          </a:xfrm>
        </p:spPr>
        <p:txBody>
          <a:bodyPr anchor="t">
            <a:noAutofit/>
          </a:bodyPr>
          <a:lstStyle>
            <a:lvl1pPr algn="l">
              <a:defRPr sz="5000" b="1" i="0">
                <a:solidFill>
                  <a:schemeClr val="bg1"/>
                </a:solidFill>
                <a:latin typeface="Franklin Gothic Medium" charset="0"/>
                <a:ea typeface="Franklin Gothic Medium" charset="0"/>
                <a:cs typeface="Franklin Gothic Medium" charset="0"/>
              </a:defRPr>
            </a:lvl1pPr>
          </a:lstStyle>
          <a:p>
            <a:r>
              <a:rPr lang="en-US" dirty="0"/>
              <a:t>Click to edit Master title style</a:t>
            </a:r>
          </a:p>
        </p:txBody>
      </p:sp>
      <p:sp>
        <p:nvSpPr>
          <p:cNvPr id="3" name="Subtitle 2"/>
          <p:cNvSpPr>
            <a:spLocks noGrp="1"/>
          </p:cNvSpPr>
          <p:nvPr>
            <p:ph type="subTitle" idx="1"/>
          </p:nvPr>
        </p:nvSpPr>
        <p:spPr>
          <a:xfrm>
            <a:off x="419101" y="2292083"/>
            <a:ext cx="4152900" cy="2614146"/>
          </a:xfrm>
        </p:spPr>
        <p:txBody>
          <a:bodyPr lIns="0" tIns="0" rIns="0" bIns="0">
            <a:normAutofit/>
          </a:bodyPr>
          <a:lstStyle>
            <a:lvl1pPr marL="0" indent="0" algn="l">
              <a:lnSpc>
                <a:spcPct val="100000"/>
              </a:lnSpc>
              <a:spcBef>
                <a:spcPts val="1000"/>
              </a:spcBef>
              <a:buNone/>
              <a:defRPr sz="2000" b="0" i="1">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Content Placeholder 9"/>
          <p:cNvSpPr>
            <a:spLocks noGrp="1"/>
          </p:cNvSpPr>
          <p:nvPr>
            <p:ph sz="quarter" idx="10" hasCustomPrompt="1"/>
          </p:nvPr>
        </p:nvSpPr>
        <p:spPr>
          <a:xfrm>
            <a:off x="419100" y="368301"/>
            <a:ext cx="8305800" cy="433968"/>
          </a:xfrm>
        </p:spPr>
        <p:txBody>
          <a:bodyPr lIns="0" tIns="0" rIns="0" bIns="0">
            <a:noAutofit/>
          </a:bodyPr>
          <a:lstStyle>
            <a:lvl1pPr marL="0" indent="0">
              <a:buNone/>
              <a:defRPr sz="1300" b="1" i="0" spc="80" baseline="0">
                <a:solidFill>
                  <a:schemeClr val="bg1"/>
                </a:solidFill>
                <a:latin typeface="Franklin Gothic Medium" charset="0"/>
                <a:ea typeface="Franklin Gothic Medium" charset="0"/>
                <a:cs typeface="Franklin Gothic Medium" charset="0"/>
              </a:defRPr>
            </a:lvl1pPr>
            <a:lvl2pPr marL="457200" indent="0">
              <a:buNone/>
              <a:defRPr sz="1200">
                <a:solidFill>
                  <a:schemeClr val="bg1"/>
                </a:solidFill>
                <a:latin typeface="Roboto" charset="0"/>
                <a:ea typeface="Roboto" charset="0"/>
                <a:cs typeface="Roboto" charset="0"/>
              </a:defRPr>
            </a:lvl2pPr>
            <a:lvl3pPr marL="914400" indent="0">
              <a:buNone/>
              <a:defRPr sz="1200">
                <a:solidFill>
                  <a:schemeClr val="bg1"/>
                </a:solidFill>
                <a:latin typeface="Roboto" charset="0"/>
                <a:ea typeface="Roboto" charset="0"/>
                <a:cs typeface="Roboto" charset="0"/>
              </a:defRPr>
            </a:lvl3pPr>
            <a:lvl4pPr marL="1371600" indent="0">
              <a:buNone/>
              <a:defRPr sz="1200">
                <a:solidFill>
                  <a:schemeClr val="bg1"/>
                </a:solidFill>
                <a:latin typeface="Roboto" charset="0"/>
                <a:ea typeface="Roboto" charset="0"/>
                <a:cs typeface="Roboto" charset="0"/>
              </a:defRPr>
            </a:lvl4pPr>
            <a:lvl5pPr marL="1828800" indent="0">
              <a:buNone/>
              <a:defRPr sz="1200">
                <a:solidFill>
                  <a:schemeClr val="bg1"/>
                </a:solidFill>
                <a:latin typeface="Roboto" charset="0"/>
                <a:ea typeface="Roboto" charset="0"/>
                <a:cs typeface="Roboto" charset="0"/>
              </a:defRPr>
            </a:lvl5pPr>
          </a:lstStyle>
          <a:p>
            <a:pPr lvl="0"/>
            <a:r>
              <a:rPr lang="en-US" dirty="0"/>
              <a:t>CLICK TO EDIT MASTER TEXT STYLES</a:t>
            </a:r>
          </a:p>
        </p:txBody>
      </p:sp>
    </p:spTree>
    <p:extLst>
      <p:ext uri="{BB962C8B-B14F-4D97-AF65-F5344CB8AC3E}">
        <p14:creationId xmlns:p14="http://schemas.microsoft.com/office/powerpoint/2010/main" val="1131905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2" name="Title 1"/>
          <p:cNvSpPr>
            <a:spLocks noGrp="1"/>
          </p:cNvSpPr>
          <p:nvPr>
            <p:ph type="ctrTitle"/>
          </p:nvPr>
        </p:nvSpPr>
        <p:spPr>
          <a:xfrm>
            <a:off x="419100" y="1371600"/>
            <a:ext cx="8305800" cy="3447826"/>
          </a:xfrm>
        </p:spPr>
        <p:txBody>
          <a:bodyPr anchor="t">
            <a:noAutofit/>
          </a:bodyPr>
          <a:lstStyle>
            <a:lvl1pPr algn="l">
              <a:defRPr sz="5000" b="1" i="0">
                <a:solidFill>
                  <a:schemeClr val="accent5"/>
                </a:solidFill>
                <a:latin typeface="Franklin Gothic Medium" charset="0"/>
                <a:ea typeface="Franklin Gothic Medium" charset="0"/>
                <a:cs typeface="Franklin Gothic Medium" charset="0"/>
              </a:defRPr>
            </a:lvl1pPr>
          </a:lstStyle>
          <a:p>
            <a:r>
              <a:rPr lang="en-US" dirty="0"/>
              <a:t>Click to edit Master title style</a:t>
            </a:r>
          </a:p>
        </p:txBody>
      </p:sp>
      <p:sp>
        <p:nvSpPr>
          <p:cNvPr id="3" name="Content Placeholder 9"/>
          <p:cNvSpPr>
            <a:spLocks noGrp="1"/>
          </p:cNvSpPr>
          <p:nvPr>
            <p:ph sz="quarter" idx="10" hasCustomPrompt="1"/>
          </p:nvPr>
        </p:nvSpPr>
        <p:spPr>
          <a:xfrm>
            <a:off x="419100" y="368301"/>
            <a:ext cx="8305800" cy="433968"/>
          </a:xfrm>
        </p:spPr>
        <p:txBody>
          <a:bodyPr lIns="0" tIns="0" rIns="0" bIns="0">
            <a:noAutofit/>
          </a:bodyPr>
          <a:lstStyle>
            <a:lvl1pPr marL="0" indent="0">
              <a:buNone/>
              <a:defRPr sz="1300" b="1" i="0" spc="80" baseline="0">
                <a:solidFill>
                  <a:schemeClr val="accent2"/>
                </a:solidFill>
                <a:latin typeface="Franklin Gothic Medium" charset="0"/>
                <a:ea typeface="Franklin Gothic Medium" charset="0"/>
                <a:cs typeface="Franklin Gothic Medium" charset="0"/>
              </a:defRPr>
            </a:lvl1pPr>
            <a:lvl2pPr marL="457200" indent="0">
              <a:buNone/>
              <a:defRPr sz="1200">
                <a:solidFill>
                  <a:schemeClr val="bg1"/>
                </a:solidFill>
                <a:latin typeface="Roboto" charset="0"/>
                <a:ea typeface="Roboto" charset="0"/>
                <a:cs typeface="Roboto" charset="0"/>
              </a:defRPr>
            </a:lvl2pPr>
            <a:lvl3pPr marL="914400" indent="0">
              <a:buNone/>
              <a:defRPr sz="1200">
                <a:solidFill>
                  <a:schemeClr val="bg1"/>
                </a:solidFill>
                <a:latin typeface="Roboto" charset="0"/>
                <a:ea typeface="Roboto" charset="0"/>
                <a:cs typeface="Roboto" charset="0"/>
              </a:defRPr>
            </a:lvl3pPr>
            <a:lvl4pPr marL="1371600" indent="0">
              <a:buNone/>
              <a:defRPr sz="1200">
                <a:solidFill>
                  <a:schemeClr val="bg1"/>
                </a:solidFill>
                <a:latin typeface="Roboto" charset="0"/>
                <a:ea typeface="Roboto" charset="0"/>
                <a:cs typeface="Roboto" charset="0"/>
              </a:defRPr>
            </a:lvl4pPr>
            <a:lvl5pPr marL="1828800" indent="0">
              <a:buNone/>
              <a:defRPr sz="1200">
                <a:solidFill>
                  <a:schemeClr val="bg1"/>
                </a:solidFill>
                <a:latin typeface="Roboto" charset="0"/>
                <a:ea typeface="Roboto" charset="0"/>
                <a:cs typeface="Roboto" charset="0"/>
              </a:defRPr>
            </a:lvl5pPr>
          </a:lstStyle>
          <a:p>
            <a:pPr lvl="0"/>
            <a:r>
              <a:rPr lang="en-US" dirty="0"/>
              <a:t>CLICK TO EDIT MASTER TEXT STYLES</a:t>
            </a:r>
          </a:p>
        </p:txBody>
      </p:sp>
      <p:sp>
        <p:nvSpPr>
          <p:cNvPr id="5" name="Rectangle 4"/>
          <p:cNvSpPr/>
          <p:nvPr userDrawn="1"/>
        </p:nvSpPr>
        <p:spPr>
          <a:xfrm>
            <a:off x="228600" y="228600"/>
            <a:ext cx="8724900" cy="9301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1975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Research">
    <p:spTree>
      <p:nvGrpSpPr>
        <p:cNvPr id="1" name=""/>
        <p:cNvGrpSpPr/>
        <p:nvPr/>
      </p:nvGrpSpPr>
      <p:grpSpPr>
        <a:xfrm>
          <a:off x="0" y="0"/>
          <a:ext cx="0" cy="0"/>
          <a:chOff x="0" y="0"/>
          <a:chExt cx="0" cy="0"/>
        </a:xfrm>
      </p:grpSpPr>
      <p:sp>
        <p:nvSpPr>
          <p:cNvPr id="2" name="Title 1"/>
          <p:cNvSpPr>
            <a:spLocks noGrp="1"/>
          </p:cNvSpPr>
          <p:nvPr>
            <p:ph type="ctrTitle"/>
          </p:nvPr>
        </p:nvSpPr>
        <p:spPr>
          <a:xfrm>
            <a:off x="419100" y="887603"/>
            <a:ext cx="8305800" cy="967994"/>
          </a:xfrm>
        </p:spPr>
        <p:txBody>
          <a:bodyPr anchor="t">
            <a:normAutofit/>
          </a:bodyPr>
          <a:lstStyle>
            <a:lvl1pPr algn="l">
              <a:defRPr sz="2800" b="0" i="0" spc="0">
                <a:solidFill>
                  <a:schemeClr val="tx1"/>
                </a:solidFill>
                <a:latin typeface="Franklin Gothic Book" charset="0"/>
                <a:ea typeface="Franklin Gothic Book" charset="0"/>
                <a:cs typeface="Franklin Gothic Book" charset="0"/>
              </a:defRPr>
            </a:lvl1pPr>
          </a:lstStyle>
          <a:p>
            <a:r>
              <a:rPr lang="en-US" dirty="0"/>
              <a:t>Click to edit Master title style</a:t>
            </a:r>
          </a:p>
        </p:txBody>
      </p:sp>
      <p:sp>
        <p:nvSpPr>
          <p:cNvPr id="6" name="Content Placeholder 9"/>
          <p:cNvSpPr>
            <a:spLocks noGrp="1"/>
          </p:cNvSpPr>
          <p:nvPr>
            <p:ph sz="quarter" idx="10" hasCustomPrompt="1"/>
          </p:nvPr>
        </p:nvSpPr>
        <p:spPr>
          <a:xfrm>
            <a:off x="419100" y="368301"/>
            <a:ext cx="8305800" cy="433968"/>
          </a:xfrm>
        </p:spPr>
        <p:txBody>
          <a:bodyPr lIns="0" tIns="0" rIns="0" bIns="0">
            <a:noAutofit/>
          </a:bodyPr>
          <a:lstStyle>
            <a:lvl1pPr marL="0" indent="0">
              <a:buNone/>
              <a:defRPr sz="1300" b="1" i="0" spc="80" baseline="0">
                <a:solidFill>
                  <a:schemeClr val="bg2"/>
                </a:solidFill>
                <a:latin typeface="Franklin Gothic Medium" charset="0"/>
                <a:ea typeface="Franklin Gothic Medium" charset="0"/>
                <a:cs typeface="Franklin Gothic Medium" charset="0"/>
              </a:defRPr>
            </a:lvl1pPr>
            <a:lvl2pPr marL="457200" indent="0">
              <a:buNone/>
              <a:defRPr sz="1200">
                <a:solidFill>
                  <a:schemeClr val="bg1"/>
                </a:solidFill>
                <a:latin typeface="Roboto" charset="0"/>
                <a:ea typeface="Roboto" charset="0"/>
                <a:cs typeface="Roboto" charset="0"/>
              </a:defRPr>
            </a:lvl2pPr>
            <a:lvl3pPr marL="914400" indent="0">
              <a:buNone/>
              <a:defRPr sz="1200">
                <a:solidFill>
                  <a:schemeClr val="bg1"/>
                </a:solidFill>
                <a:latin typeface="Roboto" charset="0"/>
                <a:ea typeface="Roboto" charset="0"/>
                <a:cs typeface="Roboto" charset="0"/>
              </a:defRPr>
            </a:lvl3pPr>
            <a:lvl4pPr marL="1371600" indent="0">
              <a:buNone/>
              <a:defRPr sz="1200">
                <a:solidFill>
                  <a:schemeClr val="bg1"/>
                </a:solidFill>
                <a:latin typeface="Roboto" charset="0"/>
                <a:ea typeface="Roboto" charset="0"/>
                <a:cs typeface="Roboto" charset="0"/>
              </a:defRPr>
            </a:lvl4pPr>
            <a:lvl5pPr marL="1828800" indent="0">
              <a:buNone/>
              <a:defRPr sz="1200">
                <a:solidFill>
                  <a:schemeClr val="bg1"/>
                </a:solidFill>
                <a:latin typeface="Roboto" charset="0"/>
                <a:ea typeface="Roboto" charset="0"/>
                <a:cs typeface="Roboto" charset="0"/>
              </a:defRPr>
            </a:lvl5pPr>
          </a:lstStyle>
          <a:p>
            <a:pPr lvl="0"/>
            <a:r>
              <a:rPr lang="en-US" dirty="0"/>
              <a:t>CLICK TO EDIT MASTER TEXT STYLES</a:t>
            </a:r>
          </a:p>
        </p:txBody>
      </p:sp>
      <p:sp>
        <p:nvSpPr>
          <p:cNvPr id="8" name="Picture Placeholder 7"/>
          <p:cNvSpPr>
            <a:spLocks noGrp="1"/>
          </p:cNvSpPr>
          <p:nvPr>
            <p:ph type="pic" sz="quarter" idx="11"/>
          </p:nvPr>
        </p:nvSpPr>
        <p:spPr>
          <a:xfrm>
            <a:off x="419100" y="2274888"/>
            <a:ext cx="2614032" cy="1651000"/>
          </a:xfrm>
          <a:noFill/>
        </p:spPr>
        <p:txBody>
          <a:bodyPr lIns="91440" tIns="91440" rIns="91440">
            <a:normAutofit/>
          </a:bodyPr>
          <a:lstStyle>
            <a:lvl1pPr marL="0" indent="0">
              <a:buNone/>
              <a:defRPr sz="1200">
                <a:solidFill>
                  <a:schemeClr val="tx1"/>
                </a:solidFill>
                <a:latin typeface="Franklin Gothic Book" charset="0"/>
                <a:ea typeface="Franklin Gothic Book" charset="0"/>
                <a:cs typeface="Franklin Gothic Book" charset="0"/>
              </a:defRPr>
            </a:lvl1pPr>
          </a:lstStyle>
          <a:p>
            <a:endParaRPr lang="en-US" dirty="0"/>
          </a:p>
        </p:txBody>
      </p:sp>
      <p:sp>
        <p:nvSpPr>
          <p:cNvPr id="14" name="Picture Placeholder 7"/>
          <p:cNvSpPr>
            <a:spLocks noGrp="1"/>
          </p:cNvSpPr>
          <p:nvPr>
            <p:ph type="pic" sz="quarter" idx="12"/>
          </p:nvPr>
        </p:nvSpPr>
        <p:spPr>
          <a:xfrm>
            <a:off x="3276600" y="2274888"/>
            <a:ext cx="2614032" cy="1651000"/>
          </a:xfrm>
          <a:noFill/>
        </p:spPr>
        <p:txBody>
          <a:bodyPr lIns="91440" tIns="91440" rIns="91440">
            <a:normAutofit/>
          </a:bodyPr>
          <a:lstStyle>
            <a:lvl1pPr marL="0" indent="0">
              <a:buNone/>
              <a:defRPr sz="1200">
                <a:solidFill>
                  <a:schemeClr val="tx1"/>
                </a:solidFill>
                <a:latin typeface="Franklin Gothic Book" charset="0"/>
                <a:ea typeface="Franklin Gothic Book" charset="0"/>
                <a:cs typeface="Franklin Gothic Book" charset="0"/>
              </a:defRPr>
            </a:lvl1pPr>
          </a:lstStyle>
          <a:p>
            <a:endParaRPr lang="en-US" dirty="0"/>
          </a:p>
        </p:txBody>
      </p:sp>
      <p:sp>
        <p:nvSpPr>
          <p:cNvPr id="19" name="Picture Placeholder 7"/>
          <p:cNvSpPr>
            <a:spLocks noGrp="1"/>
          </p:cNvSpPr>
          <p:nvPr>
            <p:ph type="pic" sz="quarter" idx="13"/>
          </p:nvPr>
        </p:nvSpPr>
        <p:spPr>
          <a:xfrm>
            <a:off x="6096000" y="2274888"/>
            <a:ext cx="2614032" cy="1651000"/>
          </a:xfrm>
          <a:noFill/>
        </p:spPr>
        <p:txBody>
          <a:bodyPr lIns="91440" tIns="91440" rIns="91440">
            <a:normAutofit/>
          </a:bodyPr>
          <a:lstStyle>
            <a:lvl1pPr marL="0" indent="0">
              <a:buNone/>
              <a:defRPr sz="1200">
                <a:solidFill>
                  <a:schemeClr val="tx1"/>
                </a:solidFill>
                <a:latin typeface="Franklin Gothic Book" charset="0"/>
                <a:ea typeface="Franklin Gothic Book" charset="0"/>
                <a:cs typeface="Franklin Gothic Book" charset="0"/>
              </a:defRPr>
            </a:lvl1pPr>
          </a:lstStyle>
          <a:p>
            <a:endParaRPr lang="en-US" dirty="0"/>
          </a:p>
        </p:txBody>
      </p:sp>
      <p:sp>
        <p:nvSpPr>
          <p:cNvPr id="11" name="Content Placeholder 10"/>
          <p:cNvSpPr>
            <a:spLocks noGrp="1"/>
          </p:cNvSpPr>
          <p:nvPr>
            <p:ph sz="quarter" idx="14"/>
          </p:nvPr>
        </p:nvSpPr>
        <p:spPr>
          <a:xfrm>
            <a:off x="419100" y="4137025"/>
            <a:ext cx="2636838" cy="345765"/>
          </a:xfrm>
        </p:spPr>
        <p:txBody>
          <a:bodyPr lIns="0" tIns="0" rIns="0" bIns="0">
            <a:normAutofit/>
          </a:bodyPr>
          <a:lstStyle>
            <a:lvl1pPr marL="0" indent="0">
              <a:buNone/>
              <a:defRPr sz="1400" b="1">
                <a:latin typeface="Franklin Gothic Medium" charset="0"/>
                <a:ea typeface="Franklin Gothic Medium" charset="0"/>
                <a:cs typeface="Franklin Gothic Medium" charset="0"/>
              </a:defRPr>
            </a:lvl1pPr>
            <a:lvl2pPr marL="457200" indent="0">
              <a:buNone/>
              <a:defRPr sz="1200" b="1">
                <a:latin typeface="Cooper Hewitt Book" charset="0"/>
                <a:ea typeface="Cooper Hewitt Book" charset="0"/>
                <a:cs typeface="Cooper Hewitt Book" charset="0"/>
              </a:defRPr>
            </a:lvl2pPr>
            <a:lvl3pPr marL="914400" indent="0">
              <a:buNone/>
              <a:defRPr sz="1200" b="1">
                <a:latin typeface="Cooper Hewitt Book" charset="0"/>
                <a:ea typeface="Cooper Hewitt Book" charset="0"/>
                <a:cs typeface="Cooper Hewitt Book" charset="0"/>
              </a:defRPr>
            </a:lvl3pPr>
            <a:lvl4pPr marL="1371600" indent="0">
              <a:buNone/>
              <a:defRPr sz="1200" b="1">
                <a:latin typeface="Cooper Hewitt Book" charset="0"/>
                <a:ea typeface="Cooper Hewitt Book" charset="0"/>
                <a:cs typeface="Cooper Hewitt Book" charset="0"/>
              </a:defRPr>
            </a:lvl4pPr>
            <a:lvl5pPr marL="1828800" indent="0">
              <a:buNone/>
              <a:defRPr sz="1200" b="1">
                <a:latin typeface="Cooper Hewitt Book" charset="0"/>
                <a:ea typeface="Cooper Hewitt Book" charset="0"/>
                <a:cs typeface="Cooper Hewitt Book" charset="0"/>
              </a:defRPr>
            </a:lvl5pPr>
          </a:lstStyle>
          <a:p>
            <a:pPr lvl="0"/>
            <a:r>
              <a:rPr lang="en-US" dirty="0"/>
              <a:t>Click to edit Master text styles</a:t>
            </a:r>
          </a:p>
        </p:txBody>
      </p:sp>
      <p:sp>
        <p:nvSpPr>
          <p:cNvPr id="20" name="Content Placeholder 10"/>
          <p:cNvSpPr>
            <a:spLocks noGrp="1"/>
          </p:cNvSpPr>
          <p:nvPr>
            <p:ph sz="quarter" idx="15"/>
          </p:nvPr>
        </p:nvSpPr>
        <p:spPr>
          <a:xfrm>
            <a:off x="419100" y="4479073"/>
            <a:ext cx="2636838" cy="1312127"/>
          </a:xfrm>
        </p:spPr>
        <p:txBody>
          <a:bodyPr lIns="0" tIns="0" rIns="0" bIns="0">
            <a:normAutofit/>
          </a:bodyPr>
          <a:lstStyle>
            <a:lvl1pPr marL="0" indent="0">
              <a:lnSpc>
                <a:spcPct val="125000"/>
              </a:lnSpc>
              <a:buNone/>
              <a:defRPr sz="1200" b="0">
                <a:latin typeface="Georgia" charset="0"/>
                <a:ea typeface="Georgia" charset="0"/>
                <a:cs typeface="Georgia" charset="0"/>
              </a:defRPr>
            </a:lvl1pPr>
            <a:lvl2pPr marL="457200" indent="0">
              <a:buNone/>
              <a:defRPr sz="1200" b="1">
                <a:latin typeface="Cooper Hewitt Book" charset="0"/>
                <a:ea typeface="Cooper Hewitt Book" charset="0"/>
                <a:cs typeface="Cooper Hewitt Book" charset="0"/>
              </a:defRPr>
            </a:lvl2pPr>
            <a:lvl3pPr marL="914400" indent="0">
              <a:buNone/>
              <a:defRPr sz="1200" b="1">
                <a:latin typeface="Cooper Hewitt Book" charset="0"/>
                <a:ea typeface="Cooper Hewitt Book" charset="0"/>
                <a:cs typeface="Cooper Hewitt Book" charset="0"/>
              </a:defRPr>
            </a:lvl3pPr>
            <a:lvl4pPr marL="1371600" indent="0">
              <a:buNone/>
              <a:defRPr sz="1200" b="1">
                <a:latin typeface="Cooper Hewitt Book" charset="0"/>
                <a:ea typeface="Cooper Hewitt Book" charset="0"/>
                <a:cs typeface="Cooper Hewitt Book" charset="0"/>
              </a:defRPr>
            </a:lvl4pPr>
            <a:lvl5pPr marL="1828800" indent="0">
              <a:buNone/>
              <a:defRPr sz="1200" b="1">
                <a:latin typeface="Cooper Hewitt Book" charset="0"/>
                <a:ea typeface="Cooper Hewitt Book" charset="0"/>
                <a:cs typeface="Cooper Hewitt Book" charset="0"/>
              </a:defRPr>
            </a:lvl5pPr>
          </a:lstStyle>
          <a:p>
            <a:pPr lvl="0"/>
            <a:r>
              <a:rPr lang="en-US" dirty="0"/>
              <a:t>Click to edit Master text styles</a:t>
            </a:r>
          </a:p>
        </p:txBody>
      </p:sp>
      <p:sp>
        <p:nvSpPr>
          <p:cNvPr id="21" name="Content Placeholder 10"/>
          <p:cNvSpPr>
            <a:spLocks noGrp="1"/>
          </p:cNvSpPr>
          <p:nvPr>
            <p:ph sz="quarter" idx="16"/>
          </p:nvPr>
        </p:nvSpPr>
        <p:spPr>
          <a:xfrm>
            <a:off x="3276600" y="4137025"/>
            <a:ext cx="2636838" cy="345765"/>
          </a:xfrm>
        </p:spPr>
        <p:txBody>
          <a:bodyPr lIns="0" tIns="0" rIns="0" bIns="0">
            <a:normAutofit/>
          </a:bodyPr>
          <a:lstStyle>
            <a:lvl1pPr marL="0" indent="0">
              <a:buNone/>
              <a:defRPr sz="1400" b="1">
                <a:latin typeface="Franklin Gothic Medium" charset="0"/>
                <a:ea typeface="Franklin Gothic Medium" charset="0"/>
                <a:cs typeface="Franklin Gothic Medium" charset="0"/>
              </a:defRPr>
            </a:lvl1pPr>
            <a:lvl2pPr marL="457200" indent="0">
              <a:buNone/>
              <a:defRPr sz="1200" b="1">
                <a:latin typeface="Cooper Hewitt Book" charset="0"/>
                <a:ea typeface="Cooper Hewitt Book" charset="0"/>
                <a:cs typeface="Cooper Hewitt Book" charset="0"/>
              </a:defRPr>
            </a:lvl2pPr>
            <a:lvl3pPr marL="914400" indent="0">
              <a:buNone/>
              <a:defRPr sz="1200" b="1">
                <a:latin typeface="Cooper Hewitt Book" charset="0"/>
                <a:ea typeface="Cooper Hewitt Book" charset="0"/>
                <a:cs typeface="Cooper Hewitt Book" charset="0"/>
              </a:defRPr>
            </a:lvl3pPr>
            <a:lvl4pPr marL="1371600" indent="0">
              <a:buNone/>
              <a:defRPr sz="1200" b="1">
                <a:latin typeface="Cooper Hewitt Book" charset="0"/>
                <a:ea typeface="Cooper Hewitt Book" charset="0"/>
                <a:cs typeface="Cooper Hewitt Book" charset="0"/>
              </a:defRPr>
            </a:lvl4pPr>
            <a:lvl5pPr marL="1828800" indent="0">
              <a:buNone/>
              <a:defRPr sz="1200" b="1">
                <a:latin typeface="Cooper Hewitt Book" charset="0"/>
                <a:ea typeface="Cooper Hewitt Book" charset="0"/>
                <a:cs typeface="Cooper Hewitt Book" charset="0"/>
              </a:defRPr>
            </a:lvl5pPr>
          </a:lstStyle>
          <a:p>
            <a:pPr lvl="0"/>
            <a:r>
              <a:rPr lang="en-US" dirty="0"/>
              <a:t>Click to edit Master text styles</a:t>
            </a:r>
          </a:p>
        </p:txBody>
      </p:sp>
      <p:sp>
        <p:nvSpPr>
          <p:cNvPr id="22" name="Content Placeholder 10"/>
          <p:cNvSpPr>
            <a:spLocks noGrp="1"/>
          </p:cNvSpPr>
          <p:nvPr>
            <p:ph sz="quarter" idx="17"/>
          </p:nvPr>
        </p:nvSpPr>
        <p:spPr>
          <a:xfrm>
            <a:off x="3276600" y="4479073"/>
            <a:ext cx="2636838" cy="1312127"/>
          </a:xfrm>
        </p:spPr>
        <p:txBody>
          <a:bodyPr lIns="0" tIns="0" rIns="0" bIns="0">
            <a:normAutofit/>
          </a:bodyPr>
          <a:lstStyle>
            <a:lvl1pPr marL="0" indent="0">
              <a:lnSpc>
                <a:spcPct val="125000"/>
              </a:lnSpc>
              <a:buNone/>
              <a:defRPr sz="1200" b="0">
                <a:latin typeface="Georgia" charset="0"/>
                <a:ea typeface="Georgia" charset="0"/>
                <a:cs typeface="Georgia" charset="0"/>
              </a:defRPr>
            </a:lvl1pPr>
            <a:lvl2pPr marL="457200" indent="0">
              <a:buNone/>
              <a:defRPr sz="1200" b="1">
                <a:latin typeface="Cooper Hewitt Book" charset="0"/>
                <a:ea typeface="Cooper Hewitt Book" charset="0"/>
                <a:cs typeface="Cooper Hewitt Book" charset="0"/>
              </a:defRPr>
            </a:lvl2pPr>
            <a:lvl3pPr marL="914400" indent="0">
              <a:buNone/>
              <a:defRPr sz="1200" b="1">
                <a:latin typeface="Cooper Hewitt Book" charset="0"/>
                <a:ea typeface="Cooper Hewitt Book" charset="0"/>
                <a:cs typeface="Cooper Hewitt Book" charset="0"/>
              </a:defRPr>
            </a:lvl3pPr>
            <a:lvl4pPr marL="1371600" indent="0">
              <a:buNone/>
              <a:defRPr sz="1200" b="1">
                <a:latin typeface="Cooper Hewitt Book" charset="0"/>
                <a:ea typeface="Cooper Hewitt Book" charset="0"/>
                <a:cs typeface="Cooper Hewitt Book" charset="0"/>
              </a:defRPr>
            </a:lvl4pPr>
            <a:lvl5pPr marL="1828800" indent="0">
              <a:buNone/>
              <a:defRPr sz="1200" b="1">
                <a:latin typeface="Cooper Hewitt Book" charset="0"/>
                <a:ea typeface="Cooper Hewitt Book" charset="0"/>
                <a:cs typeface="Cooper Hewitt Book" charset="0"/>
              </a:defRPr>
            </a:lvl5pPr>
          </a:lstStyle>
          <a:p>
            <a:pPr lvl="0"/>
            <a:r>
              <a:rPr lang="en-US" dirty="0"/>
              <a:t>Click to edit Master text styles</a:t>
            </a:r>
          </a:p>
        </p:txBody>
      </p:sp>
      <p:sp>
        <p:nvSpPr>
          <p:cNvPr id="23" name="Content Placeholder 10"/>
          <p:cNvSpPr>
            <a:spLocks noGrp="1"/>
          </p:cNvSpPr>
          <p:nvPr>
            <p:ph sz="quarter" idx="18"/>
          </p:nvPr>
        </p:nvSpPr>
        <p:spPr>
          <a:xfrm>
            <a:off x="6096000" y="4137025"/>
            <a:ext cx="2636838" cy="345765"/>
          </a:xfrm>
        </p:spPr>
        <p:txBody>
          <a:bodyPr lIns="0" tIns="0" rIns="0" bIns="0">
            <a:normAutofit/>
          </a:bodyPr>
          <a:lstStyle>
            <a:lvl1pPr marL="0" indent="0">
              <a:buNone/>
              <a:defRPr sz="1400" b="1">
                <a:latin typeface="Franklin Gothic Medium" charset="0"/>
                <a:ea typeface="Franklin Gothic Medium" charset="0"/>
                <a:cs typeface="Franklin Gothic Medium" charset="0"/>
              </a:defRPr>
            </a:lvl1pPr>
            <a:lvl2pPr marL="457200" indent="0">
              <a:buNone/>
              <a:defRPr sz="1200" b="1">
                <a:latin typeface="Cooper Hewitt Book" charset="0"/>
                <a:ea typeface="Cooper Hewitt Book" charset="0"/>
                <a:cs typeface="Cooper Hewitt Book" charset="0"/>
              </a:defRPr>
            </a:lvl2pPr>
            <a:lvl3pPr marL="914400" indent="0">
              <a:buNone/>
              <a:defRPr sz="1200" b="1">
                <a:latin typeface="Cooper Hewitt Book" charset="0"/>
                <a:ea typeface="Cooper Hewitt Book" charset="0"/>
                <a:cs typeface="Cooper Hewitt Book" charset="0"/>
              </a:defRPr>
            </a:lvl3pPr>
            <a:lvl4pPr marL="1371600" indent="0">
              <a:buNone/>
              <a:defRPr sz="1200" b="1">
                <a:latin typeface="Cooper Hewitt Book" charset="0"/>
                <a:ea typeface="Cooper Hewitt Book" charset="0"/>
                <a:cs typeface="Cooper Hewitt Book" charset="0"/>
              </a:defRPr>
            </a:lvl4pPr>
            <a:lvl5pPr marL="1828800" indent="0">
              <a:buNone/>
              <a:defRPr sz="1200" b="1">
                <a:latin typeface="Cooper Hewitt Book" charset="0"/>
                <a:ea typeface="Cooper Hewitt Book" charset="0"/>
                <a:cs typeface="Cooper Hewitt Book" charset="0"/>
              </a:defRPr>
            </a:lvl5pPr>
          </a:lstStyle>
          <a:p>
            <a:pPr lvl="0"/>
            <a:r>
              <a:rPr lang="en-US" dirty="0"/>
              <a:t>Click to edit Master text styles</a:t>
            </a:r>
          </a:p>
        </p:txBody>
      </p:sp>
      <p:sp>
        <p:nvSpPr>
          <p:cNvPr id="24" name="Content Placeholder 10"/>
          <p:cNvSpPr>
            <a:spLocks noGrp="1"/>
          </p:cNvSpPr>
          <p:nvPr>
            <p:ph sz="quarter" idx="19"/>
          </p:nvPr>
        </p:nvSpPr>
        <p:spPr>
          <a:xfrm>
            <a:off x="6096000" y="4479073"/>
            <a:ext cx="2636838" cy="1312127"/>
          </a:xfrm>
        </p:spPr>
        <p:txBody>
          <a:bodyPr lIns="0" tIns="0" rIns="0" bIns="0">
            <a:normAutofit/>
          </a:bodyPr>
          <a:lstStyle>
            <a:lvl1pPr marL="0" indent="0">
              <a:lnSpc>
                <a:spcPct val="125000"/>
              </a:lnSpc>
              <a:buNone/>
              <a:defRPr sz="1200" b="0">
                <a:latin typeface="Georgia" charset="0"/>
                <a:ea typeface="Georgia" charset="0"/>
                <a:cs typeface="Georgia" charset="0"/>
              </a:defRPr>
            </a:lvl1pPr>
            <a:lvl2pPr marL="457200" indent="0">
              <a:buNone/>
              <a:defRPr sz="1200" b="1">
                <a:latin typeface="Cooper Hewitt Book" charset="0"/>
                <a:ea typeface="Cooper Hewitt Book" charset="0"/>
                <a:cs typeface="Cooper Hewitt Book" charset="0"/>
              </a:defRPr>
            </a:lvl2pPr>
            <a:lvl3pPr marL="914400" indent="0">
              <a:buNone/>
              <a:defRPr sz="1200" b="1">
                <a:latin typeface="Cooper Hewitt Book" charset="0"/>
                <a:ea typeface="Cooper Hewitt Book" charset="0"/>
                <a:cs typeface="Cooper Hewitt Book" charset="0"/>
              </a:defRPr>
            </a:lvl3pPr>
            <a:lvl4pPr marL="1371600" indent="0">
              <a:buNone/>
              <a:defRPr sz="1200" b="1">
                <a:latin typeface="Cooper Hewitt Book" charset="0"/>
                <a:ea typeface="Cooper Hewitt Book" charset="0"/>
                <a:cs typeface="Cooper Hewitt Book" charset="0"/>
              </a:defRPr>
            </a:lvl4pPr>
            <a:lvl5pPr marL="1828800" indent="0">
              <a:buNone/>
              <a:defRPr sz="1200" b="1">
                <a:latin typeface="Cooper Hewitt Book" charset="0"/>
                <a:ea typeface="Cooper Hewitt Book" charset="0"/>
                <a:cs typeface="Cooper Hewitt Book" charset="0"/>
              </a:defRPr>
            </a:lvl5pPr>
          </a:lstStyle>
          <a:p>
            <a:pPr lvl="0"/>
            <a:r>
              <a:rPr lang="en-US" dirty="0"/>
              <a:t>Click to edit Master text styles</a:t>
            </a:r>
          </a:p>
        </p:txBody>
      </p:sp>
    </p:spTree>
    <p:extLst>
      <p:ext uri="{BB962C8B-B14F-4D97-AF65-F5344CB8AC3E}">
        <p14:creationId xmlns:p14="http://schemas.microsoft.com/office/powerpoint/2010/main" val="744157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Field Reserach">
    <p:spTree>
      <p:nvGrpSpPr>
        <p:cNvPr id="1" name=""/>
        <p:cNvGrpSpPr/>
        <p:nvPr/>
      </p:nvGrpSpPr>
      <p:grpSpPr>
        <a:xfrm>
          <a:off x="0" y="0"/>
          <a:ext cx="0" cy="0"/>
          <a:chOff x="0" y="0"/>
          <a:chExt cx="0" cy="0"/>
        </a:xfrm>
      </p:grpSpPr>
      <p:sp>
        <p:nvSpPr>
          <p:cNvPr id="6" name="Content Placeholder 9"/>
          <p:cNvSpPr>
            <a:spLocks noGrp="1"/>
          </p:cNvSpPr>
          <p:nvPr>
            <p:ph sz="quarter" idx="10" hasCustomPrompt="1"/>
          </p:nvPr>
        </p:nvSpPr>
        <p:spPr>
          <a:xfrm>
            <a:off x="419100" y="368301"/>
            <a:ext cx="8305800" cy="433968"/>
          </a:xfrm>
        </p:spPr>
        <p:txBody>
          <a:bodyPr lIns="0" tIns="0" rIns="0" bIns="0">
            <a:noAutofit/>
          </a:bodyPr>
          <a:lstStyle>
            <a:lvl1pPr marL="0" indent="0">
              <a:buNone/>
              <a:defRPr sz="1300" b="1" i="0" spc="80" baseline="0">
                <a:solidFill>
                  <a:schemeClr val="bg2"/>
                </a:solidFill>
                <a:latin typeface="Franklin Gothic Medium" charset="0"/>
                <a:ea typeface="Franklin Gothic Medium" charset="0"/>
                <a:cs typeface="Franklin Gothic Medium" charset="0"/>
              </a:defRPr>
            </a:lvl1pPr>
            <a:lvl2pPr marL="457200" indent="0">
              <a:buNone/>
              <a:defRPr sz="1200">
                <a:solidFill>
                  <a:schemeClr val="bg1"/>
                </a:solidFill>
                <a:latin typeface="Roboto" charset="0"/>
                <a:ea typeface="Roboto" charset="0"/>
                <a:cs typeface="Roboto" charset="0"/>
              </a:defRPr>
            </a:lvl2pPr>
            <a:lvl3pPr marL="914400" indent="0">
              <a:buNone/>
              <a:defRPr sz="1200">
                <a:solidFill>
                  <a:schemeClr val="bg1"/>
                </a:solidFill>
                <a:latin typeface="Roboto" charset="0"/>
                <a:ea typeface="Roboto" charset="0"/>
                <a:cs typeface="Roboto" charset="0"/>
              </a:defRPr>
            </a:lvl3pPr>
            <a:lvl4pPr marL="1371600" indent="0">
              <a:buNone/>
              <a:defRPr sz="1200">
                <a:solidFill>
                  <a:schemeClr val="bg1"/>
                </a:solidFill>
                <a:latin typeface="Roboto" charset="0"/>
                <a:ea typeface="Roboto" charset="0"/>
                <a:cs typeface="Roboto" charset="0"/>
              </a:defRPr>
            </a:lvl4pPr>
            <a:lvl5pPr marL="1828800" indent="0">
              <a:buNone/>
              <a:defRPr sz="1200">
                <a:solidFill>
                  <a:schemeClr val="bg1"/>
                </a:solidFill>
                <a:latin typeface="Roboto" charset="0"/>
                <a:ea typeface="Roboto" charset="0"/>
                <a:cs typeface="Roboto" charset="0"/>
              </a:defRPr>
            </a:lvl5pPr>
          </a:lstStyle>
          <a:p>
            <a:pPr lvl="0"/>
            <a:r>
              <a:rPr lang="en-US" dirty="0"/>
              <a:t>CLICK TO EDIT MASTER TEXT STYLES</a:t>
            </a:r>
          </a:p>
        </p:txBody>
      </p:sp>
      <p:sp>
        <p:nvSpPr>
          <p:cNvPr id="8" name="Picture Placeholder 7"/>
          <p:cNvSpPr>
            <a:spLocks noGrp="1"/>
          </p:cNvSpPr>
          <p:nvPr>
            <p:ph type="pic" sz="quarter" idx="11"/>
          </p:nvPr>
        </p:nvSpPr>
        <p:spPr>
          <a:xfrm>
            <a:off x="419100" y="1141281"/>
            <a:ext cx="2614032" cy="2793618"/>
          </a:xfrm>
          <a:noFill/>
        </p:spPr>
        <p:txBody>
          <a:bodyPr lIns="91440" tIns="91440" rIns="91440">
            <a:normAutofit/>
          </a:bodyPr>
          <a:lstStyle>
            <a:lvl1pPr marL="0" indent="0">
              <a:buNone/>
              <a:defRPr sz="1200">
                <a:solidFill>
                  <a:schemeClr val="tx1"/>
                </a:solidFill>
                <a:latin typeface="Franklin Gothic Book" charset="0"/>
                <a:ea typeface="Franklin Gothic Book" charset="0"/>
                <a:cs typeface="Franklin Gothic Book" charset="0"/>
              </a:defRPr>
            </a:lvl1pPr>
          </a:lstStyle>
          <a:p>
            <a:endParaRPr lang="en-US" dirty="0"/>
          </a:p>
        </p:txBody>
      </p:sp>
      <p:sp>
        <p:nvSpPr>
          <p:cNvPr id="14" name="Picture Placeholder 7"/>
          <p:cNvSpPr>
            <a:spLocks noGrp="1"/>
          </p:cNvSpPr>
          <p:nvPr>
            <p:ph type="pic" sz="quarter" idx="12"/>
          </p:nvPr>
        </p:nvSpPr>
        <p:spPr>
          <a:xfrm>
            <a:off x="3276600" y="4131189"/>
            <a:ext cx="2614032" cy="1651000"/>
          </a:xfrm>
          <a:noFill/>
        </p:spPr>
        <p:txBody>
          <a:bodyPr lIns="91440" tIns="91440" rIns="91440">
            <a:normAutofit/>
          </a:bodyPr>
          <a:lstStyle>
            <a:lvl1pPr marL="0" indent="0">
              <a:buNone/>
              <a:defRPr sz="1200">
                <a:solidFill>
                  <a:schemeClr val="tx1"/>
                </a:solidFill>
                <a:latin typeface="Franklin Gothic Book" charset="0"/>
                <a:ea typeface="Franklin Gothic Book" charset="0"/>
                <a:cs typeface="Franklin Gothic Book" charset="0"/>
              </a:defRPr>
            </a:lvl1pPr>
          </a:lstStyle>
          <a:p>
            <a:endParaRPr lang="en-US" dirty="0"/>
          </a:p>
        </p:txBody>
      </p:sp>
      <p:sp>
        <p:nvSpPr>
          <p:cNvPr id="19" name="Picture Placeholder 7"/>
          <p:cNvSpPr>
            <a:spLocks noGrp="1"/>
          </p:cNvSpPr>
          <p:nvPr>
            <p:ph type="pic" sz="quarter" idx="13"/>
          </p:nvPr>
        </p:nvSpPr>
        <p:spPr>
          <a:xfrm>
            <a:off x="6096000" y="4138064"/>
            <a:ext cx="2614032" cy="1651000"/>
          </a:xfrm>
          <a:noFill/>
        </p:spPr>
        <p:txBody>
          <a:bodyPr lIns="91440" tIns="91440" rIns="91440">
            <a:normAutofit/>
          </a:bodyPr>
          <a:lstStyle>
            <a:lvl1pPr marL="0" indent="0">
              <a:buNone/>
              <a:defRPr sz="1200">
                <a:solidFill>
                  <a:schemeClr val="tx1"/>
                </a:solidFill>
                <a:latin typeface="Franklin Gothic Book" charset="0"/>
                <a:ea typeface="Franklin Gothic Book" charset="0"/>
                <a:cs typeface="Franklin Gothic Book" charset="0"/>
              </a:defRPr>
            </a:lvl1pPr>
          </a:lstStyle>
          <a:p>
            <a:endParaRPr lang="en-US" dirty="0"/>
          </a:p>
        </p:txBody>
      </p:sp>
      <p:sp>
        <p:nvSpPr>
          <p:cNvPr id="11" name="Content Placeholder 10"/>
          <p:cNvSpPr>
            <a:spLocks noGrp="1"/>
          </p:cNvSpPr>
          <p:nvPr>
            <p:ph sz="quarter" idx="14"/>
          </p:nvPr>
        </p:nvSpPr>
        <p:spPr>
          <a:xfrm>
            <a:off x="419100" y="4137025"/>
            <a:ext cx="2636838" cy="345765"/>
          </a:xfrm>
        </p:spPr>
        <p:txBody>
          <a:bodyPr lIns="0" tIns="0" rIns="0" bIns="0">
            <a:normAutofit/>
          </a:bodyPr>
          <a:lstStyle>
            <a:lvl1pPr marL="0" indent="0">
              <a:buNone/>
              <a:defRPr sz="1400" b="1">
                <a:latin typeface="Franklin Gothic Medium" charset="0"/>
                <a:ea typeface="Franklin Gothic Medium" charset="0"/>
                <a:cs typeface="Franklin Gothic Medium" charset="0"/>
              </a:defRPr>
            </a:lvl1pPr>
            <a:lvl2pPr marL="457200" indent="0">
              <a:buNone/>
              <a:defRPr sz="1200" b="1">
                <a:latin typeface="Cooper Hewitt Book" charset="0"/>
                <a:ea typeface="Cooper Hewitt Book" charset="0"/>
                <a:cs typeface="Cooper Hewitt Book" charset="0"/>
              </a:defRPr>
            </a:lvl2pPr>
            <a:lvl3pPr marL="914400" indent="0">
              <a:buNone/>
              <a:defRPr sz="1200" b="1">
                <a:latin typeface="Cooper Hewitt Book" charset="0"/>
                <a:ea typeface="Cooper Hewitt Book" charset="0"/>
                <a:cs typeface="Cooper Hewitt Book" charset="0"/>
              </a:defRPr>
            </a:lvl3pPr>
            <a:lvl4pPr marL="1371600" indent="0">
              <a:buNone/>
              <a:defRPr sz="1200" b="1">
                <a:latin typeface="Cooper Hewitt Book" charset="0"/>
                <a:ea typeface="Cooper Hewitt Book" charset="0"/>
                <a:cs typeface="Cooper Hewitt Book" charset="0"/>
              </a:defRPr>
            </a:lvl4pPr>
            <a:lvl5pPr marL="1828800" indent="0">
              <a:buNone/>
              <a:defRPr sz="1200" b="1">
                <a:latin typeface="Cooper Hewitt Book" charset="0"/>
                <a:ea typeface="Cooper Hewitt Book" charset="0"/>
                <a:cs typeface="Cooper Hewitt Book" charset="0"/>
              </a:defRPr>
            </a:lvl5pPr>
          </a:lstStyle>
          <a:p>
            <a:pPr lvl="0"/>
            <a:r>
              <a:rPr lang="en-US" dirty="0"/>
              <a:t>Click to edit Master text styles</a:t>
            </a:r>
          </a:p>
        </p:txBody>
      </p:sp>
      <p:sp>
        <p:nvSpPr>
          <p:cNvPr id="20" name="Content Placeholder 10"/>
          <p:cNvSpPr>
            <a:spLocks noGrp="1"/>
          </p:cNvSpPr>
          <p:nvPr>
            <p:ph sz="quarter" idx="15"/>
          </p:nvPr>
        </p:nvSpPr>
        <p:spPr>
          <a:xfrm>
            <a:off x="419100" y="4479073"/>
            <a:ext cx="2636838" cy="1312127"/>
          </a:xfrm>
        </p:spPr>
        <p:txBody>
          <a:bodyPr lIns="0" tIns="0" rIns="0" bIns="0">
            <a:normAutofit/>
          </a:bodyPr>
          <a:lstStyle>
            <a:lvl1pPr marL="0" indent="0">
              <a:lnSpc>
                <a:spcPct val="125000"/>
              </a:lnSpc>
              <a:buNone/>
              <a:defRPr sz="1200" b="0">
                <a:latin typeface="Georgia" charset="0"/>
                <a:ea typeface="Georgia" charset="0"/>
                <a:cs typeface="Georgia" charset="0"/>
              </a:defRPr>
            </a:lvl1pPr>
            <a:lvl2pPr marL="457200" indent="0">
              <a:buNone/>
              <a:defRPr sz="1200" b="1">
                <a:latin typeface="Cooper Hewitt Book" charset="0"/>
                <a:ea typeface="Cooper Hewitt Book" charset="0"/>
                <a:cs typeface="Cooper Hewitt Book" charset="0"/>
              </a:defRPr>
            </a:lvl2pPr>
            <a:lvl3pPr marL="914400" indent="0">
              <a:buNone/>
              <a:defRPr sz="1200" b="1">
                <a:latin typeface="Cooper Hewitt Book" charset="0"/>
                <a:ea typeface="Cooper Hewitt Book" charset="0"/>
                <a:cs typeface="Cooper Hewitt Book" charset="0"/>
              </a:defRPr>
            </a:lvl3pPr>
            <a:lvl4pPr marL="1371600" indent="0">
              <a:buNone/>
              <a:defRPr sz="1200" b="1">
                <a:latin typeface="Cooper Hewitt Book" charset="0"/>
                <a:ea typeface="Cooper Hewitt Book" charset="0"/>
                <a:cs typeface="Cooper Hewitt Book" charset="0"/>
              </a:defRPr>
            </a:lvl4pPr>
            <a:lvl5pPr marL="1828800" indent="0">
              <a:buNone/>
              <a:defRPr sz="1200" b="1">
                <a:latin typeface="Cooper Hewitt Book" charset="0"/>
                <a:ea typeface="Cooper Hewitt Book" charset="0"/>
                <a:cs typeface="Cooper Hewitt Book" charset="0"/>
              </a:defRPr>
            </a:lvl5pPr>
          </a:lstStyle>
          <a:p>
            <a:pPr lvl="0"/>
            <a:r>
              <a:rPr lang="en-US" dirty="0"/>
              <a:t>Click to edit Master text styles</a:t>
            </a:r>
          </a:p>
        </p:txBody>
      </p:sp>
      <p:sp>
        <p:nvSpPr>
          <p:cNvPr id="21" name="Content Placeholder 10"/>
          <p:cNvSpPr>
            <a:spLocks noGrp="1"/>
          </p:cNvSpPr>
          <p:nvPr>
            <p:ph sz="quarter" idx="16"/>
          </p:nvPr>
        </p:nvSpPr>
        <p:spPr>
          <a:xfrm>
            <a:off x="3276600" y="2280724"/>
            <a:ext cx="2636838" cy="345765"/>
          </a:xfrm>
        </p:spPr>
        <p:txBody>
          <a:bodyPr lIns="0" tIns="0" rIns="0" bIns="0">
            <a:normAutofit/>
          </a:bodyPr>
          <a:lstStyle>
            <a:lvl1pPr marL="0" indent="0">
              <a:buNone/>
              <a:defRPr sz="1400" b="1">
                <a:latin typeface="Franklin Gothic Medium" charset="0"/>
                <a:ea typeface="Franklin Gothic Medium" charset="0"/>
                <a:cs typeface="Franklin Gothic Medium" charset="0"/>
              </a:defRPr>
            </a:lvl1pPr>
            <a:lvl2pPr marL="457200" indent="0">
              <a:buNone/>
              <a:defRPr sz="1200" b="1">
                <a:latin typeface="Cooper Hewitt Book" charset="0"/>
                <a:ea typeface="Cooper Hewitt Book" charset="0"/>
                <a:cs typeface="Cooper Hewitt Book" charset="0"/>
              </a:defRPr>
            </a:lvl2pPr>
            <a:lvl3pPr marL="914400" indent="0">
              <a:buNone/>
              <a:defRPr sz="1200" b="1">
                <a:latin typeface="Cooper Hewitt Book" charset="0"/>
                <a:ea typeface="Cooper Hewitt Book" charset="0"/>
                <a:cs typeface="Cooper Hewitt Book" charset="0"/>
              </a:defRPr>
            </a:lvl3pPr>
            <a:lvl4pPr marL="1371600" indent="0">
              <a:buNone/>
              <a:defRPr sz="1200" b="1">
                <a:latin typeface="Cooper Hewitt Book" charset="0"/>
                <a:ea typeface="Cooper Hewitt Book" charset="0"/>
                <a:cs typeface="Cooper Hewitt Book" charset="0"/>
              </a:defRPr>
            </a:lvl4pPr>
            <a:lvl5pPr marL="1828800" indent="0">
              <a:buNone/>
              <a:defRPr sz="1200" b="1">
                <a:latin typeface="Cooper Hewitt Book" charset="0"/>
                <a:ea typeface="Cooper Hewitt Book" charset="0"/>
                <a:cs typeface="Cooper Hewitt Book" charset="0"/>
              </a:defRPr>
            </a:lvl5pPr>
          </a:lstStyle>
          <a:p>
            <a:pPr lvl="0"/>
            <a:r>
              <a:rPr lang="en-US" dirty="0"/>
              <a:t>Click to edit Master text styles</a:t>
            </a:r>
          </a:p>
        </p:txBody>
      </p:sp>
      <p:sp>
        <p:nvSpPr>
          <p:cNvPr id="22" name="Content Placeholder 10"/>
          <p:cNvSpPr>
            <a:spLocks noGrp="1"/>
          </p:cNvSpPr>
          <p:nvPr>
            <p:ph sz="quarter" idx="17"/>
          </p:nvPr>
        </p:nvSpPr>
        <p:spPr>
          <a:xfrm>
            <a:off x="3276600" y="2622772"/>
            <a:ext cx="2636838" cy="1312127"/>
          </a:xfrm>
        </p:spPr>
        <p:txBody>
          <a:bodyPr lIns="0" tIns="0" rIns="0" bIns="0">
            <a:normAutofit/>
          </a:bodyPr>
          <a:lstStyle>
            <a:lvl1pPr marL="0" indent="0">
              <a:lnSpc>
                <a:spcPct val="125000"/>
              </a:lnSpc>
              <a:buNone/>
              <a:defRPr sz="1200" b="0">
                <a:latin typeface="Georgia" charset="0"/>
                <a:ea typeface="Georgia" charset="0"/>
                <a:cs typeface="Georgia" charset="0"/>
              </a:defRPr>
            </a:lvl1pPr>
            <a:lvl2pPr marL="457200" indent="0">
              <a:buNone/>
              <a:defRPr sz="1200" b="1">
                <a:latin typeface="Cooper Hewitt Book" charset="0"/>
                <a:ea typeface="Cooper Hewitt Book" charset="0"/>
                <a:cs typeface="Cooper Hewitt Book" charset="0"/>
              </a:defRPr>
            </a:lvl2pPr>
            <a:lvl3pPr marL="914400" indent="0">
              <a:buNone/>
              <a:defRPr sz="1200" b="1">
                <a:latin typeface="Cooper Hewitt Book" charset="0"/>
                <a:ea typeface="Cooper Hewitt Book" charset="0"/>
                <a:cs typeface="Cooper Hewitt Book" charset="0"/>
              </a:defRPr>
            </a:lvl3pPr>
            <a:lvl4pPr marL="1371600" indent="0">
              <a:buNone/>
              <a:defRPr sz="1200" b="1">
                <a:latin typeface="Cooper Hewitt Book" charset="0"/>
                <a:ea typeface="Cooper Hewitt Book" charset="0"/>
                <a:cs typeface="Cooper Hewitt Book" charset="0"/>
              </a:defRPr>
            </a:lvl4pPr>
            <a:lvl5pPr marL="1828800" indent="0">
              <a:buNone/>
              <a:defRPr sz="1200" b="1">
                <a:latin typeface="Cooper Hewitt Book" charset="0"/>
                <a:ea typeface="Cooper Hewitt Book" charset="0"/>
                <a:cs typeface="Cooper Hewitt Book" charset="0"/>
              </a:defRPr>
            </a:lvl5pPr>
          </a:lstStyle>
          <a:p>
            <a:pPr lvl="0"/>
            <a:r>
              <a:rPr lang="en-US" dirty="0"/>
              <a:t>Click to edit Master text styles</a:t>
            </a:r>
          </a:p>
        </p:txBody>
      </p:sp>
      <p:sp>
        <p:nvSpPr>
          <p:cNvPr id="13" name="Content Placeholder 10"/>
          <p:cNvSpPr>
            <a:spLocks noGrp="1"/>
          </p:cNvSpPr>
          <p:nvPr>
            <p:ph sz="quarter" idx="18"/>
          </p:nvPr>
        </p:nvSpPr>
        <p:spPr>
          <a:xfrm>
            <a:off x="6096000" y="2280724"/>
            <a:ext cx="2636838" cy="345765"/>
          </a:xfrm>
        </p:spPr>
        <p:txBody>
          <a:bodyPr lIns="0" tIns="0" rIns="0" bIns="0">
            <a:normAutofit/>
          </a:bodyPr>
          <a:lstStyle>
            <a:lvl1pPr marL="0" indent="0">
              <a:buNone/>
              <a:defRPr sz="1400" b="1">
                <a:latin typeface="Franklin Gothic Medium" charset="0"/>
                <a:ea typeface="Franklin Gothic Medium" charset="0"/>
                <a:cs typeface="Franklin Gothic Medium" charset="0"/>
              </a:defRPr>
            </a:lvl1pPr>
            <a:lvl2pPr marL="457200" indent="0">
              <a:buNone/>
              <a:defRPr sz="1200" b="1">
                <a:latin typeface="Cooper Hewitt Book" charset="0"/>
                <a:ea typeface="Cooper Hewitt Book" charset="0"/>
                <a:cs typeface="Cooper Hewitt Book" charset="0"/>
              </a:defRPr>
            </a:lvl2pPr>
            <a:lvl3pPr marL="914400" indent="0">
              <a:buNone/>
              <a:defRPr sz="1200" b="1">
                <a:latin typeface="Cooper Hewitt Book" charset="0"/>
                <a:ea typeface="Cooper Hewitt Book" charset="0"/>
                <a:cs typeface="Cooper Hewitt Book" charset="0"/>
              </a:defRPr>
            </a:lvl3pPr>
            <a:lvl4pPr marL="1371600" indent="0">
              <a:buNone/>
              <a:defRPr sz="1200" b="1">
                <a:latin typeface="Cooper Hewitt Book" charset="0"/>
                <a:ea typeface="Cooper Hewitt Book" charset="0"/>
                <a:cs typeface="Cooper Hewitt Book" charset="0"/>
              </a:defRPr>
            </a:lvl4pPr>
            <a:lvl5pPr marL="1828800" indent="0">
              <a:buNone/>
              <a:defRPr sz="1200" b="1">
                <a:latin typeface="Cooper Hewitt Book" charset="0"/>
                <a:ea typeface="Cooper Hewitt Book" charset="0"/>
                <a:cs typeface="Cooper Hewitt Book" charset="0"/>
              </a:defRPr>
            </a:lvl5pPr>
          </a:lstStyle>
          <a:p>
            <a:pPr lvl="0"/>
            <a:r>
              <a:rPr lang="en-US" dirty="0"/>
              <a:t>Click to edit Master text styles</a:t>
            </a:r>
          </a:p>
        </p:txBody>
      </p:sp>
      <p:sp>
        <p:nvSpPr>
          <p:cNvPr id="15" name="Content Placeholder 10"/>
          <p:cNvSpPr>
            <a:spLocks noGrp="1"/>
          </p:cNvSpPr>
          <p:nvPr>
            <p:ph sz="quarter" idx="19"/>
          </p:nvPr>
        </p:nvSpPr>
        <p:spPr>
          <a:xfrm>
            <a:off x="6096000" y="2622772"/>
            <a:ext cx="2636838" cy="1312127"/>
          </a:xfrm>
        </p:spPr>
        <p:txBody>
          <a:bodyPr lIns="0" tIns="0" rIns="0" bIns="0">
            <a:normAutofit/>
          </a:bodyPr>
          <a:lstStyle>
            <a:lvl1pPr marL="0" indent="0">
              <a:lnSpc>
                <a:spcPct val="125000"/>
              </a:lnSpc>
              <a:buNone/>
              <a:defRPr sz="1200" b="0">
                <a:latin typeface="Georgia" charset="0"/>
                <a:ea typeface="Georgia" charset="0"/>
                <a:cs typeface="Georgia" charset="0"/>
              </a:defRPr>
            </a:lvl1pPr>
            <a:lvl2pPr marL="457200" indent="0">
              <a:buNone/>
              <a:defRPr sz="1200" b="1">
                <a:latin typeface="Cooper Hewitt Book" charset="0"/>
                <a:ea typeface="Cooper Hewitt Book" charset="0"/>
                <a:cs typeface="Cooper Hewitt Book" charset="0"/>
              </a:defRPr>
            </a:lvl2pPr>
            <a:lvl3pPr marL="914400" indent="0">
              <a:buNone/>
              <a:defRPr sz="1200" b="1">
                <a:latin typeface="Cooper Hewitt Book" charset="0"/>
                <a:ea typeface="Cooper Hewitt Book" charset="0"/>
                <a:cs typeface="Cooper Hewitt Book" charset="0"/>
              </a:defRPr>
            </a:lvl3pPr>
            <a:lvl4pPr marL="1371600" indent="0">
              <a:buNone/>
              <a:defRPr sz="1200" b="1">
                <a:latin typeface="Cooper Hewitt Book" charset="0"/>
                <a:ea typeface="Cooper Hewitt Book" charset="0"/>
                <a:cs typeface="Cooper Hewitt Book" charset="0"/>
              </a:defRPr>
            </a:lvl4pPr>
            <a:lvl5pPr marL="1828800" indent="0">
              <a:buNone/>
              <a:defRPr sz="1200" b="1">
                <a:latin typeface="Cooper Hewitt Book" charset="0"/>
                <a:ea typeface="Cooper Hewitt Book" charset="0"/>
                <a:cs typeface="Cooper Hewitt Book" charset="0"/>
              </a:defRPr>
            </a:lvl5pPr>
          </a:lstStyle>
          <a:p>
            <a:pPr lvl="0"/>
            <a:r>
              <a:rPr lang="en-US" dirty="0"/>
              <a:t>Click to edit Master text styles</a:t>
            </a:r>
          </a:p>
        </p:txBody>
      </p:sp>
      <p:sp>
        <p:nvSpPr>
          <p:cNvPr id="3" name="Rectangle 2"/>
          <p:cNvSpPr/>
          <p:nvPr userDrawn="1"/>
        </p:nvSpPr>
        <p:spPr>
          <a:xfrm>
            <a:off x="3276600" y="1141281"/>
            <a:ext cx="5456238" cy="9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p:cNvSpPr>
            <a:spLocks noGrp="1"/>
          </p:cNvSpPr>
          <p:nvPr>
            <p:ph sz="quarter" idx="20"/>
          </p:nvPr>
        </p:nvSpPr>
        <p:spPr>
          <a:xfrm>
            <a:off x="3276600" y="1141413"/>
            <a:ext cx="5448300" cy="935037"/>
          </a:xfrm>
        </p:spPr>
        <p:txBody>
          <a:bodyPr lIns="91440" tIns="91440" rIns="91440" bIns="91440" numCol="2" spcCol="228600">
            <a:noAutofit/>
          </a:bodyPr>
          <a:lstStyle>
            <a:lvl1pPr marL="0" indent="0">
              <a:lnSpc>
                <a:spcPts val="1300"/>
              </a:lnSpc>
              <a:buFontTx/>
              <a:buNone/>
              <a:defRPr sz="1100" b="0" i="1">
                <a:solidFill>
                  <a:schemeClr val="bg1"/>
                </a:solidFill>
                <a:latin typeface="Franklin Gothic Book" charset="0"/>
                <a:ea typeface="Franklin Gothic Book" charset="0"/>
                <a:cs typeface="Franklin Gothic Book" charset="0"/>
              </a:defRPr>
            </a:lvl1pPr>
            <a:lvl2pPr marL="457200" indent="0">
              <a:buFontTx/>
              <a:buNone/>
              <a:defRPr sz="1200">
                <a:solidFill>
                  <a:schemeClr val="bg1"/>
                </a:solidFill>
                <a:latin typeface="Cooper Hewitt Book" charset="0"/>
                <a:ea typeface="Cooper Hewitt Book" charset="0"/>
                <a:cs typeface="Cooper Hewitt Book" charset="0"/>
              </a:defRPr>
            </a:lvl2pPr>
            <a:lvl3pPr marL="914400" indent="0">
              <a:buFontTx/>
              <a:buNone/>
              <a:defRPr sz="1200">
                <a:solidFill>
                  <a:schemeClr val="bg1"/>
                </a:solidFill>
                <a:latin typeface="Cooper Hewitt Book" charset="0"/>
                <a:ea typeface="Cooper Hewitt Book" charset="0"/>
                <a:cs typeface="Cooper Hewitt Book" charset="0"/>
              </a:defRPr>
            </a:lvl3pPr>
            <a:lvl4pPr marL="1371600" indent="0">
              <a:buFontTx/>
              <a:buNone/>
              <a:defRPr sz="1200">
                <a:solidFill>
                  <a:schemeClr val="bg1"/>
                </a:solidFill>
                <a:latin typeface="Cooper Hewitt Book" charset="0"/>
                <a:ea typeface="Cooper Hewitt Book" charset="0"/>
                <a:cs typeface="Cooper Hewitt Book" charset="0"/>
              </a:defRPr>
            </a:lvl4pPr>
            <a:lvl5pPr marL="1828800" indent="0">
              <a:buFontTx/>
              <a:buNone/>
              <a:defRPr sz="1200">
                <a:solidFill>
                  <a:schemeClr val="bg1"/>
                </a:solidFill>
                <a:latin typeface="Cooper Hewitt Book" charset="0"/>
                <a:ea typeface="Cooper Hewitt Book" charset="0"/>
                <a:cs typeface="Cooper Hewitt Book" charset="0"/>
              </a:defRPr>
            </a:lvl5pPr>
          </a:lstStyle>
          <a:p>
            <a:pPr lvl="0"/>
            <a:r>
              <a:rPr lang="en-US" dirty="0"/>
              <a:t>Click to edit Master text styles</a:t>
            </a:r>
          </a:p>
        </p:txBody>
      </p:sp>
    </p:spTree>
    <p:extLst>
      <p:ext uri="{BB962C8B-B14F-4D97-AF65-F5344CB8AC3E}">
        <p14:creationId xmlns:p14="http://schemas.microsoft.com/office/powerpoint/2010/main" val="1442691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749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93821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91" y="1590"/>
          <a:ext cx="1587" cy="1586"/>
        </p:xfrm>
        <a:graphic>
          <a:graphicData uri="http://schemas.openxmlformats.org/presentationml/2006/ole">
            <mc:AlternateContent xmlns:mc="http://schemas.openxmlformats.org/markup-compatibility/2006">
              <mc:Choice xmlns:v="urn:schemas-microsoft-com:vml" Requires="v">
                <p:oleObj spid="_x0000_s1056"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91" y="1590"/>
                        <a:ext cx="1587" cy="1586"/>
                      </a:xfrm>
                      <a:prstGeom prst="rect">
                        <a:avLst/>
                      </a:prstGeom>
                    </p:spPr>
                  </p:pic>
                </p:oleObj>
              </mc:Fallback>
            </mc:AlternateContent>
          </a:graphicData>
        </a:graphic>
      </p:graphicFrame>
      <p:sp>
        <p:nvSpPr>
          <p:cNvPr id="3" name="Content Placeholder 2"/>
          <p:cNvSpPr>
            <a:spLocks noGrp="1"/>
          </p:cNvSpPr>
          <p:nvPr>
            <p:ph idx="1"/>
          </p:nvPr>
        </p:nvSpPr>
        <p:spPr>
          <a:xfrm>
            <a:off x="457200" y="838203"/>
            <a:ext cx="8229600" cy="5287964"/>
          </a:xfrm>
        </p:spPr>
        <p:txBody>
          <a:bodyPr>
            <a:normAutofit/>
          </a:bodyPr>
          <a:lstStyle>
            <a:lvl1pPr>
              <a:defRPr sz="2000"/>
            </a:lvl1pPr>
            <a:lvl2pPr>
              <a:defRPr sz="1800"/>
            </a:lvl2pPr>
            <a:lvl3pPr>
              <a:defRPr sz="1600"/>
            </a:lvl3pPr>
            <a:lvl4pPr>
              <a:defRPr sz="14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D983F1FA-211D-3044-9E35-958DFBC26156}" type="slidenum">
              <a:rPr lang="en-US" smtClean="0">
                <a:solidFill>
                  <a:prstClr val="white"/>
                </a:solidFill>
              </a:rPr>
              <a:pPr/>
              <a:t>‹#›</a:t>
            </a:fld>
            <a:endParaRPr lang="en-US" dirty="0">
              <a:solidFill>
                <a:prstClr val="white"/>
              </a:solidFill>
            </a:endParaRPr>
          </a:p>
        </p:txBody>
      </p:sp>
      <p:sp>
        <p:nvSpPr>
          <p:cNvPr id="5" name="Rectangle 4"/>
          <p:cNvSpPr/>
          <p:nvPr userDrawn="1"/>
        </p:nvSpPr>
        <p:spPr>
          <a:xfrm>
            <a:off x="0" y="98"/>
            <a:ext cx="9144000" cy="6857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457200"/>
            <a:endParaRPr lang="en-US" dirty="0">
              <a:solidFill>
                <a:prstClr val="white"/>
              </a:solidFill>
            </a:endParaRPr>
          </a:p>
        </p:txBody>
      </p:sp>
      <p:sp>
        <p:nvSpPr>
          <p:cNvPr id="2" name="Title 1"/>
          <p:cNvSpPr>
            <a:spLocks noGrp="1"/>
          </p:cNvSpPr>
          <p:nvPr>
            <p:ph type="title"/>
          </p:nvPr>
        </p:nvSpPr>
        <p:spPr>
          <a:xfrm>
            <a:off x="0" y="0"/>
            <a:ext cx="9144000" cy="685800"/>
          </a:xfrm>
        </p:spPr>
        <p:txBody>
          <a:bodyPr>
            <a:noAutofit/>
          </a:bodyPr>
          <a:lstStyle>
            <a:lvl1pPr>
              <a:defRPr sz="3200"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74796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457200"/>
            <a:fld id="{D983F1FA-211D-3044-9E35-958DFBC26156}" type="slidenum">
              <a:rPr lang="en-US" smtClean="0">
                <a:solidFill>
                  <a:prstClr val="white"/>
                </a:solidFill>
              </a:rPr>
              <a:pPr defTabSz="457200"/>
              <a:t>‹#›</a:t>
            </a:fld>
            <a:endParaRPr lang="en-US" dirty="0">
              <a:solidFill>
                <a:prstClr val="white"/>
              </a:solidFill>
            </a:endParaRPr>
          </a:p>
        </p:txBody>
      </p:sp>
      <p:sp>
        <p:nvSpPr>
          <p:cNvPr id="4" name="Rectangle 3"/>
          <p:cNvSpPr/>
          <p:nvPr userDrawn="1"/>
        </p:nvSpPr>
        <p:spPr>
          <a:xfrm>
            <a:off x="0" y="5376954"/>
            <a:ext cx="9144000" cy="1481139"/>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dirty="0">
              <a:solidFill>
                <a:prstClr val="white"/>
              </a:solidFill>
            </a:endParaRPr>
          </a:p>
        </p:txBody>
      </p:sp>
      <p:sp>
        <p:nvSpPr>
          <p:cNvPr id="6" name="Title 1"/>
          <p:cNvSpPr txBox="1">
            <a:spLocks/>
          </p:cNvSpPr>
          <p:nvPr userDrawn="1"/>
        </p:nvSpPr>
        <p:spPr>
          <a:xfrm>
            <a:off x="2921339" y="4803733"/>
            <a:ext cx="5775325" cy="450535"/>
          </a:xfrm>
          <a:prstGeom prst="rect">
            <a:avLst/>
          </a:prstGeom>
          <a:ln>
            <a:solidFill>
              <a:schemeClr val="bg1"/>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lnSpc>
                <a:spcPct val="80000"/>
              </a:lnSpc>
            </a:pPr>
            <a:r>
              <a:rPr lang="en-US" sz="2000" dirty="0">
                <a:solidFill>
                  <a:srgbClr val="000000"/>
                </a:solidFill>
              </a:rPr>
              <a:t>August 30, 2017</a:t>
            </a:r>
          </a:p>
        </p:txBody>
      </p:sp>
      <p:grpSp>
        <p:nvGrpSpPr>
          <p:cNvPr id="12" name="Group 11"/>
          <p:cNvGrpSpPr/>
          <p:nvPr userDrawn="1"/>
        </p:nvGrpSpPr>
        <p:grpSpPr>
          <a:xfrm>
            <a:off x="1285686" y="1694038"/>
            <a:ext cx="6572628" cy="1558035"/>
            <a:chOff x="966536" y="1694131"/>
            <a:chExt cx="6572628" cy="1558035"/>
          </a:xfrm>
        </p:grpSpPr>
        <p:sp>
          <p:nvSpPr>
            <p:cNvPr id="13" name="Title 1"/>
            <p:cNvSpPr txBox="1">
              <a:spLocks/>
            </p:cNvSpPr>
            <p:nvPr/>
          </p:nvSpPr>
          <p:spPr>
            <a:xfrm>
              <a:off x="966536" y="1763943"/>
              <a:ext cx="2133600" cy="1488223"/>
            </a:xfrm>
            <a:prstGeom prst="rect">
              <a:avLst/>
            </a:prstGeom>
            <a:ln>
              <a:solidFill>
                <a:schemeClr val="bg1"/>
              </a:solidFill>
            </a:ln>
            <a:effectLst/>
          </p:spPr>
          <p:txBody>
            <a:bodyPr vert="horz"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pPr>
              <a:r>
                <a:rPr lang="en-US" sz="11500" b="1" spc="-100" dirty="0">
                  <a:solidFill>
                    <a:srgbClr val="003F72">
                      <a:lumMod val="50000"/>
                    </a:srgbClr>
                  </a:solidFill>
                  <a:latin typeface="Myriad Pro"/>
                  <a:cs typeface="Arial" panose="020B0604020202020204" pitchFamily="34" charset="0"/>
                </a:rPr>
                <a:t>VA</a:t>
              </a:r>
            </a:p>
          </p:txBody>
        </p:sp>
        <p:sp>
          <p:nvSpPr>
            <p:cNvPr id="14" name="Title 1"/>
            <p:cNvSpPr txBox="1">
              <a:spLocks/>
            </p:cNvSpPr>
            <p:nvPr/>
          </p:nvSpPr>
          <p:spPr>
            <a:xfrm>
              <a:off x="3316705" y="1750278"/>
              <a:ext cx="4222459" cy="1307009"/>
            </a:xfrm>
            <a:prstGeom prst="rect">
              <a:avLst/>
            </a:prstGeom>
            <a:ln>
              <a:solidFill>
                <a:schemeClr val="bg1"/>
              </a:solidFill>
            </a:ln>
          </p:spPr>
          <p:txBody>
            <a:bodyPr vert="horz"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pPr>
              <a:r>
                <a:rPr lang="en-US" sz="5400" b="1" dirty="0">
                  <a:solidFill>
                    <a:srgbClr val="00B0F0"/>
                  </a:solidFill>
                  <a:latin typeface="Arial" panose="020B0604020202020204" pitchFamily="34" charset="0"/>
                  <a:cs typeface="Arial" panose="020B0604020202020204" pitchFamily="34" charset="0"/>
                </a:rPr>
                <a:t>Key Leaders </a:t>
              </a:r>
              <a:br>
                <a:rPr lang="en-US" sz="5400" b="1" dirty="0">
                  <a:solidFill>
                    <a:srgbClr val="00B0F0"/>
                  </a:solidFill>
                  <a:latin typeface="Arial" panose="020B0604020202020204" pitchFamily="34" charset="0"/>
                  <a:cs typeface="Arial" panose="020B0604020202020204" pitchFamily="34" charset="0"/>
                </a:rPr>
              </a:br>
              <a:r>
                <a:rPr lang="en-US" sz="5400" b="1" dirty="0">
                  <a:solidFill>
                    <a:srgbClr val="00B0F0"/>
                  </a:solidFill>
                  <a:latin typeface="Arial" panose="020B0604020202020204" pitchFamily="34" charset="0"/>
                  <a:cs typeface="Arial" panose="020B0604020202020204" pitchFamily="34" charset="0"/>
                </a:rPr>
                <a:t>Meeting</a:t>
              </a:r>
            </a:p>
          </p:txBody>
        </p:sp>
        <p:cxnSp>
          <p:nvCxnSpPr>
            <p:cNvPr id="15" name="Straight Connector 14"/>
            <p:cNvCxnSpPr/>
            <p:nvPr/>
          </p:nvCxnSpPr>
          <p:spPr>
            <a:xfrm flipH="1">
              <a:off x="3172326" y="1694131"/>
              <a:ext cx="12032" cy="1280160"/>
            </a:xfrm>
            <a:prstGeom prst="line">
              <a:avLst/>
            </a:prstGeom>
            <a:ln w="222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pic>
        <p:nvPicPr>
          <p:cNvPr id="1026" name="Picture 2" descr="C:\Users\vacoGrovem\AppData\Local\Microsoft\Windows\Temporary Internet Files\Content.Outlook\83QVOJUE\CHOOSE-VA-re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48664" y="5644912"/>
            <a:ext cx="3048000" cy="82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157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457200"/>
            <a:fld id="{D983F1FA-211D-3044-9E35-958DFBC26156}" type="slidenum">
              <a:rPr lang="en-US" smtClean="0">
                <a:solidFill>
                  <a:prstClr val="white"/>
                </a:solidFill>
              </a:rPr>
              <a:pPr defTabSz="457200"/>
              <a:t>‹#›</a:t>
            </a:fld>
            <a:endParaRPr lang="en-US" dirty="0">
              <a:solidFill>
                <a:prstClr val="white"/>
              </a:solidFill>
            </a:endParaRPr>
          </a:p>
        </p:txBody>
      </p:sp>
      <p:sp>
        <p:nvSpPr>
          <p:cNvPr id="4" name="Rectangle 3"/>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457200"/>
            <a:endParaRPr lang="en-US" dirty="0">
              <a:solidFill>
                <a:prstClr val="white"/>
              </a:solidFill>
            </a:endParaRPr>
          </a:p>
        </p:txBody>
      </p:sp>
      <p:sp>
        <p:nvSpPr>
          <p:cNvPr id="5" name="Title 1"/>
          <p:cNvSpPr>
            <a:spLocks noGrp="1"/>
          </p:cNvSpPr>
          <p:nvPr>
            <p:ph type="title" hasCustomPrompt="1"/>
          </p:nvPr>
        </p:nvSpPr>
        <p:spPr>
          <a:xfrm>
            <a:off x="0" y="-76200"/>
            <a:ext cx="9144000" cy="731520"/>
          </a:xfrm>
        </p:spPr>
        <p:txBody>
          <a:bodyPr>
            <a:normAutofit/>
          </a:bodyPr>
          <a:lstStyle>
            <a:lvl1pPr>
              <a:defRPr b="1" baseline="0">
                <a:solidFill>
                  <a:schemeClr val="bg1"/>
                </a:solidFill>
              </a:defRPr>
            </a:lvl1pPr>
          </a:lstStyle>
          <a:p>
            <a:r>
              <a:rPr lang="en-US" sz="3600" dirty="0"/>
              <a:t>Agenda</a:t>
            </a:r>
            <a:endParaRPr lang="en-US" sz="3600" u="sng" dirty="0"/>
          </a:p>
        </p:txBody>
      </p:sp>
      <p:sp>
        <p:nvSpPr>
          <p:cNvPr id="6" name="TextBox 5"/>
          <p:cNvSpPr txBox="1"/>
          <p:nvPr userDrawn="1"/>
        </p:nvSpPr>
        <p:spPr>
          <a:xfrm>
            <a:off x="331373" y="1659466"/>
            <a:ext cx="8481253" cy="369332"/>
          </a:xfrm>
          <a:prstGeom prst="rect">
            <a:avLst/>
          </a:prstGeom>
          <a:solidFill>
            <a:srgbClr val="00B0F0"/>
          </a:solidFill>
        </p:spPr>
        <p:txBody>
          <a:bodyPr wrap="square" lIns="91440" tIns="45720" rIns="91440" bIns="45720" rtlCol="0">
            <a:spAutoFit/>
          </a:bodyPr>
          <a:lstStyle/>
          <a:p>
            <a:endParaRPr lang="en-US" dirty="0">
              <a:solidFill>
                <a:srgbClr val="000000"/>
              </a:solidFill>
            </a:endParaRPr>
          </a:p>
        </p:txBody>
      </p:sp>
      <p:sp>
        <p:nvSpPr>
          <p:cNvPr id="7" name="TextBox 6"/>
          <p:cNvSpPr txBox="1"/>
          <p:nvPr userDrawn="1"/>
        </p:nvSpPr>
        <p:spPr>
          <a:xfrm>
            <a:off x="647693" y="2749897"/>
            <a:ext cx="7892223" cy="861774"/>
          </a:xfrm>
          <a:prstGeom prst="rect">
            <a:avLst/>
          </a:prstGeom>
          <a:noFill/>
        </p:spPr>
        <p:txBody>
          <a:bodyPr wrap="square" lIns="91440" tIns="45720" rIns="91440" bIns="45720" rtlCol="0" anchor="ctr">
            <a:spAutoFit/>
          </a:bodyPr>
          <a:lstStyle/>
          <a:p>
            <a:pPr marL="0" lvl="1" indent="-342900">
              <a:spcBef>
                <a:spcPts val="1200"/>
              </a:spcBef>
              <a:buFont typeface="+mj-lt"/>
              <a:buAutoNum type="arabicPeriod"/>
            </a:pPr>
            <a:r>
              <a:rPr lang="en-US" sz="2000" b="1" dirty="0">
                <a:solidFill>
                  <a:srgbClr val="000000"/>
                </a:solidFill>
              </a:rPr>
              <a:t>Good News Story</a:t>
            </a:r>
          </a:p>
          <a:p>
            <a:pPr marL="0" lvl="1">
              <a:spcBef>
                <a:spcPts val="1200"/>
              </a:spcBef>
            </a:pPr>
            <a:endParaRPr lang="en-US" sz="2000" b="1" dirty="0">
              <a:solidFill>
                <a:srgbClr val="000000"/>
              </a:solidFill>
            </a:endParaRPr>
          </a:p>
        </p:txBody>
      </p:sp>
    </p:spTree>
    <p:extLst>
      <p:ext uri="{BB962C8B-B14F-4D97-AF65-F5344CB8AC3E}">
        <p14:creationId xmlns:p14="http://schemas.microsoft.com/office/powerpoint/2010/main" val="3431524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457200"/>
            <a:fld id="{D983F1FA-211D-3044-9E35-958DFBC26156}" type="slidenum">
              <a:rPr lang="en-US" smtClean="0">
                <a:solidFill>
                  <a:prstClr val="white"/>
                </a:solidFill>
              </a:rPr>
              <a:pPr defTabSz="457200"/>
              <a:t>‹#›</a:t>
            </a:fld>
            <a:endParaRPr lang="en-US" dirty="0">
              <a:solidFill>
                <a:prstClr val="white"/>
              </a:solidFill>
            </a:endParaRPr>
          </a:p>
        </p:txBody>
      </p:sp>
      <p:sp>
        <p:nvSpPr>
          <p:cNvPr id="4" name="Rectangle 3"/>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457200"/>
            <a:endParaRPr lang="en-US" dirty="0">
              <a:solidFill>
                <a:prstClr val="white"/>
              </a:solidFill>
            </a:endParaRPr>
          </a:p>
        </p:txBody>
      </p:sp>
      <p:sp>
        <p:nvSpPr>
          <p:cNvPr id="5" name="Title 1"/>
          <p:cNvSpPr>
            <a:spLocks noGrp="1"/>
          </p:cNvSpPr>
          <p:nvPr>
            <p:ph type="title" hasCustomPrompt="1"/>
          </p:nvPr>
        </p:nvSpPr>
        <p:spPr>
          <a:xfrm>
            <a:off x="0" y="-76200"/>
            <a:ext cx="9144000" cy="731520"/>
          </a:xfrm>
        </p:spPr>
        <p:txBody>
          <a:bodyPr>
            <a:normAutofit/>
          </a:bodyPr>
          <a:lstStyle>
            <a:lvl1pPr>
              <a:defRPr b="1" baseline="0">
                <a:solidFill>
                  <a:schemeClr val="bg1"/>
                </a:solidFill>
              </a:defRPr>
            </a:lvl1pPr>
          </a:lstStyle>
          <a:p>
            <a:r>
              <a:rPr lang="en-US" sz="3600" dirty="0"/>
              <a:t>Click to edit Slide Maser Style</a:t>
            </a:r>
            <a:endParaRPr lang="en-US" sz="3600" u="sng" dirty="0"/>
          </a:p>
        </p:txBody>
      </p:sp>
    </p:spTree>
    <p:extLst>
      <p:ext uri="{BB962C8B-B14F-4D97-AF65-F5344CB8AC3E}">
        <p14:creationId xmlns:p14="http://schemas.microsoft.com/office/powerpoint/2010/main" val="2748378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Slide Number Placeholder 5"/>
          <p:cNvSpPr txBox="1">
            <a:spLocks/>
          </p:cNvSpPr>
          <p:nvPr userDrawn="1"/>
        </p:nvSpPr>
        <p:spPr>
          <a:xfrm>
            <a:off x="6937831" y="640023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2668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le/Image 01">
    <p:spTree>
      <p:nvGrpSpPr>
        <p:cNvPr id="1" name=""/>
        <p:cNvGrpSpPr/>
        <p:nvPr/>
      </p:nvGrpSpPr>
      <p:grpSpPr>
        <a:xfrm>
          <a:off x="0" y="0"/>
          <a:ext cx="0" cy="0"/>
          <a:chOff x="0" y="0"/>
          <a:chExt cx="0" cy="0"/>
        </a:xfrm>
      </p:grpSpPr>
      <p:sp>
        <p:nvSpPr>
          <p:cNvPr id="9" name="Rectangle 8"/>
          <p:cNvSpPr/>
          <p:nvPr userDrawn="1"/>
        </p:nvSpPr>
        <p:spPr>
          <a:xfrm>
            <a:off x="0" y="0"/>
            <a:ext cx="9144000" cy="6110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8846" y="232113"/>
            <a:ext cx="8684405" cy="5746073"/>
          </a:xfrm>
          <a:prstGeom prst="rect">
            <a:avLst/>
          </a:prstGeom>
        </p:spPr>
      </p:pic>
      <p:sp>
        <p:nvSpPr>
          <p:cNvPr id="2" name="Title 1"/>
          <p:cNvSpPr>
            <a:spLocks noGrp="1"/>
          </p:cNvSpPr>
          <p:nvPr>
            <p:ph type="ctrTitle"/>
          </p:nvPr>
        </p:nvSpPr>
        <p:spPr>
          <a:xfrm>
            <a:off x="419100" y="1371600"/>
            <a:ext cx="7772400" cy="683231"/>
          </a:xfrm>
        </p:spPr>
        <p:txBody>
          <a:bodyPr anchor="t">
            <a:noAutofit/>
          </a:bodyPr>
          <a:lstStyle>
            <a:lvl1pPr algn="l">
              <a:defRPr sz="5000" b="1" i="0">
                <a:solidFill>
                  <a:schemeClr val="bg1"/>
                </a:solidFill>
                <a:latin typeface="Franklin Gothic Medium" charset="0"/>
                <a:ea typeface="Franklin Gothic Medium" charset="0"/>
                <a:cs typeface="Franklin Gothic Medium" charset="0"/>
              </a:defRPr>
            </a:lvl1pPr>
          </a:lstStyle>
          <a:p>
            <a:r>
              <a:rPr lang="en-US" dirty="0"/>
              <a:t>Click to edit Master title style</a:t>
            </a:r>
          </a:p>
        </p:txBody>
      </p:sp>
      <p:sp>
        <p:nvSpPr>
          <p:cNvPr id="3" name="Subtitle 2"/>
          <p:cNvSpPr>
            <a:spLocks noGrp="1"/>
          </p:cNvSpPr>
          <p:nvPr>
            <p:ph type="subTitle" idx="1"/>
          </p:nvPr>
        </p:nvSpPr>
        <p:spPr>
          <a:xfrm>
            <a:off x="419101" y="2292083"/>
            <a:ext cx="4152900" cy="2614146"/>
          </a:xfrm>
        </p:spPr>
        <p:txBody>
          <a:bodyPr lIns="0" tIns="0" rIns="0" bIns="0">
            <a:normAutofit/>
          </a:bodyPr>
          <a:lstStyle>
            <a:lvl1pPr marL="0" indent="0" algn="l">
              <a:lnSpc>
                <a:spcPct val="100000"/>
              </a:lnSpc>
              <a:spcBef>
                <a:spcPts val="1000"/>
              </a:spcBef>
              <a:buNone/>
              <a:defRPr sz="2000" b="0" i="1">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Content Placeholder 9"/>
          <p:cNvSpPr>
            <a:spLocks noGrp="1"/>
          </p:cNvSpPr>
          <p:nvPr>
            <p:ph sz="quarter" idx="10" hasCustomPrompt="1"/>
          </p:nvPr>
        </p:nvSpPr>
        <p:spPr>
          <a:xfrm>
            <a:off x="419100" y="368301"/>
            <a:ext cx="8305800" cy="433968"/>
          </a:xfrm>
        </p:spPr>
        <p:txBody>
          <a:bodyPr lIns="0" tIns="0" rIns="0" bIns="0">
            <a:noAutofit/>
          </a:bodyPr>
          <a:lstStyle>
            <a:lvl1pPr marL="0" indent="0">
              <a:buNone/>
              <a:defRPr sz="1300" b="1" i="0" spc="80" baseline="0">
                <a:solidFill>
                  <a:schemeClr val="bg1"/>
                </a:solidFill>
                <a:latin typeface="Franklin Gothic Medium" charset="0"/>
                <a:ea typeface="Franklin Gothic Medium" charset="0"/>
                <a:cs typeface="Franklin Gothic Medium" charset="0"/>
              </a:defRPr>
            </a:lvl1pPr>
            <a:lvl2pPr marL="457200" indent="0">
              <a:buNone/>
              <a:defRPr sz="1200">
                <a:solidFill>
                  <a:schemeClr val="bg1"/>
                </a:solidFill>
                <a:latin typeface="Roboto" charset="0"/>
                <a:ea typeface="Roboto" charset="0"/>
                <a:cs typeface="Roboto" charset="0"/>
              </a:defRPr>
            </a:lvl2pPr>
            <a:lvl3pPr marL="914400" indent="0">
              <a:buNone/>
              <a:defRPr sz="1200">
                <a:solidFill>
                  <a:schemeClr val="bg1"/>
                </a:solidFill>
                <a:latin typeface="Roboto" charset="0"/>
                <a:ea typeface="Roboto" charset="0"/>
                <a:cs typeface="Roboto" charset="0"/>
              </a:defRPr>
            </a:lvl3pPr>
            <a:lvl4pPr marL="1371600" indent="0">
              <a:buNone/>
              <a:defRPr sz="1200">
                <a:solidFill>
                  <a:schemeClr val="bg1"/>
                </a:solidFill>
                <a:latin typeface="Roboto" charset="0"/>
                <a:ea typeface="Roboto" charset="0"/>
                <a:cs typeface="Roboto" charset="0"/>
              </a:defRPr>
            </a:lvl4pPr>
            <a:lvl5pPr marL="1828800" indent="0">
              <a:buNone/>
              <a:defRPr sz="1200">
                <a:solidFill>
                  <a:schemeClr val="bg1"/>
                </a:solidFill>
                <a:latin typeface="Roboto" charset="0"/>
                <a:ea typeface="Roboto" charset="0"/>
                <a:cs typeface="Roboto" charset="0"/>
              </a:defRPr>
            </a:lvl5pPr>
          </a:lstStyle>
          <a:p>
            <a:pPr lvl="0"/>
            <a:r>
              <a:rPr lang="en-US" dirty="0"/>
              <a:t>CLICK TO EDIT MASTER TEXT STYLES</a:t>
            </a:r>
          </a:p>
        </p:txBody>
      </p:sp>
    </p:spTree>
    <p:extLst>
      <p:ext uri="{BB962C8B-B14F-4D97-AF65-F5344CB8AC3E}">
        <p14:creationId xmlns:p14="http://schemas.microsoft.com/office/powerpoint/2010/main" val="40218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D983F1FA-211D-3044-9E35-958DFBC26156}" type="slidenum">
              <a:rPr lang="en-US" smtClean="0">
                <a:solidFill>
                  <a:prstClr val="white"/>
                </a:solidFill>
              </a:rPr>
              <a:pPr/>
              <a:t>‹#›</a:t>
            </a:fld>
            <a:endParaRPr lang="en-US" dirty="0">
              <a:solidFill>
                <a:prstClr val="white"/>
              </a:solidFill>
            </a:endParaRPr>
          </a:p>
        </p:txBody>
      </p:sp>
      <p:sp>
        <p:nvSpPr>
          <p:cNvPr id="5" name="Rectangle 4"/>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457200"/>
            <a:endParaRPr lang="en-US" dirty="0">
              <a:solidFill>
                <a:prstClr val="white"/>
              </a:solidFill>
            </a:endParaRPr>
          </a:p>
        </p:txBody>
      </p:sp>
      <p:sp>
        <p:nvSpPr>
          <p:cNvPr id="7" name="Title 1"/>
          <p:cNvSpPr>
            <a:spLocks noGrp="1"/>
          </p:cNvSpPr>
          <p:nvPr>
            <p:ph type="title" hasCustomPrompt="1"/>
          </p:nvPr>
        </p:nvSpPr>
        <p:spPr>
          <a:xfrm>
            <a:off x="0" y="-76200"/>
            <a:ext cx="9144000" cy="731520"/>
          </a:xfrm>
        </p:spPr>
        <p:txBody>
          <a:bodyPr>
            <a:normAutofit/>
          </a:bodyPr>
          <a:lstStyle>
            <a:lvl1pPr>
              <a:defRPr b="1" baseline="0">
                <a:solidFill>
                  <a:schemeClr val="bg1"/>
                </a:solidFill>
              </a:defRPr>
            </a:lvl1pPr>
          </a:lstStyle>
          <a:p>
            <a:r>
              <a:rPr lang="en-US" sz="3600" dirty="0"/>
              <a:t>Click to edit Slide Maser Style</a:t>
            </a:r>
            <a:endParaRPr lang="en-US" sz="3600" u="sng" dirty="0"/>
          </a:p>
        </p:txBody>
      </p:sp>
    </p:spTree>
    <p:extLst>
      <p:ext uri="{BB962C8B-B14F-4D97-AF65-F5344CB8AC3E}">
        <p14:creationId xmlns:p14="http://schemas.microsoft.com/office/powerpoint/2010/main" val="2314193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983F1FA-211D-3044-9E35-958DFBC26156}" type="slidenum">
              <a:rPr lang="en-US" smtClean="0">
                <a:solidFill>
                  <a:prstClr val="white"/>
                </a:solidFill>
              </a:rPr>
              <a:pPr/>
              <a:t>‹#›</a:t>
            </a:fld>
            <a:endParaRPr lang="en-US" dirty="0">
              <a:solidFill>
                <a:prstClr val="white"/>
              </a:solidFill>
            </a:endParaRPr>
          </a:p>
        </p:txBody>
      </p:sp>
      <p:sp>
        <p:nvSpPr>
          <p:cNvPr id="4" name="Rectangle 3"/>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457200"/>
            <a:endParaRPr lang="en-US" dirty="0">
              <a:solidFill>
                <a:prstClr val="white"/>
              </a:solidFill>
            </a:endParaRPr>
          </a:p>
        </p:txBody>
      </p:sp>
      <p:sp>
        <p:nvSpPr>
          <p:cNvPr id="6" name="Title 1"/>
          <p:cNvSpPr>
            <a:spLocks noGrp="1"/>
          </p:cNvSpPr>
          <p:nvPr>
            <p:ph type="title" hasCustomPrompt="1"/>
          </p:nvPr>
        </p:nvSpPr>
        <p:spPr>
          <a:xfrm>
            <a:off x="0" y="-76200"/>
            <a:ext cx="9144000" cy="731520"/>
          </a:xfrm>
        </p:spPr>
        <p:txBody>
          <a:bodyPr>
            <a:normAutofit/>
          </a:bodyPr>
          <a:lstStyle>
            <a:lvl1pPr>
              <a:defRPr b="1" baseline="0">
                <a:solidFill>
                  <a:schemeClr val="bg1"/>
                </a:solidFill>
              </a:defRPr>
            </a:lvl1pPr>
          </a:lstStyle>
          <a:p>
            <a:r>
              <a:rPr lang="en-US" sz="3600" dirty="0"/>
              <a:t>Click to edit Slide Maser Style</a:t>
            </a:r>
            <a:endParaRPr lang="en-US" sz="3600" u="sng" dirty="0"/>
          </a:p>
        </p:txBody>
      </p:sp>
    </p:spTree>
    <p:extLst>
      <p:ext uri="{BB962C8B-B14F-4D97-AF65-F5344CB8AC3E}">
        <p14:creationId xmlns:p14="http://schemas.microsoft.com/office/powerpoint/2010/main" val="1856815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141"/>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142"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05994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845686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444"/>
            <a:ext cx="2895600" cy="365125"/>
          </a:xfrm>
          <a:prstGeom prst="rect">
            <a:avLst/>
          </a:prstGeom>
        </p:spPr>
        <p:txBody>
          <a:bodyPr lIns="91440" tIns="45720" rIns="91440" bIns="45720"/>
          <a:lstStyle>
            <a:lvl1pPr algn="ctr">
              <a:defRPr sz="1050"/>
            </a:lvl1pPr>
          </a:lstStyle>
          <a:p>
            <a:pPr defTabSz="457200"/>
            <a:r>
              <a:rPr lang="en-US" dirty="0">
                <a:solidFill>
                  <a:srgbClr val="000000"/>
                </a:solidFill>
              </a:rPr>
              <a:t>Working Draft, Pre-Decisional, Deliberative Document - Internal VA Use Only</a:t>
            </a:r>
          </a:p>
        </p:txBody>
      </p:sp>
      <p:sp>
        <p:nvSpPr>
          <p:cNvPr id="6" name="Slide Number Placeholder 5"/>
          <p:cNvSpPr>
            <a:spLocks noGrp="1"/>
          </p:cNvSpPr>
          <p:nvPr>
            <p:ph type="sldNum" sz="quarter" idx="12"/>
          </p:nvPr>
        </p:nvSpPr>
        <p:spPr/>
        <p:txBody>
          <a:body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62606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Basic Text">
    <p:spTree>
      <p:nvGrpSpPr>
        <p:cNvPr id="1" name=""/>
        <p:cNvGrpSpPr/>
        <p:nvPr/>
      </p:nvGrpSpPr>
      <p:grpSpPr>
        <a:xfrm>
          <a:off x="0" y="0"/>
          <a:ext cx="0" cy="0"/>
          <a:chOff x="0" y="0"/>
          <a:chExt cx="0" cy="0"/>
        </a:xfrm>
      </p:grpSpPr>
      <p:sp>
        <p:nvSpPr>
          <p:cNvPr id="2" name="Title 1"/>
          <p:cNvSpPr>
            <a:spLocks noGrp="1"/>
          </p:cNvSpPr>
          <p:nvPr>
            <p:ph type="ctrTitle"/>
          </p:nvPr>
        </p:nvSpPr>
        <p:spPr>
          <a:xfrm>
            <a:off x="419100" y="887603"/>
            <a:ext cx="8305800" cy="967994"/>
          </a:xfrm>
        </p:spPr>
        <p:txBody>
          <a:bodyPr anchor="t">
            <a:normAutofit/>
          </a:bodyPr>
          <a:lstStyle>
            <a:lvl1pPr algn="l">
              <a:defRPr sz="2800" b="0" i="0" spc="0">
                <a:solidFill>
                  <a:schemeClr val="tx1"/>
                </a:solidFill>
                <a:latin typeface="Franklin Gothic Book" charset="0"/>
                <a:ea typeface="Franklin Gothic Book" charset="0"/>
                <a:cs typeface="Franklin Gothic Book" charset="0"/>
              </a:defRPr>
            </a:lvl1pPr>
          </a:lstStyle>
          <a:p>
            <a:r>
              <a:rPr lang="en-US" dirty="0"/>
              <a:t>Click to edit Master title style</a:t>
            </a:r>
          </a:p>
        </p:txBody>
      </p:sp>
      <p:sp>
        <p:nvSpPr>
          <p:cNvPr id="6" name="Content Placeholder 9"/>
          <p:cNvSpPr>
            <a:spLocks noGrp="1"/>
          </p:cNvSpPr>
          <p:nvPr>
            <p:ph sz="quarter" idx="10" hasCustomPrompt="1"/>
          </p:nvPr>
        </p:nvSpPr>
        <p:spPr>
          <a:xfrm>
            <a:off x="419100" y="368301"/>
            <a:ext cx="8305800" cy="433968"/>
          </a:xfrm>
        </p:spPr>
        <p:txBody>
          <a:bodyPr lIns="0" tIns="0" rIns="0" bIns="0">
            <a:noAutofit/>
          </a:bodyPr>
          <a:lstStyle>
            <a:lvl1pPr marL="0" indent="0">
              <a:buNone/>
              <a:defRPr sz="1300" b="1" i="0" spc="80" baseline="0">
                <a:solidFill>
                  <a:schemeClr val="bg2"/>
                </a:solidFill>
                <a:latin typeface="Franklin Gothic Medium" charset="0"/>
                <a:ea typeface="Franklin Gothic Medium" charset="0"/>
                <a:cs typeface="Franklin Gothic Medium" charset="0"/>
              </a:defRPr>
            </a:lvl1pPr>
            <a:lvl2pPr marL="457200" indent="0">
              <a:buNone/>
              <a:defRPr sz="1200">
                <a:solidFill>
                  <a:schemeClr val="bg1"/>
                </a:solidFill>
                <a:latin typeface="Roboto" charset="0"/>
                <a:ea typeface="Roboto" charset="0"/>
                <a:cs typeface="Roboto" charset="0"/>
              </a:defRPr>
            </a:lvl2pPr>
            <a:lvl3pPr marL="914400" indent="0">
              <a:buNone/>
              <a:defRPr sz="1200">
                <a:solidFill>
                  <a:schemeClr val="bg1"/>
                </a:solidFill>
                <a:latin typeface="Roboto" charset="0"/>
                <a:ea typeface="Roboto" charset="0"/>
                <a:cs typeface="Roboto" charset="0"/>
              </a:defRPr>
            </a:lvl3pPr>
            <a:lvl4pPr marL="1371600" indent="0">
              <a:buNone/>
              <a:defRPr sz="1200">
                <a:solidFill>
                  <a:schemeClr val="bg1"/>
                </a:solidFill>
                <a:latin typeface="Roboto" charset="0"/>
                <a:ea typeface="Roboto" charset="0"/>
                <a:cs typeface="Roboto" charset="0"/>
              </a:defRPr>
            </a:lvl4pPr>
            <a:lvl5pPr marL="1828800" indent="0">
              <a:buNone/>
              <a:defRPr sz="1200">
                <a:solidFill>
                  <a:schemeClr val="bg1"/>
                </a:solidFill>
                <a:latin typeface="Roboto" charset="0"/>
                <a:ea typeface="Roboto" charset="0"/>
                <a:cs typeface="Roboto" charset="0"/>
              </a:defRPr>
            </a:lvl5pPr>
          </a:lstStyle>
          <a:p>
            <a:pPr lvl="0"/>
            <a:r>
              <a:rPr lang="en-US" dirty="0"/>
              <a:t>CLICK TO EDIT MASTER TEXT STYLES</a:t>
            </a:r>
          </a:p>
        </p:txBody>
      </p:sp>
      <p:sp>
        <p:nvSpPr>
          <p:cNvPr id="4" name="Content Placeholder 3"/>
          <p:cNvSpPr>
            <a:spLocks noGrp="1"/>
          </p:cNvSpPr>
          <p:nvPr>
            <p:ph sz="quarter" idx="11"/>
          </p:nvPr>
        </p:nvSpPr>
        <p:spPr>
          <a:xfrm>
            <a:off x="419100" y="2060575"/>
            <a:ext cx="8305800" cy="3730625"/>
          </a:xfrm>
        </p:spPr>
        <p:txBody>
          <a:bodyPr lIns="0" tIns="0" rIns="0" bIns="0">
            <a:normAutofit/>
          </a:bodyPr>
          <a:lstStyle>
            <a:lvl1pPr>
              <a:lnSpc>
                <a:spcPct val="125000"/>
              </a:lnSpc>
              <a:spcBef>
                <a:spcPts val="600"/>
              </a:spcBef>
              <a:buClr>
                <a:schemeClr val="tx1"/>
              </a:buClr>
              <a:defRPr sz="1800"/>
            </a:lvl1pPr>
            <a:lvl2pPr>
              <a:lnSpc>
                <a:spcPct val="125000"/>
              </a:lnSpc>
              <a:spcBef>
                <a:spcPts val="600"/>
              </a:spcBef>
              <a:buClr>
                <a:schemeClr val="tx1"/>
              </a:buClr>
              <a:defRPr sz="1500"/>
            </a:lvl2pPr>
            <a:lvl3pPr>
              <a:lnSpc>
                <a:spcPct val="125000"/>
              </a:lnSpc>
              <a:spcBef>
                <a:spcPts val="600"/>
              </a:spcBef>
              <a:buClr>
                <a:schemeClr val="tx1"/>
              </a:buClr>
              <a:defRPr sz="1500"/>
            </a:lvl3pPr>
            <a:lvl4pPr>
              <a:lnSpc>
                <a:spcPct val="125000"/>
              </a:lnSpc>
              <a:spcBef>
                <a:spcPts val="600"/>
              </a:spcBef>
              <a:buClr>
                <a:schemeClr val="tx1"/>
              </a:buClr>
              <a:defRPr sz="1500"/>
            </a:lvl4pPr>
            <a:lvl5pPr>
              <a:lnSpc>
                <a:spcPct val="125000"/>
              </a:lnSpc>
              <a:spcBef>
                <a:spcPts val="600"/>
              </a:spcBef>
              <a:buClr>
                <a:schemeClr val="tx1"/>
              </a:buCl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32196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457200"/>
            <a:fld id="{D983F1FA-211D-3044-9E35-958DFBC26156}" type="slidenum">
              <a:rPr lang="en-US" smtClean="0">
                <a:solidFill>
                  <a:prstClr val="white"/>
                </a:solidFill>
              </a:rPr>
              <a:pPr defTabSz="457200"/>
              <a:t>‹#›</a:t>
            </a:fld>
            <a:endParaRPr lang="en-US" dirty="0">
              <a:solidFill>
                <a:prstClr val="white"/>
              </a:solidFill>
            </a:endParaRPr>
          </a:p>
        </p:txBody>
      </p:sp>
      <p:sp>
        <p:nvSpPr>
          <p:cNvPr id="4" name="Rectangle 3"/>
          <p:cNvSpPr/>
          <p:nvPr userDrawn="1"/>
        </p:nvSpPr>
        <p:spPr>
          <a:xfrm>
            <a:off x="0" y="5376954"/>
            <a:ext cx="9144000" cy="1481139"/>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dirty="0">
              <a:solidFill>
                <a:prstClr val="white"/>
              </a:solidFill>
            </a:endParaRPr>
          </a:p>
        </p:txBody>
      </p:sp>
      <p:sp>
        <p:nvSpPr>
          <p:cNvPr id="6" name="Title 1"/>
          <p:cNvSpPr txBox="1">
            <a:spLocks/>
          </p:cNvSpPr>
          <p:nvPr userDrawn="1"/>
        </p:nvSpPr>
        <p:spPr>
          <a:xfrm>
            <a:off x="2921339" y="4803733"/>
            <a:ext cx="5775325" cy="450535"/>
          </a:xfrm>
          <a:prstGeom prst="rect">
            <a:avLst/>
          </a:prstGeom>
          <a:ln>
            <a:solidFill>
              <a:schemeClr val="bg1"/>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lnSpc>
                <a:spcPct val="80000"/>
              </a:lnSpc>
            </a:pPr>
            <a:r>
              <a:rPr lang="en-US" sz="2000" dirty="0">
                <a:solidFill>
                  <a:srgbClr val="000000"/>
                </a:solidFill>
              </a:rPr>
              <a:t>August 30, 2017</a:t>
            </a:r>
          </a:p>
        </p:txBody>
      </p:sp>
      <p:grpSp>
        <p:nvGrpSpPr>
          <p:cNvPr id="12" name="Group 11"/>
          <p:cNvGrpSpPr/>
          <p:nvPr userDrawn="1"/>
        </p:nvGrpSpPr>
        <p:grpSpPr>
          <a:xfrm>
            <a:off x="1285686" y="1694038"/>
            <a:ext cx="6572628" cy="1558035"/>
            <a:chOff x="966536" y="1694131"/>
            <a:chExt cx="6572628" cy="1558035"/>
          </a:xfrm>
        </p:grpSpPr>
        <p:sp>
          <p:nvSpPr>
            <p:cNvPr id="13" name="Title 1"/>
            <p:cNvSpPr txBox="1">
              <a:spLocks/>
            </p:cNvSpPr>
            <p:nvPr/>
          </p:nvSpPr>
          <p:spPr>
            <a:xfrm>
              <a:off x="966536" y="1763943"/>
              <a:ext cx="2133600" cy="1488223"/>
            </a:xfrm>
            <a:prstGeom prst="rect">
              <a:avLst/>
            </a:prstGeom>
            <a:ln>
              <a:solidFill>
                <a:schemeClr val="bg1"/>
              </a:solidFill>
            </a:ln>
            <a:effectLst/>
          </p:spPr>
          <p:txBody>
            <a:bodyPr vert="horz"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pPr>
              <a:r>
                <a:rPr lang="en-US" sz="11500" b="1" spc="-100" dirty="0">
                  <a:solidFill>
                    <a:srgbClr val="003F72">
                      <a:lumMod val="50000"/>
                    </a:srgbClr>
                  </a:solidFill>
                  <a:latin typeface="Myriad Pro"/>
                  <a:cs typeface="Arial" panose="020B0604020202020204" pitchFamily="34" charset="0"/>
                </a:rPr>
                <a:t>VA</a:t>
              </a:r>
            </a:p>
          </p:txBody>
        </p:sp>
        <p:sp>
          <p:nvSpPr>
            <p:cNvPr id="14" name="Title 1"/>
            <p:cNvSpPr txBox="1">
              <a:spLocks/>
            </p:cNvSpPr>
            <p:nvPr/>
          </p:nvSpPr>
          <p:spPr>
            <a:xfrm>
              <a:off x="3316705" y="1750278"/>
              <a:ext cx="4222459" cy="1307009"/>
            </a:xfrm>
            <a:prstGeom prst="rect">
              <a:avLst/>
            </a:prstGeom>
            <a:ln>
              <a:solidFill>
                <a:schemeClr val="bg1"/>
              </a:solidFill>
            </a:ln>
          </p:spPr>
          <p:txBody>
            <a:bodyPr vert="horz"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pPr>
              <a:r>
                <a:rPr lang="en-US" sz="5400" b="1" dirty="0">
                  <a:solidFill>
                    <a:srgbClr val="00B0F0"/>
                  </a:solidFill>
                  <a:latin typeface="Arial" panose="020B0604020202020204" pitchFamily="34" charset="0"/>
                  <a:cs typeface="Arial" panose="020B0604020202020204" pitchFamily="34" charset="0"/>
                </a:rPr>
                <a:t>Key Leaders </a:t>
              </a:r>
              <a:br>
                <a:rPr lang="en-US" sz="5400" b="1" dirty="0">
                  <a:solidFill>
                    <a:srgbClr val="00B0F0"/>
                  </a:solidFill>
                  <a:latin typeface="Arial" panose="020B0604020202020204" pitchFamily="34" charset="0"/>
                  <a:cs typeface="Arial" panose="020B0604020202020204" pitchFamily="34" charset="0"/>
                </a:rPr>
              </a:br>
              <a:r>
                <a:rPr lang="en-US" sz="5400" b="1" dirty="0">
                  <a:solidFill>
                    <a:srgbClr val="00B0F0"/>
                  </a:solidFill>
                  <a:latin typeface="Arial" panose="020B0604020202020204" pitchFamily="34" charset="0"/>
                  <a:cs typeface="Arial" panose="020B0604020202020204" pitchFamily="34" charset="0"/>
                </a:rPr>
                <a:t>Meeting</a:t>
              </a:r>
            </a:p>
          </p:txBody>
        </p:sp>
        <p:cxnSp>
          <p:nvCxnSpPr>
            <p:cNvPr id="15" name="Straight Connector 14"/>
            <p:cNvCxnSpPr/>
            <p:nvPr/>
          </p:nvCxnSpPr>
          <p:spPr>
            <a:xfrm flipH="1">
              <a:off x="3172326" y="1694131"/>
              <a:ext cx="12032" cy="1280160"/>
            </a:xfrm>
            <a:prstGeom prst="line">
              <a:avLst/>
            </a:prstGeom>
            <a:ln w="222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pic>
        <p:nvPicPr>
          <p:cNvPr id="1026" name="Picture 2" descr="C:\Users\vacoGrovem\AppData\Local\Microsoft\Windows\Temporary Internet Files\Content.Outlook\83QVOJUE\CHOOSE-VA-re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48664" y="5644912"/>
            <a:ext cx="3048000" cy="82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3294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457200"/>
            <a:fld id="{D983F1FA-211D-3044-9E35-958DFBC26156}" type="slidenum">
              <a:rPr lang="en-US" smtClean="0">
                <a:solidFill>
                  <a:prstClr val="white"/>
                </a:solidFill>
              </a:rPr>
              <a:pPr defTabSz="457200"/>
              <a:t>‹#›</a:t>
            </a:fld>
            <a:endParaRPr lang="en-US" dirty="0">
              <a:solidFill>
                <a:prstClr val="white"/>
              </a:solidFill>
            </a:endParaRPr>
          </a:p>
        </p:txBody>
      </p:sp>
      <p:sp>
        <p:nvSpPr>
          <p:cNvPr id="4" name="Rectangle 3"/>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457200"/>
            <a:endParaRPr lang="en-US" dirty="0">
              <a:solidFill>
                <a:prstClr val="white"/>
              </a:solidFill>
            </a:endParaRPr>
          </a:p>
        </p:txBody>
      </p:sp>
      <p:sp>
        <p:nvSpPr>
          <p:cNvPr id="5" name="Title 1"/>
          <p:cNvSpPr>
            <a:spLocks noGrp="1"/>
          </p:cNvSpPr>
          <p:nvPr>
            <p:ph type="title" hasCustomPrompt="1"/>
          </p:nvPr>
        </p:nvSpPr>
        <p:spPr>
          <a:xfrm>
            <a:off x="0" y="-76200"/>
            <a:ext cx="9144000" cy="731520"/>
          </a:xfrm>
        </p:spPr>
        <p:txBody>
          <a:bodyPr>
            <a:normAutofit/>
          </a:bodyPr>
          <a:lstStyle>
            <a:lvl1pPr>
              <a:defRPr b="1" baseline="0">
                <a:solidFill>
                  <a:schemeClr val="bg1"/>
                </a:solidFill>
              </a:defRPr>
            </a:lvl1pPr>
          </a:lstStyle>
          <a:p>
            <a:r>
              <a:rPr lang="en-US" sz="3600" dirty="0"/>
              <a:t>Agenda</a:t>
            </a:r>
            <a:endParaRPr lang="en-US" sz="3600" u="sng" dirty="0"/>
          </a:p>
        </p:txBody>
      </p:sp>
      <p:sp>
        <p:nvSpPr>
          <p:cNvPr id="6" name="TextBox 5"/>
          <p:cNvSpPr txBox="1"/>
          <p:nvPr userDrawn="1"/>
        </p:nvSpPr>
        <p:spPr>
          <a:xfrm>
            <a:off x="331373" y="1659466"/>
            <a:ext cx="8481253" cy="369332"/>
          </a:xfrm>
          <a:prstGeom prst="rect">
            <a:avLst/>
          </a:prstGeom>
          <a:solidFill>
            <a:srgbClr val="00B0F0"/>
          </a:solidFill>
        </p:spPr>
        <p:txBody>
          <a:bodyPr wrap="square" lIns="91440" tIns="45720" rIns="91440" bIns="45720" rtlCol="0">
            <a:spAutoFit/>
          </a:bodyPr>
          <a:lstStyle/>
          <a:p>
            <a:endParaRPr lang="en-US" dirty="0">
              <a:solidFill>
                <a:srgbClr val="000000"/>
              </a:solidFill>
            </a:endParaRPr>
          </a:p>
        </p:txBody>
      </p:sp>
      <p:sp>
        <p:nvSpPr>
          <p:cNvPr id="7" name="TextBox 6"/>
          <p:cNvSpPr txBox="1"/>
          <p:nvPr userDrawn="1"/>
        </p:nvSpPr>
        <p:spPr>
          <a:xfrm>
            <a:off x="647693" y="2749897"/>
            <a:ext cx="7892223" cy="861774"/>
          </a:xfrm>
          <a:prstGeom prst="rect">
            <a:avLst/>
          </a:prstGeom>
          <a:noFill/>
        </p:spPr>
        <p:txBody>
          <a:bodyPr wrap="square" lIns="91440" tIns="45720" rIns="91440" bIns="45720" rtlCol="0" anchor="ctr">
            <a:spAutoFit/>
          </a:bodyPr>
          <a:lstStyle/>
          <a:p>
            <a:pPr marL="0" lvl="1" indent="-342900">
              <a:spcBef>
                <a:spcPts val="1200"/>
              </a:spcBef>
              <a:buFont typeface="+mj-lt"/>
              <a:buAutoNum type="arabicPeriod"/>
            </a:pPr>
            <a:r>
              <a:rPr lang="en-US" sz="2000" b="1" dirty="0">
                <a:solidFill>
                  <a:srgbClr val="000000"/>
                </a:solidFill>
              </a:rPr>
              <a:t>Good News Story</a:t>
            </a:r>
          </a:p>
          <a:p>
            <a:pPr marL="0" lvl="1">
              <a:spcBef>
                <a:spcPts val="1200"/>
              </a:spcBef>
            </a:pPr>
            <a:endParaRPr lang="en-US" sz="2000" b="1" dirty="0">
              <a:solidFill>
                <a:srgbClr val="000000"/>
              </a:solidFill>
            </a:endParaRPr>
          </a:p>
        </p:txBody>
      </p:sp>
    </p:spTree>
    <p:extLst>
      <p:ext uri="{BB962C8B-B14F-4D97-AF65-F5344CB8AC3E}">
        <p14:creationId xmlns:p14="http://schemas.microsoft.com/office/powerpoint/2010/main" val="960714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457200"/>
            <a:fld id="{D983F1FA-211D-3044-9E35-958DFBC26156}" type="slidenum">
              <a:rPr lang="en-US" smtClean="0">
                <a:solidFill>
                  <a:prstClr val="white"/>
                </a:solidFill>
              </a:rPr>
              <a:pPr defTabSz="457200"/>
              <a:t>‹#›</a:t>
            </a:fld>
            <a:endParaRPr lang="en-US" dirty="0">
              <a:solidFill>
                <a:prstClr val="white"/>
              </a:solidFill>
            </a:endParaRPr>
          </a:p>
        </p:txBody>
      </p:sp>
      <p:sp>
        <p:nvSpPr>
          <p:cNvPr id="4" name="Rectangle 3"/>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457200"/>
            <a:endParaRPr lang="en-US" dirty="0">
              <a:solidFill>
                <a:prstClr val="white"/>
              </a:solidFill>
            </a:endParaRPr>
          </a:p>
        </p:txBody>
      </p:sp>
      <p:sp>
        <p:nvSpPr>
          <p:cNvPr id="5" name="Title 1"/>
          <p:cNvSpPr>
            <a:spLocks noGrp="1"/>
          </p:cNvSpPr>
          <p:nvPr>
            <p:ph type="title" hasCustomPrompt="1"/>
          </p:nvPr>
        </p:nvSpPr>
        <p:spPr>
          <a:xfrm>
            <a:off x="0" y="-76200"/>
            <a:ext cx="9144000" cy="731520"/>
          </a:xfrm>
        </p:spPr>
        <p:txBody>
          <a:bodyPr>
            <a:normAutofit/>
          </a:bodyPr>
          <a:lstStyle>
            <a:lvl1pPr>
              <a:defRPr b="1" baseline="0">
                <a:solidFill>
                  <a:schemeClr val="bg1"/>
                </a:solidFill>
              </a:defRPr>
            </a:lvl1pPr>
          </a:lstStyle>
          <a:p>
            <a:r>
              <a:rPr lang="en-US" sz="3600" dirty="0"/>
              <a:t>Click to edit Slide Maser Style</a:t>
            </a:r>
            <a:endParaRPr lang="en-US" sz="3600" u="sng" dirty="0"/>
          </a:p>
        </p:txBody>
      </p:sp>
    </p:spTree>
    <p:extLst>
      <p:ext uri="{BB962C8B-B14F-4D97-AF65-F5344CB8AC3E}">
        <p14:creationId xmlns:p14="http://schemas.microsoft.com/office/powerpoint/2010/main" val="42714830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Slide Number Placeholder 5"/>
          <p:cNvSpPr txBox="1">
            <a:spLocks/>
          </p:cNvSpPr>
          <p:nvPr userDrawn="1"/>
        </p:nvSpPr>
        <p:spPr>
          <a:xfrm>
            <a:off x="6937831" y="640023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089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Intro">
    <p:spTree>
      <p:nvGrpSpPr>
        <p:cNvPr id="1" name=""/>
        <p:cNvGrpSpPr/>
        <p:nvPr/>
      </p:nvGrpSpPr>
      <p:grpSpPr>
        <a:xfrm>
          <a:off x="0" y="0"/>
          <a:ext cx="0" cy="0"/>
          <a:chOff x="0" y="0"/>
          <a:chExt cx="0" cy="0"/>
        </a:xfrm>
      </p:grpSpPr>
      <p:sp>
        <p:nvSpPr>
          <p:cNvPr id="13" name="Rectangle 12"/>
          <p:cNvSpPr/>
          <p:nvPr userDrawn="1"/>
        </p:nvSpPr>
        <p:spPr>
          <a:xfrm>
            <a:off x="228600" y="228600"/>
            <a:ext cx="8724900" cy="57531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p:cNvSpPr>
            <a:spLocks noGrp="1"/>
          </p:cNvSpPr>
          <p:nvPr>
            <p:ph type="ctrTitle"/>
          </p:nvPr>
        </p:nvSpPr>
        <p:spPr>
          <a:xfrm>
            <a:off x="419100" y="1371600"/>
            <a:ext cx="7772400" cy="683231"/>
          </a:xfrm>
        </p:spPr>
        <p:txBody>
          <a:bodyPr anchor="t">
            <a:noAutofit/>
          </a:bodyPr>
          <a:lstStyle>
            <a:lvl1pPr algn="l">
              <a:defRPr sz="5000" b="1" i="0">
                <a:solidFill>
                  <a:schemeClr val="bg1"/>
                </a:solidFill>
                <a:latin typeface="Franklin Gothic Medium" charset="0"/>
                <a:ea typeface="Franklin Gothic Medium" charset="0"/>
                <a:cs typeface="Franklin Gothic Medium" charset="0"/>
              </a:defRPr>
            </a:lvl1pPr>
          </a:lstStyle>
          <a:p>
            <a:r>
              <a:rPr lang="en-US" dirty="0"/>
              <a:t>Click to edit Master title style</a:t>
            </a:r>
          </a:p>
        </p:txBody>
      </p:sp>
      <p:sp>
        <p:nvSpPr>
          <p:cNvPr id="3" name="Subtitle 2"/>
          <p:cNvSpPr>
            <a:spLocks noGrp="1"/>
          </p:cNvSpPr>
          <p:nvPr>
            <p:ph type="subTitle" idx="1"/>
          </p:nvPr>
        </p:nvSpPr>
        <p:spPr>
          <a:xfrm>
            <a:off x="419101" y="2292083"/>
            <a:ext cx="1917699" cy="2105256"/>
          </a:xfrm>
        </p:spPr>
        <p:txBody>
          <a:bodyPr lIns="0" tIns="0" rIns="0" bIns="0">
            <a:normAutofit/>
          </a:bodyPr>
          <a:lstStyle>
            <a:lvl1pPr marL="0" indent="0" algn="l">
              <a:lnSpc>
                <a:spcPct val="125000"/>
              </a:lnSpc>
              <a:spcBef>
                <a:spcPts val="1000"/>
              </a:spcBef>
              <a:buNone/>
              <a:defRPr sz="2000" b="0" i="1">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Content Placeholder 9"/>
          <p:cNvSpPr>
            <a:spLocks noGrp="1"/>
          </p:cNvSpPr>
          <p:nvPr>
            <p:ph sz="quarter" idx="10" hasCustomPrompt="1"/>
          </p:nvPr>
        </p:nvSpPr>
        <p:spPr>
          <a:xfrm>
            <a:off x="419100" y="368301"/>
            <a:ext cx="8305800" cy="433968"/>
          </a:xfrm>
        </p:spPr>
        <p:txBody>
          <a:bodyPr lIns="0" tIns="0" rIns="0" bIns="0">
            <a:noAutofit/>
          </a:bodyPr>
          <a:lstStyle>
            <a:lvl1pPr marL="0" indent="0">
              <a:buNone/>
              <a:defRPr sz="1300" b="1" i="0" spc="80" baseline="0">
                <a:solidFill>
                  <a:schemeClr val="bg1"/>
                </a:solidFill>
                <a:latin typeface="Franklin Gothic Medium" charset="0"/>
                <a:ea typeface="Franklin Gothic Medium" charset="0"/>
                <a:cs typeface="Franklin Gothic Medium" charset="0"/>
              </a:defRPr>
            </a:lvl1pPr>
            <a:lvl2pPr marL="457200" indent="0">
              <a:buNone/>
              <a:defRPr sz="1200">
                <a:solidFill>
                  <a:schemeClr val="bg1"/>
                </a:solidFill>
                <a:latin typeface="Roboto" charset="0"/>
                <a:ea typeface="Roboto" charset="0"/>
                <a:cs typeface="Roboto" charset="0"/>
              </a:defRPr>
            </a:lvl2pPr>
            <a:lvl3pPr marL="914400" indent="0">
              <a:buNone/>
              <a:defRPr sz="1200">
                <a:solidFill>
                  <a:schemeClr val="bg1"/>
                </a:solidFill>
                <a:latin typeface="Roboto" charset="0"/>
                <a:ea typeface="Roboto" charset="0"/>
                <a:cs typeface="Roboto" charset="0"/>
              </a:defRPr>
            </a:lvl3pPr>
            <a:lvl4pPr marL="1371600" indent="0">
              <a:buNone/>
              <a:defRPr sz="1200">
                <a:solidFill>
                  <a:schemeClr val="bg1"/>
                </a:solidFill>
                <a:latin typeface="Roboto" charset="0"/>
                <a:ea typeface="Roboto" charset="0"/>
                <a:cs typeface="Roboto" charset="0"/>
              </a:defRPr>
            </a:lvl4pPr>
            <a:lvl5pPr marL="1828800" indent="0">
              <a:buNone/>
              <a:defRPr sz="1200">
                <a:solidFill>
                  <a:schemeClr val="bg1"/>
                </a:solidFill>
                <a:latin typeface="Roboto" charset="0"/>
                <a:ea typeface="Roboto" charset="0"/>
                <a:cs typeface="Roboto" charset="0"/>
              </a:defRPr>
            </a:lvl5pPr>
          </a:lstStyle>
          <a:p>
            <a:pPr lvl="0"/>
            <a:r>
              <a:rPr lang="en-US" dirty="0"/>
              <a:t>CLICK TO EDIT MASTER TEXT STYLES</a:t>
            </a:r>
          </a:p>
        </p:txBody>
      </p:sp>
      <p:sp>
        <p:nvSpPr>
          <p:cNvPr id="6" name="Content Placeholder 5"/>
          <p:cNvSpPr>
            <a:spLocks noGrp="1"/>
          </p:cNvSpPr>
          <p:nvPr>
            <p:ph sz="quarter" idx="11"/>
          </p:nvPr>
        </p:nvSpPr>
        <p:spPr>
          <a:xfrm>
            <a:off x="2552700" y="2300288"/>
            <a:ext cx="6172200" cy="2105025"/>
          </a:xfrm>
        </p:spPr>
        <p:txBody>
          <a:bodyPr lIns="0" tIns="0" rIns="0" bIns="0" numCol="2" spcCol="320040">
            <a:noAutofit/>
          </a:bodyPr>
          <a:lstStyle>
            <a:lvl1pPr marL="0" indent="0">
              <a:lnSpc>
                <a:spcPct val="125000"/>
              </a:lnSpc>
              <a:buFontTx/>
              <a:buNone/>
              <a:defRPr sz="1500">
                <a:solidFill>
                  <a:schemeClr val="bg1"/>
                </a:solidFill>
                <a:latin typeface="Georgia" charset="0"/>
                <a:ea typeface="Georgia" charset="0"/>
                <a:cs typeface="Georgia" charset="0"/>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1930480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D983F1FA-211D-3044-9E35-958DFBC26156}" type="slidenum">
              <a:rPr lang="en-US" smtClean="0">
                <a:solidFill>
                  <a:prstClr val="white"/>
                </a:solidFill>
              </a:rPr>
              <a:pPr/>
              <a:t>‹#›</a:t>
            </a:fld>
            <a:endParaRPr lang="en-US" dirty="0">
              <a:solidFill>
                <a:prstClr val="white"/>
              </a:solidFill>
            </a:endParaRPr>
          </a:p>
        </p:txBody>
      </p:sp>
      <p:sp>
        <p:nvSpPr>
          <p:cNvPr id="5" name="Rectangle 4"/>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457200"/>
            <a:endParaRPr lang="en-US" dirty="0">
              <a:solidFill>
                <a:prstClr val="white"/>
              </a:solidFill>
            </a:endParaRPr>
          </a:p>
        </p:txBody>
      </p:sp>
      <p:sp>
        <p:nvSpPr>
          <p:cNvPr id="7" name="Title 1"/>
          <p:cNvSpPr>
            <a:spLocks noGrp="1"/>
          </p:cNvSpPr>
          <p:nvPr>
            <p:ph type="title" hasCustomPrompt="1"/>
          </p:nvPr>
        </p:nvSpPr>
        <p:spPr>
          <a:xfrm>
            <a:off x="0" y="-76200"/>
            <a:ext cx="9144000" cy="731520"/>
          </a:xfrm>
        </p:spPr>
        <p:txBody>
          <a:bodyPr>
            <a:normAutofit/>
          </a:bodyPr>
          <a:lstStyle>
            <a:lvl1pPr>
              <a:defRPr b="1" baseline="0">
                <a:solidFill>
                  <a:schemeClr val="bg1"/>
                </a:solidFill>
              </a:defRPr>
            </a:lvl1pPr>
          </a:lstStyle>
          <a:p>
            <a:r>
              <a:rPr lang="en-US" sz="3600" dirty="0"/>
              <a:t>Click to edit Slide Maser Style</a:t>
            </a:r>
            <a:endParaRPr lang="en-US" sz="3600" u="sng" dirty="0"/>
          </a:p>
        </p:txBody>
      </p:sp>
    </p:spTree>
    <p:extLst>
      <p:ext uri="{BB962C8B-B14F-4D97-AF65-F5344CB8AC3E}">
        <p14:creationId xmlns:p14="http://schemas.microsoft.com/office/powerpoint/2010/main" val="11103414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983F1FA-211D-3044-9E35-958DFBC26156}" type="slidenum">
              <a:rPr lang="en-US" smtClean="0">
                <a:solidFill>
                  <a:prstClr val="white"/>
                </a:solidFill>
              </a:rPr>
              <a:pPr/>
              <a:t>‹#›</a:t>
            </a:fld>
            <a:endParaRPr lang="en-US" dirty="0">
              <a:solidFill>
                <a:prstClr val="white"/>
              </a:solidFill>
            </a:endParaRPr>
          </a:p>
        </p:txBody>
      </p:sp>
      <p:sp>
        <p:nvSpPr>
          <p:cNvPr id="4" name="Rectangle 3"/>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457200"/>
            <a:endParaRPr lang="en-US" dirty="0">
              <a:solidFill>
                <a:prstClr val="white"/>
              </a:solidFill>
            </a:endParaRPr>
          </a:p>
        </p:txBody>
      </p:sp>
      <p:sp>
        <p:nvSpPr>
          <p:cNvPr id="6" name="Title 1"/>
          <p:cNvSpPr>
            <a:spLocks noGrp="1"/>
          </p:cNvSpPr>
          <p:nvPr>
            <p:ph type="title" hasCustomPrompt="1"/>
          </p:nvPr>
        </p:nvSpPr>
        <p:spPr>
          <a:xfrm>
            <a:off x="0" y="-76200"/>
            <a:ext cx="9144000" cy="731520"/>
          </a:xfrm>
        </p:spPr>
        <p:txBody>
          <a:bodyPr>
            <a:normAutofit/>
          </a:bodyPr>
          <a:lstStyle>
            <a:lvl1pPr>
              <a:defRPr b="1" baseline="0">
                <a:solidFill>
                  <a:schemeClr val="bg1"/>
                </a:solidFill>
              </a:defRPr>
            </a:lvl1pPr>
          </a:lstStyle>
          <a:p>
            <a:r>
              <a:rPr lang="en-US" sz="3600" dirty="0"/>
              <a:t>Click to edit Slide Maser Style</a:t>
            </a:r>
            <a:endParaRPr lang="en-US" sz="3600" u="sng" dirty="0"/>
          </a:p>
        </p:txBody>
      </p:sp>
    </p:spTree>
    <p:extLst>
      <p:ext uri="{BB962C8B-B14F-4D97-AF65-F5344CB8AC3E}">
        <p14:creationId xmlns:p14="http://schemas.microsoft.com/office/powerpoint/2010/main" val="17501398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141"/>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142"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4110090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714987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444"/>
            <a:ext cx="2895600" cy="365125"/>
          </a:xfrm>
          <a:prstGeom prst="rect">
            <a:avLst/>
          </a:prstGeom>
        </p:spPr>
        <p:txBody>
          <a:bodyPr lIns="91440" tIns="45720" rIns="91440" bIns="45720"/>
          <a:lstStyle>
            <a:lvl1pPr algn="ctr">
              <a:defRPr sz="1050"/>
            </a:lvl1pPr>
          </a:lstStyle>
          <a:p>
            <a:pPr defTabSz="457200"/>
            <a:r>
              <a:rPr lang="en-US" dirty="0">
                <a:solidFill>
                  <a:srgbClr val="000000"/>
                </a:solidFill>
              </a:rPr>
              <a:t>Working Draft, Pre-Decisional, Deliberative Document - Internal VA Use Only</a:t>
            </a:r>
          </a:p>
        </p:txBody>
      </p:sp>
      <p:sp>
        <p:nvSpPr>
          <p:cNvPr id="6" name="Slide Number Placeholder 5"/>
          <p:cNvSpPr>
            <a:spLocks noGrp="1"/>
          </p:cNvSpPr>
          <p:nvPr>
            <p:ph type="sldNum" sz="quarter" idx="12"/>
          </p:nvPr>
        </p:nvSpPr>
        <p:spPr/>
        <p:txBody>
          <a:body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25421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2" name="Title 1"/>
          <p:cNvSpPr>
            <a:spLocks noGrp="1"/>
          </p:cNvSpPr>
          <p:nvPr>
            <p:ph type="ctrTitle"/>
          </p:nvPr>
        </p:nvSpPr>
        <p:spPr>
          <a:xfrm>
            <a:off x="419100" y="1371600"/>
            <a:ext cx="7772400" cy="683231"/>
          </a:xfrm>
        </p:spPr>
        <p:txBody>
          <a:bodyPr anchor="t">
            <a:noAutofit/>
          </a:bodyPr>
          <a:lstStyle>
            <a:lvl1pPr algn="l">
              <a:defRPr sz="5000" b="1" i="0">
                <a:solidFill>
                  <a:schemeClr val="bg2"/>
                </a:solidFill>
                <a:latin typeface="Franklin Gothic Medium" charset="0"/>
                <a:ea typeface="Franklin Gothic Medium" charset="0"/>
                <a:cs typeface="Franklin Gothic Medium" charset="0"/>
              </a:defRPr>
            </a:lvl1pPr>
          </a:lstStyle>
          <a:p>
            <a:r>
              <a:rPr lang="en-US" dirty="0"/>
              <a:t>Click to edit Master title style</a:t>
            </a:r>
          </a:p>
        </p:txBody>
      </p:sp>
      <p:sp>
        <p:nvSpPr>
          <p:cNvPr id="3" name="Subtitle 2"/>
          <p:cNvSpPr>
            <a:spLocks noGrp="1"/>
          </p:cNvSpPr>
          <p:nvPr>
            <p:ph type="subTitle" idx="1"/>
          </p:nvPr>
        </p:nvSpPr>
        <p:spPr>
          <a:xfrm>
            <a:off x="3272246" y="2292083"/>
            <a:ext cx="5447211" cy="2105256"/>
          </a:xfrm>
        </p:spPr>
        <p:txBody>
          <a:bodyPr lIns="0" tIns="0" rIns="0" bIns="0">
            <a:noAutofit/>
          </a:bodyPr>
          <a:lstStyle>
            <a:lvl1pPr marL="171450" indent="-171450" algn="l">
              <a:lnSpc>
                <a:spcPct val="125000"/>
              </a:lnSpc>
              <a:spcBef>
                <a:spcPts val="1500"/>
              </a:spcBef>
              <a:buClr>
                <a:schemeClr val="tx1"/>
              </a:buClr>
              <a:buFont typeface="Arial" charset="0"/>
              <a:buChar char="•"/>
              <a:defRPr sz="1500" b="0" i="0">
                <a:solidFill>
                  <a:schemeClr val="tx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Content Placeholder 9"/>
          <p:cNvSpPr>
            <a:spLocks noGrp="1"/>
          </p:cNvSpPr>
          <p:nvPr>
            <p:ph sz="quarter" idx="10" hasCustomPrompt="1"/>
          </p:nvPr>
        </p:nvSpPr>
        <p:spPr>
          <a:xfrm>
            <a:off x="419100" y="368301"/>
            <a:ext cx="8305800" cy="433968"/>
          </a:xfrm>
        </p:spPr>
        <p:txBody>
          <a:bodyPr lIns="0" tIns="0" rIns="0" bIns="0">
            <a:noAutofit/>
          </a:bodyPr>
          <a:lstStyle>
            <a:lvl1pPr marL="0" indent="0">
              <a:buNone/>
              <a:defRPr sz="1300" b="1" i="0" spc="80" baseline="0">
                <a:solidFill>
                  <a:schemeClr val="bg2"/>
                </a:solidFill>
                <a:latin typeface="Franklin Gothic Medium" charset="0"/>
                <a:ea typeface="Franklin Gothic Medium" charset="0"/>
                <a:cs typeface="Franklin Gothic Medium" charset="0"/>
              </a:defRPr>
            </a:lvl1pPr>
            <a:lvl2pPr marL="457200" indent="0">
              <a:buNone/>
              <a:defRPr sz="1200">
                <a:solidFill>
                  <a:schemeClr val="bg1"/>
                </a:solidFill>
                <a:latin typeface="Roboto" charset="0"/>
                <a:ea typeface="Roboto" charset="0"/>
                <a:cs typeface="Roboto" charset="0"/>
              </a:defRPr>
            </a:lvl2pPr>
            <a:lvl3pPr marL="914400" indent="0">
              <a:buNone/>
              <a:defRPr sz="1200">
                <a:solidFill>
                  <a:schemeClr val="bg1"/>
                </a:solidFill>
                <a:latin typeface="Roboto" charset="0"/>
                <a:ea typeface="Roboto" charset="0"/>
                <a:cs typeface="Roboto" charset="0"/>
              </a:defRPr>
            </a:lvl3pPr>
            <a:lvl4pPr marL="1371600" indent="0">
              <a:buNone/>
              <a:defRPr sz="1200">
                <a:solidFill>
                  <a:schemeClr val="bg1"/>
                </a:solidFill>
                <a:latin typeface="Roboto" charset="0"/>
                <a:ea typeface="Roboto" charset="0"/>
                <a:cs typeface="Roboto" charset="0"/>
              </a:defRPr>
            </a:lvl4pPr>
            <a:lvl5pPr marL="1828800" indent="0">
              <a:buNone/>
              <a:defRPr sz="1200">
                <a:solidFill>
                  <a:schemeClr val="bg1"/>
                </a:solidFill>
                <a:latin typeface="Roboto" charset="0"/>
                <a:ea typeface="Roboto" charset="0"/>
                <a:cs typeface="Roboto" charset="0"/>
              </a:defRPr>
            </a:lvl5pPr>
          </a:lstStyle>
          <a:p>
            <a:pPr lvl="0"/>
            <a:r>
              <a:rPr lang="en-US" dirty="0"/>
              <a:t>CLICK TO EDIT MASTER TEXT STYLES</a:t>
            </a:r>
          </a:p>
        </p:txBody>
      </p:sp>
    </p:spTree>
    <p:extLst>
      <p:ext uri="{BB962C8B-B14F-4D97-AF65-F5344CB8AC3E}">
        <p14:creationId xmlns:p14="http://schemas.microsoft.com/office/powerpoint/2010/main" val="185237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Text">
    <p:spTree>
      <p:nvGrpSpPr>
        <p:cNvPr id="1" name=""/>
        <p:cNvGrpSpPr/>
        <p:nvPr/>
      </p:nvGrpSpPr>
      <p:grpSpPr>
        <a:xfrm>
          <a:off x="0" y="0"/>
          <a:ext cx="0" cy="0"/>
          <a:chOff x="0" y="0"/>
          <a:chExt cx="0" cy="0"/>
        </a:xfrm>
      </p:grpSpPr>
      <p:sp>
        <p:nvSpPr>
          <p:cNvPr id="2" name="Title 1"/>
          <p:cNvSpPr>
            <a:spLocks noGrp="1"/>
          </p:cNvSpPr>
          <p:nvPr>
            <p:ph type="ctrTitle"/>
          </p:nvPr>
        </p:nvSpPr>
        <p:spPr>
          <a:xfrm>
            <a:off x="419100" y="887603"/>
            <a:ext cx="8305800" cy="967994"/>
          </a:xfrm>
        </p:spPr>
        <p:txBody>
          <a:bodyPr anchor="t">
            <a:normAutofit/>
          </a:bodyPr>
          <a:lstStyle>
            <a:lvl1pPr algn="l">
              <a:defRPr sz="2800" b="0" i="0" spc="0">
                <a:solidFill>
                  <a:schemeClr val="tx1"/>
                </a:solidFill>
                <a:latin typeface="Franklin Gothic Book" charset="0"/>
                <a:ea typeface="Franklin Gothic Book" charset="0"/>
                <a:cs typeface="Franklin Gothic Book" charset="0"/>
              </a:defRPr>
            </a:lvl1pPr>
          </a:lstStyle>
          <a:p>
            <a:r>
              <a:rPr lang="en-US" dirty="0"/>
              <a:t>Click to edit Master title style</a:t>
            </a:r>
          </a:p>
        </p:txBody>
      </p:sp>
      <p:sp>
        <p:nvSpPr>
          <p:cNvPr id="6" name="Content Placeholder 9"/>
          <p:cNvSpPr>
            <a:spLocks noGrp="1"/>
          </p:cNvSpPr>
          <p:nvPr>
            <p:ph sz="quarter" idx="10" hasCustomPrompt="1"/>
          </p:nvPr>
        </p:nvSpPr>
        <p:spPr>
          <a:xfrm>
            <a:off x="419100" y="368301"/>
            <a:ext cx="8305800" cy="433968"/>
          </a:xfrm>
        </p:spPr>
        <p:txBody>
          <a:bodyPr lIns="0" tIns="0" rIns="0" bIns="0">
            <a:noAutofit/>
          </a:bodyPr>
          <a:lstStyle>
            <a:lvl1pPr marL="0" indent="0">
              <a:buNone/>
              <a:defRPr sz="1300" b="1" i="0" spc="80" baseline="0">
                <a:solidFill>
                  <a:schemeClr val="bg2"/>
                </a:solidFill>
                <a:latin typeface="Franklin Gothic Medium" charset="0"/>
                <a:ea typeface="Franklin Gothic Medium" charset="0"/>
                <a:cs typeface="Franklin Gothic Medium" charset="0"/>
              </a:defRPr>
            </a:lvl1pPr>
            <a:lvl2pPr marL="457200" indent="0">
              <a:buNone/>
              <a:defRPr sz="1200">
                <a:solidFill>
                  <a:schemeClr val="bg1"/>
                </a:solidFill>
                <a:latin typeface="Roboto" charset="0"/>
                <a:ea typeface="Roboto" charset="0"/>
                <a:cs typeface="Roboto" charset="0"/>
              </a:defRPr>
            </a:lvl2pPr>
            <a:lvl3pPr marL="914400" indent="0">
              <a:buNone/>
              <a:defRPr sz="1200">
                <a:solidFill>
                  <a:schemeClr val="bg1"/>
                </a:solidFill>
                <a:latin typeface="Roboto" charset="0"/>
                <a:ea typeface="Roboto" charset="0"/>
                <a:cs typeface="Roboto" charset="0"/>
              </a:defRPr>
            </a:lvl3pPr>
            <a:lvl4pPr marL="1371600" indent="0">
              <a:buNone/>
              <a:defRPr sz="1200">
                <a:solidFill>
                  <a:schemeClr val="bg1"/>
                </a:solidFill>
                <a:latin typeface="Roboto" charset="0"/>
                <a:ea typeface="Roboto" charset="0"/>
                <a:cs typeface="Roboto" charset="0"/>
              </a:defRPr>
            </a:lvl4pPr>
            <a:lvl5pPr marL="1828800" indent="0">
              <a:buNone/>
              <a:defRPr sz="1200">
                <a:solidFill>
                  <a:schemeClr val="bg1"/>
                </a:solidFill>
                <a:latin typeface="Roboto" charset="0"/>
                <a:ea typeface="Roboto" charset="0"/>
                <a:cs typeface="Roboto" charset="0"/>
              </a:defRPr>
            </a:lvl5pPr>
          </a:lstStyle>
          <a:p>
            <a:pPr lvl="0"/>
            <a:r>
              <a:rPr lang="en-US" dirty="0"/>
              <a:t>CLICK TO EDIT MASTER TEXT STYLES</a:t>
            </a:r>
          </a:p>
        </p:txBody>
      </p:sp>
      <p:sp>
        <p:nvSpPr>
          <p:cNvPr id="4" name="Content Placeholder 3"/>
          <p:cNvSpPr>
            <a:spLocks noGrp="1"/>
          </p:cNvSpPr>
          <p:nvPr>
            <p:ph sz="quarter" idx="11"/>
          </p:nvPr>
        </p:nvSpPr>
        <p:spPr>
          <a:xfrm>
            <a:off x="419100" y="2060575"/>
            <a:ext cx="8305800" cy="3730625"/>
          </a:xfrm>
        </p:spPr>
        <p:txBody>
          <a:bodyPr lIns="0" tIns="0" rIns="0" bIns="0">
            <a:normAutofit/>
          </a:bodyPr>
          <a:lstStyle>
            <a:lvl1pPr>
              <a:lnSpc>
                <a:spcPct val="125000"/>
              </a:lnSpc>
              <a:spcBef>
                <a:spcPts val="600"/>
              </a:spcBef>
              <a:buClr>
                <a:schemeClr val="tx1"/>
              </a:buClr>
              <a:defRPr sz="1800"/>
            </a:lvl1pPr>
            <a:lvl2pPr>
              <a:lnSpc>
                <a:spcPct val="125000"/>
              </a:lnSpc>
              <a:spcBef>
                <a:spcPts val="600"/>
              </a:spcBef>
              <a:buClr>
                <a:schemeClr val="tx1"/>
              </a:buClr>
              <a:defRPr sz="1500"/>
            </a:lvl2pPr>
            <a:lvl3pPr>
              <a:lnSpc>
                <a:spcPct val="125000"/>
              </a:lnSpc>
              <a:spcBef>
                <a:spcPts val="600"/>
              </a:spcBef>
              <a:buClr>
                <a:schemeClr val="tx1"/>
              </a:buClr>
              <a:defRPr sz="1500"/>
            </a:lvl3pPr>
            <a:lvl4pPr>
              <a:lnSpc>
                <a:spcPct val="125000"/>
              </a:lnSpc>
              <a:spcBef>
                <a:spcPts val="600"/>
              </a:spcBef>
              <a:buClr>
                <a:schemeClr val="tx1"/>
              </a:buClr>
              <a:defRPr sz="1500"/>
            </a:lvl4pPr>
            <a:lvl5pPr>
              <a:lnSpc>
                <a:spcPct val="125000"/>
              </a:lnSpc>
              <a:spcBef>
                <a:spcPts val="600"/>
              </a:spcBef>
              <a:buClr>
                <a:schemeClr val="tx1"/>
              </a:buCl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570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Rocks">
    <p:spTree>
      <p:nvGrpSpPr>
        <p:cNvPr id="1" name=""/>
        <p:cNvGrpSpPr/>
        <p:nvPr/>
      </p:nvGrpSpPr>
      <p:grpSpPr>
        <a:xfrm>
          <a:off x="0" y="0"/>
          <a:ext cx="0" cy="0"/>
          <a:chOff x="0" y="0"/>
          <a:chExt cx="0" cy="0"/>
        </a:xfrm>
      </p:grpSpPr>
      <p:sp>
        <p:nvSpPr>
          <p:cNvPr id="2" name="Title 1"/>
          <p:cNvSpPr>
            <a:spLocks noGrp="1"/>
          </p:cNvSpPr>
          <p:nvPr>
            <p:ph type="ctrTitle"/>
          </p:nvPr>
        </p:nvSpPr>
        <p:spPr>
          <a:xfrm>
            <a:off x="419100" y="887603"/>
            <a:ext cx="8305800" cy="967994"/>
          </a:xfrm>
        </p:spPr>
        <p:txBody>
          <a:bodyPr anchor="t">
            <a:normAutofit/>
          </a:bodyPr>
          <a:lstStyle>
            <a:lvl1pPr algn="l">
              <a:defRPr sz="2800" b="0" i="0" spc="0">
                <a:solidFill>
                  <a:schemeClr val="tx1"/>
                </a:solidFill>
                <a:latin typeface="Franklin Gothic Book" charset="0"/>
                <a:ea typeface="Franklin Gothic Book" charset="0"/>
                <a:cs typeface="Franklin Gothic Book" charset="0"/>
              </a:defRPr>
            </a:lvl1pPr>
          </a:lstStyle>
          <a:p>
            <a:r>
              <a:rPr lang="en-US" dirty="0"/>
              <a:t>Click to edit Master title style</a:t>
            </a:r>
          </a:p>
        </p:txBody>
      </p:sp>
      <p:sp>
        <p:nvSpPr>
          <p:cNvPr id="6" name="Content Placeholder 9"/>
          <p:cNvSpPr>
            <a:spLocks noGrp="1"/>
          </p:cNvSpPr>
          <p:nvPr>
            <p:ph sz="quarter" idx="10" hasCustomPrompt="1"/>
          </p:nvPr>
        </p:nvSpPr>
        <p:spPr>
          <a:xfrm>
            <a:off x="419100" y="368301"/>
            <a:ext cx="8305800" cy="433968"/>
          </a:xfrm>
        </p:spPr>
        <p:txBody>
          <a:bodyPr lIns="0" tIns="0" rIns="0" bIns="0">
            <a:noAutofit/>
          </a:bodyPr>
          <a:lstStyle>
            <a:lvl1pPr marL="0" indent="0">
              <a:buNone/>
              <a:defRPr sz="1300" b="1" i="0" spc="80" baseline="0">
                <a:solidFill>
                  <a:schemeClr val="bg2"/>
                </a:solidFill>
                <a:latin typeface="Franklin Gothic Medium" charset="0"/>
                <a:ea typeface="Franklin Gothic Medium" charset="0"/>
                <a:cs typeface="Franklin Gothic Medium" charset="0"/>
              </a:defRPr>
            </a:lvl1pPr>
            <a:lvl2pPr marL="457200" indent="0">
              <a:buNone/>
              <a:defRPr sz="1200">
                <a:solidFill>
                  <a:schemeClr val="bg1"/>
                </a:solidFill>
                <a:latin typeface="Roboto" charset="0"/>
                <a:ea typeface="Roboto" charset="0"/>
                <a:cs typeface="Roboto" charset="0"/>
              </a:defRPr>
            </a:lvl2pPr>
            <a:lvl3pPr marL="914400" indent="0">
              <a:buNone/>
              <a:defRPr sz="1200">
                <a:solidFill>
                  <a:schemeClr val="bg1"/>
                </a:solidFill>
                <a:latin typeface="Roboto" charset="0"/>
                <a:ea typeface="Roboto" charset="0"/>
                <a:cs typeface="Roboto" charset="0"/>
              </a:defRPr>
            </a:lvl3pPr>
            <a:lvl4pPr marL="1371600" indent="0">
              <a:buNone/>
              <a:defRPr sz="1200">
                <a:solidFill>
                  <a:schemeClr val="bg1"/>
                </a:solidFill>
                <a:latin typeface="Roboto" charset="0"/>
                <a:ea typeface="Roboto" charset="0"/>
                <a:cs typeface="Roboto" charset="0"/>
              </a:defRPr>
            </a:lvl4pPr>
            <a:lvl5pPr marL="1828800" indent="0">
              <a:buNone/>
              <a:defRPr sz="1200">
                <a:solidFill>
                  <a:schemeClr val="bg1"/>
                </a:solidFill>
                <a:latin typeface="Roboto" charset="0"/>
                <a:ea typeface="Roboto" charset="0"/>
                <a:cs typeface="Roboto" charset="0"/>
              </a:defRPr>
            </a:lvl5pPr>
          </a:lstStyle>
          <a:p>
            <a:pPr lvl="0"/>
            <a:r>
              <a:rPr lang="en-US" dirty="0"/>
              <a:t>CLICK TO EDIT MASTER TEXT STYLES</a:t>
            </a:r>
          </a:p>
        </p:txBody>
      </p:sp>
      <p:sp>
        <p:nvSpPr>
          <p:cNvPr id="5" name="TextBox 4"/>
          <p:cNvSpPr txBox="1"/>
          <p:nvPr userDrawn="1"/>
        </p:nvSpPr>
        <p:spPr>
          <a:xfrm>
            <a:off x="476345" y="2321702"/>
            <a:ext cx="522514" cy="2154436"/>
          </a:xfrm>
          <a:prstGeom prst="rect">
            <a:avLst/>
          </a:prstGeom>
          <a:noFill/>
        </p:spPr>
        <p:txBody>
          <a:bodyPr wrap="square" lIns="0" tIns="0" rIns="0" bIns="0" rtlCol="0" anchor="ctr" anchorCtr="0">
            <a:spAutoFit/>
          </a:bodyPr>
          <a:lstStyle/>
          <a:p>
            <a:pPr algn="ctr"/>
            <a:r>
              <a:rPr lang="en-US" sz="14000" b="0" i="0" dirty="0">
                <a:solidFill>
                  <a:schemeClr val="accent6">
                    <a:lumMod val="40000"/>
                    <a:lumOff val="60000"/>
                  </a:schemeClr>
                </a:solidFill>
                <a:latin typeface="Palatino" charset="0"/>
                <a:ea typeface="Palatino" charset="0"/>
                <a:cs typeface="Palatino" charset="0"/>
              </a:rPr>
              <a:t>1</a:t>
            </a:r>
          </a:p>
        </p:txBody>
      </p:sp>
      <p:sp>
        <p:nvSpPr>
          <p:cNvPr id="10" name="Content Placeholder 9"/>
          <p:cNvSpPr>
            <a:spLocks noGrp="1"/>
          </p:cNvSpPr>
          <p:nvPr>
            <p:ph sz="quarter" idx="11"/>
          </p:nvPr>
        </p:nvSpPr>
        <p:spPr>
          <a:xfrm>
            <a:off x="920749" y="3205330"/>
            <a:ext cx="1978862" cy="2043112"/>
          </a:xfrm>
        </p:spPr>
        <p:txBody>
          <a:bodyPr lIns="0" tIns="0" rIns="0" bIns="0">
            <a:noAutofit/>
          </a:bodyPr>
          <a:lstStyle>
            <a:lvl1pPr marL="0" indent="0">
              <a:lnSpc>
                <a:spcPts val="1700"/>
              </a:lnSpc>
              <a:buNone/>
              <a:defRPr sz="1300" b="0" i="0">
                <a:solidFill>
                  <a:schemeClr val="bg2"/>
                </a:solidFill>
                <a:latin typeface="Franklin Gothic Book" charset="0"/>
                <a:ea typeface="Franklin Gothic Book" charset="0"/>
                <a:cs typeface="Franklin Gothic Book" charset="0"/>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a:t>
            </a:r>
          </a:p>
        </p:txBody>
      </p:sp>
      <p:sp>
        <p:nvSpPr>
          <p:cNvPr id="15" name="TextBox 14"/>
          <p:cNvSpPr txBox="1"/>
          <p:nvPr userDrawn="1"/>
        </p:nvSpPr>
        <p:spPr>
          <a:xfrm>
            <a:off x="3463087" y="2321702"/>
            <a:ext cx="522514" cy="2154436"/>
          </a:xfrm>
          <a:prstGeom prst="rect">
            <a:avLst/>
          </a:prstGeom>
          <a:noFill/>
        </p:spPr>
        <p:txBody>
          <a:bodyPr wrap="square" lIns="0" tIns="0" rIns="0" bIns="0" rtlCol="0" anchor="ctr" anchorCtr="0">
            <a:spAutoFit/>
          </a:bodyPr>
          <a:lstStyle/>
          <a:p>
            <a:pPr algn="ctr"/>
            <a:r>
              <a:rPr lang="en-US" sz="14000" b="0" i="0" dirty="0">
                <a:solidFill>
                  <a:schemeClr val="accent6">
                    <a:lumMod val="40000"/>
                    <a:lumOff val="60000"/>
                  </a:schemeClr>
                </a:solidFill>
                <a:latin typeface="Palatino" charset="0"/>
                <a:ea typeface="Palatino" charset="0"/>
                <a:cs typeface="Palatino" charset="0"/>
              </a:rPr>
              <a:t>2</a:t>
            </a:r>
          </a:p>
        </p:txBody>
      </p:sp>
      <p:sp>
        <p:nvSpPr>
          <p:cNvPr id="16" name="Content Placeholder 9"/>
          <p:cNvSpPr>
            <a:spLocks noGrp="1"/>
          </p:cNvSpPr>
          <p:nvPr>
            <p:ph sz="quarter" idx="12"/>
          </p:nvPr>
        </p:nvSpPr>
        <p:spPr>
          <a:xfrm>
            <a:off x="3907491" y="3205330"/>
            <a:ext cx="1978862" cy="2043112"/>
          </a:xfrm>
        </p:spPr>
        <p:txBody>
          <a:bodyPr lIns="0" tIns="0" rIns="0" bIns="0">
            <a:noAutofit/>
          </a:bodyPr>
          <a:lstStyle>
            <a:lvl1pPr marL="0" indent="0">
              <a:lnSpc>
                <a:spcPts val="1700"/>
              </a:lnSpc>
              <a:buNone/>
              <a:defRPr sz="1300" b="0" i="0">
                <a:solidFill>
                  <a:schemeClr val="bg2"/>
                </a:solidFill>
                <a:latin typeface="Franklin Gothic Book" charset="0"/>
                <a:ea typeface="Franklin Gothic Book" charset="0"/>
                <a:cs typeface="Franklin Gothic Book" charset="0"/>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a:t>
            </a:r>
          </a:p>
        </p:txBody>
      </p:sp>
      <p:sp>
        <p:nvSpPr>
          <p:cNvPr id="17" name="TextBox 16"/>
          <p:cNvSpPr txBox="1"/>
          <p:nvPr userDrawn="1"/>
        </p:nvSpPr>
        <p:spPr>
          <a:xfrm>
            <a:off x="6300536" y="2321702"/>
            <a:ext cx="522514" cy="2154436"/>
          </a:xfrm>
          <a:prstGeom prst="rect">
            <a:avLst/>
          </a:prstGeom>
          <a:noFill/>
        </p:spPr>
        <p:txBody>
          <a:bodyPr wrap="square" lIns="0" tIns="0" rIns="0" bIns="0" rtlCol="0" anchor="ctr" anchorCtr="0">
            <a:spAutoFit/>
          </a:bodyPr>
          <a:lstStyle/>
          <a:p>
            <a:pPr algn="ctr"/>
            <a:r>
              <a:rPr lang="en-US" sz="14000" b="0" i="0" dirty="0">
                <a:solidFill>
                  <a:schemeClr val="accent6">
                    <a:lumMod val="40000"/>
                    <a:lumOff val="60000"/>
                  </a:schemeClr>
                </a:solidFill>
                <a:latin typeface="Palatino" charset="0"/>
                <a:ea typeface="Palatino" charset="0"/>
                <a:cs typeface="Palatino" charset="0"/>
              </a:rPr>
              <a:t>3</a:t>
            </a:r>
          </a:p>
        </p:txBody>
      </p:sp>
      <p:sp>
        <p:nvSpPr>
          <p:cNvPr id="18" name="Content Placeholder 9"/>
          <p:cNvSpPr>
            <a:spLocks noGrp="1"/>
          </p:cNvSpPr>
          <p:nvPr>
            <p:ph sz="quarter" idx="13"/>
          </p:nvPr>
        </p:nvSpPr>
        <p:spPr>
          <a:xfrm>
            <a:off x="6744940" y="3205330"/>
            <a:ext cx="1978862" cy="2043112"/>
          </a:xfrm>
        </p:spPr>
        <p:txBody>
          <a:bodyPr lIns="0" tIns="0" rIns="0" bIns="0">
            <a:noAutofit/>
          </a:bodyPr>
          <a:lstStyle>
            <a:lvl1pPr marL="0" indent="0">
              <a:lnSpc>
                <a:spcPts val="1700"/>
              </a:lnSpc>
              <a:buNone/>
              <a:defRPr sz="1300" b="0" i="0">
                <a:solidFill>
                  <a:schemeClr val="bg2"/>
                </a:solidFill>
                <a:latin typeface="Franklin Gothic Book" charset="0"/>
                <a:ea typeface="Franklin Gothic Book" charset="0"/>
                <a:cs typeface="Franklin Gothic Book" charset="0"/>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a:t>
            </a:r>
          </a:p>
        </p:txBody>
      </p:sp>
    </p:spTree>
    <p:extLst>
      <p:ext uri="{BB962C8B-B14F-4D97-AF65-F5344CB8AC3E}">
        <p14:creationId xmlns:p14="http://schemas.microsoft.com/office/powerpoint/2010/main" val="215721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Rocks">
    <p:spTree>
      <p:nvGrpSpPr>
        <p:cNvPr id="1" name=""/>
        <p:cNvGrpSpPr/>
        <p:nvPr/>
      </p:nvGrpSpPr>
      <p:grpSpPr>
        <a:xfrm>
          <a:off x="0" y="0"/>
          <a:ext cx="0" cy="0"/>
          <a:chOff x="0" y="0"/>
          <a:chExt cx="0" cy="0"/>
        </a:xfrm>
      </p:grpSpPr>
      <p:sp>
        <p:nvSpPr>
          <p:cNvPr id="6" name="Content Placeholder 9"/>
          <p:cNvSpPr>
            <a:spLocks noGrp="1"/>
          </p:cNvSpPr>
          <p:nvPr>
            <p:ph sz="quarter" idx="10" hasCustomPrompt="1"/>
          </p:nvPr>
        </p:nvSpPr>
        <p:spPr>
          <a:xfrm>
            <a:off x="419100" y="368301"/>
            <a:ext cx="8305800" cy="433968"/>
          </a:xfrm>
        </p:spPr>
        <p:txBody>
          <a:bodyPr lIns="0" tIns="0" rIns="0" bIns="0">
            <a:noAutofit/>
          </a:bodyPr>
          <a:lstStyle>
            <a:lvl1pPr marL="0" indent="0">
              <a:buNone/>
              <a:defRPr sz="1300" b="1" i="0" spc="80" baseline="0">
                <a:solidFill>
                  <a:schemeClr val="bg2"/>
                </a:solidFill>
                <a:latin typeface="Franklin Gothic Medium" charset="0"/>
                <a:ea typeface="Franklin Gothic Medium" charset="0"/>
                <a:cs typeface="Franklin Gothic Medium" charset="0"/>
              </a:defRPr>
            </a:lvl1pPr>
            <a:lvl2pPr marL="457200" indent="0">
              <a:buNone/>
              <a:defRPr sz="1200">
                <a:solidFill>
                  <a:schemeClr val="bg1"/>
                </a:solidFill>
                <a:latin typeface="Roboto" charset="0"/>
                <a:ea typeface="Roboto" charset="0"/>
                <a:cs typeface="Roboto" charset="0"/>
              </a:defRPr>
            </a:lvl2pPr>
            <a:lvl3pPr marL="914400" indent="0">
              <a:buNone/>
              <a:defRPr sz="1200">
                <a:solidFill>
                  <a:schemeClr val="bg1"/>
                </a:solidFill>
                <a:latin typeface="Roboto" charset="0"/>
                <a:ea typeface="Roboto" charset="0"/>
                <a:cs typeface="Roboto" charset="0"/>
              </a:defRPr>
            </a:lvl3pPr>
            <a:lvl4pPr marL="1371600" indent="0">
              <a:buNone/>
              <a:defRPr sz="1200">
                <a:solidFill>
                  <a:schemeClr val="bg1"/>
                </a:solidFill>
                <a:latin typeface="Roboto" charset="0"/>
                <a:ea typeface="Roboto" charset="0"/>
                <a:cs typeface="Roboto" charset="0"/>
              </a:defRPr>
            </a:lvl4pPr>
            <a:lvl5pPr marL="1828800" indent="0">
              <a:buNone/>
              <a:defRPr sz="1200">
                <a:solidFill>
                  <a:schemeClr val="bg1"/>
                </a:solidFill>
                <a:latin typeface="Roboto" charset="0"/>
                <a:ea typeface="Roboto" charset="0"/>
                <a:cs typeface="Roboto" charset="0"/>
              </a:defRPr>
            </a:lvl5pPr>
          </a:lstStyle>
          <a:p>
            <a:pPr lvl="0"/>
            <a:r>
              <a:rPr lang="en-US" dirty="0"/>
              <a:t>CLICK TO EDIT MASTER TEXT STYLES</a:t>
            </a:r>
          </a:p>
        </p:txBody>
      </p:sp>
      <p:sp>
        <p:nvSpPr>
          <p:cNvPr id="5" name="TextBox 4"/>
          <p:cNvSpPr txBox="1"/>
          <p:nvPr userDrawn="1"/>
        </p:nvSpPr>
        <p:spPr>
          <a:xfrm>
            <a:off x="476345" y="427587"/>
            <a:ext cx="522514" cy="2154436"/>
          </a:xfrm>
          <a:prstGeom prst="rect">
            <a:avLst/>
          </a:prstGeom>
          <a:noFill/>
        </p:spPr>
        <p:txBody>
          <a:bodyPr wrap="square" lIns="0" tIns="0" rIns="0" bIns="0" rtlCol="0" anchor="ctr" anchorCtr="0">
            <a:spAutoFit/>
          </a:bodyPr>
          <a:lstStyle/>
          <a:p>
            <a:pPr algn="ctr"/>
            <a:r>
              <a:rPr lang="en-US" sz="14000" b="0" i="0" dirty="0">
                <a:solidFill>
                  <a:schemeClr val="accent6">
                    <a:lumMod val="40000"/>
                    <a:lumOff val="60000"/>
                  </a:schemeClr>
                </a:solidFill>
                <a:latin typeface="Palatino" charset="0"/>
                <a:ea typeface="Palatino" charset="0"/>
                <a:cs typeface="Palatino" charset="0"/>
              </a:rPr>
              <a:t>1</a:t>
            </a:r>
          </a:p>
        </p:txBody>
      </p:sp>
      <p:sp>
        <p:nvSpPr>
          <p:cNvPr id="10" name="Content Placeholder 9"/>
          <p:cNvSpPr>
            <a:spLocks noGrp="1"/>
          </p:cNvSpPr>
          <p:nvPr>
            <p:ph sz="quarter" idx="11"/>
          </p:nvPr>
        </p:nvSpPr>
        <p:spPr>
          <a:xfrm>
            <a:off x="920749" y="1311215"/>
            <a:ext cx="1978862" cy="1693242"/>
          </a:xfrm>
        </p:spPr>
        <p:txBody>
          <a:bodyPr lIns="0" tIns="0" rIns="0" bIns="0">
            <a:noAutofit/>
          </a:bodyPr>
          <a:lstStyle>
            <a:lvl1pPr marL="0" indent="0">
              <a:lnSpc>
                <a:spcPts val="1700"/>
              </a:lnSpc>
              <a:buNone/>
              <a:defRPr sz="1300" b="0" i="0">
                <a:solidFill>
                  <a:schemeClr val="bg2"/>
                </a:solidFill>
                <a:latin typeface="Franklin Gothic Book" charset="0"/>
                <a:ea typeface="Franklin Gothic Book" charset="0"/>
                <a:cs typeface="Franklin Gothic Book" charset="0"/>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a:t>
            </a:r>
          </a:p>
        </p:txBody>
      </p:sp>
      <p:sp>
        <p:nvSpPr>
          <p:cNvPr id="15" name="TextBox 14"/>
          <p:cNvSpPr txBox="1"/>
          <p:nvPr userDrawn="1"/>
        </p:nvSpPr>
        <p:spPr>
          <a:xfrm>
            <a:off x="3463087" y="427587"/>
            <a:ext cx="522514" cy="2154436"/>
          </a:xfrm>
          <a:prstGeom prst="rect">
            <a:avLst/>
          </a:prstGeom>
          <a:noFill/>
        </p:spPr>
        <p:txBody>
          <a:bodyPr wrap="square" lIns="0" tIns="0" rIns="0" bIns="0" rtlCol="0" anchor="ctr" anchorCtr="0">
            <a:spAutoFit/>
          </a:bodyPr>
          <a:lstStyle/>
          <a:p>
            <a:pPr algn="ctr"/>
            <a:r>
              <a:rPr lang="en-US" sz="14000" b="0" i="0" dirty="0">
                <a:solidFill>
                  <a:schemeClr val="accent6">
                    <a:lumMod val="40000"/>
                    <a:lumOff val="60000"/>
                  </a:schemeClr>
                </a:solidFill>
                <a:latin typeface="Palatino" charset="0"/>
                <a:ea typeface="Palatino" charset="0"/>
                <a:cs typeface="Palatino" charset="0"/>
              </a:rPr>
              <a:t>2</a:t>
            </a:r>
          </a:p>
        </p:txBody>
      </p:sp>
      <p:sp>
        <p:nvSpPr>
          <p:cNvPr id="16" name="Content Placeholder 9"/>
          <p:cNvSpPr>
            <a:spLocks noGrp="1"/>
          </p:cNvSpPr>
          <p:nvPr>
            <p:ph sz="quarter" idx="12"/>
          </p:nvPr>
        </p:nvSpPr>
        <p:spPr>
          <a:xfrm>
            <a:off x="3907491" y="1311215"/>
            <a:ext cx="1978862" cy="1685985"/>
          </a:xfrm>
        </p:spPr>
        <p:txBody>
          <a:bodyPr lIns="0" tIns="0" rIns="0" bIns="0">
            <a:noAutofit/>
          </a:bodyPr>
          <a:lstStyle>
            <a:lvl1pPr marL="0" indent="0">
              <a:lnSpc>
                <a:spcPts val="1700"/>
              </a:lnSpc>
              <a:buNone/>
              <a:defRPr sz="1300" b="0" i="0">
                <a:solidFill>
                  <a:schemeClr val="bg2"/>
                </a:solidFill>
                <a:latin typeface="Franklin Gothic Book" charset="0"/>
                <a:ea typeface="Franklin Gothic Book" charset="0"/>
                <a:cs typeface="Franklin Gothic Book" charset="0"/>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a:t>
            </a:r>
          </a:p>
        </p:txBody>
      </p:sp>
      <p:sp>
        <p:nvSpPr>
          <p:cNvPr id="17" name="TextBox 16"/>
          <p:cNvSpPr txBox="1"/>
          <p:nvPr userDrawn="1"/>
        </p:nvSpPr>
        <p:spPr>
          <a:xfrm>
            <a:off x="6300536" y="427587"/>
            <a:ext cx="522514" cy="2154436"/>
          </a:xfrm>
          <a:prstGeom prst="rect">
            <a:avLst/>
          </a:prstGeom>
          <a:noFill/>
        </p:spPr>
        <p:txBody>
          <a:bodyPr wrap="square" lIns="0" tIns="0" rIns="0" bIns="0" rtlCol="0" anchor="ctr" anchorCtr="0">
            <a:spAutoFit/>
          </a:bodyPr>
          <a:lstStyle/>
          <a:p>
            <a:pPr algn="ctr"/>
            <a:r>
              <a:rPr lang="en-US" sz="14000" b="0" i="0" dirty="0">
                <a:solidFill>
                  <a:schemeClr val="accent6">
                    <a:lumMod val="40000"/>
                    <a:lumOff val="60000"/>
                  </a:schemeClr>
                </a:solidFill>
                <a:latin typeface="Palatino" charset="0"/>
                <a:ea typeface="Palatino" charset="0"/>
                <a:cs typeface="Palatino" charset="0"/>
              </a:rPr>
              <a:t>3</a:t>
            </a:r>
          </a:p>
        </p:txBody>
      </p:sp>
      <p:sp>
        <p:nvSpPr>
          <p:cNvPr id="18" name="Content Placeholder 9"/>
          <p:cNvSpPr>
            <a:spLocks noGrp="1"/>
          </p:cNvSpPr>
          <p:nvPr>
            <p:ph sz="quarter" idx="13"/>
          </p:nvPr>
        </p:nvSpPr>
        <p:spPr>
          <a:xfrm>
            <a:off x="6744940" y="1311215"/>
            <a:ext cx="1978862" cy="1693242"/>
          </a:xfrm>
        </p:spPr>
        <p:txBody>
          <a:bodyPr lIns="0" tIns="0" rIns="0" bIns="0">
            <a:noAutofit/>
          </a:bodyPr>
          <a:lstStyle>
            <a:lvl1pPr marL="0" indent="0">
              <a:lnSpc>
                <a:spcPts val="1700"/>
              </a:lnSpc>
              <a:buNone/>
              <a:defRPr sz="1300" b="0" i="0">
                <a:solidFill>
                  <a:schemeClr val="bg2"/>
                </a:solidFill>
                <a:latin typeface="Franklin Gothic Book" charset="0"/>
                <a:ea typeface="Franklin Gothic Book" charset="0"/>
                <a:cs typeface="Franklin Gothic Book" charset="0"/>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a:t>
            </a:r>
          </a:p>
        </p:txBody>
      </p:sp>
      <p:sp>
        <p:nvSpPr>
          <p:cNvPr id="11" name="TextBox 10"/>
          <p:cNvSpPr txBox="1"/>
          <p:nvPr userDrawn="1"/>
        </p:nvSpPr>
        <p:spPr>
          <a:xfrm>
            <a:off x="476345" y="3231172"/>
            <a:ext cx="522514" cy="2154436"/>
          </a:xfrm>
          <a:prstGeom prst="rect">
            <a:avLst/>
          </a:prstGeom>
          <a:noFill/>
        </p:spPr>
        <p:txBody>
          <a:bodyPr wrap="square" lIns="0" tIns="0" rIns="0" bIns="0" rtlCol="0" anchor="ctr" anchorCtr="0">
            <a:spAutoFit/>
          </a:bodyPr>
          <a:lstStyle/>
          <a:p>
            <a:pPr algn="ctr"/>
            <a:r>
              <a:rPr lang="en-US" sz="14000" b="0" i="0" dirty="0">
                <a:solidFill>
                  <a:schemeClr val="accent6">
                    <a:lumMod val="40000"/>
                    <a:lumOff val="60000"/>
                  </a:schemeClr>
                </a:solidFill>
                <a:latin typeface="Palatino" charset="0"/>
                <a:ea typeface="Palatino" charset="0"/>
                <a:cs typeface="Palatino" charset="0"/>
              </a:rPr>
              <a:t>4</a:t>
            </a:r>
          </a:p>
        </p:txBody>
      </p:sp>
      <p:sp>
        <p:nvSpPr>
          <p:cNvPr id="12" name="Content Placeholder 9"/>
          <p:cNvSpPr>
            <a:spLocks noGrp="1"/>
          </p:cNvSpPr>
          <p:nvPr>
            <p:ph sz="quarter" idx="14"/>
          </p:nvPr>
        </p:nvSpPr>
        <p:spPr>
          <a:xfrm>
            <a:off x="920749" y="4114800"/>
            <a:ext cx="1978862" cy="1661886"/>
          </a:xfrm>
        </p:spPr>
        <p:txBody>
          <a:bodyPr lIns="0" tIns="0" rIns="0" bIns="0">
            <a:noAutofit/>
          </a:bodyPr>
          <a:lstStyle>
            <a:lvl1pPr marL="0" indent="0">
              <a:lnSpc>
                <a:spcPts val="1700"/>
              </a:lnSpc>
              <a:buNone/>
              <a:defRPr sz="1300" b="0" i="0">
                <a:solidFill>
                  <a:schemeClr val="bg2"/>
                </a:solidFill>
                <a:latin typeface="Franklin Gothic Book" charset="0"/>
                <a:ea typeface="Franklin Gothic Book" charset="0"/>
                <a:cs typeface="Franklin Gothic Book" charset="0"/>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a:t>
            </a:r>
          </a:p>
        </p:txBody>
      </p:sp>
      <p:sp>
        <p:nvSpPr>
          <p:cNvPr id="13" name="TextBox 12"/>
          <p:cNvSpPr txBox="1"/>
          <p:nvPr userDrawn="1"/>
        </p:nvSpPr>
        <p:spPr>
          <a:xfrm>
            <a:off x="3463087" y="3231172"/>
            <a:ext cx="522514" cy="2154436"/>
          </a:xfrm>
          <a:prstGeom prst="rect">
            <a:avLst/>
          </a:prstGeom>
          <a:noFill/>
        </p:spPr>
        <p:txBody>
          <a:bodyPr wrap="square" lIns="0" tIns="0" rIns="0" bIns="0" rtlCol="0" anchor="ctr" anchorCtr="0">
            <a:spAutoFit/>
          </a:bodyPr>
          <a:lstStyle/>
          <a:p>
            <a:pPr algn="ctr"/>
            <a:r>
              <a:rPr lang="en-US" sz="14000" b="0" i="0" dirty="0">
                <a:solidFill>
                  <a:schemeClr val="accent6">
                    <a:lumMod val="40000"/>
                    <a:lumOff val="60000"/>
                  </a:schemeClr>
                </a:solidFill>
                <a:latin typeface="Palatino" charset="0"/>
                <a:ea typeface="Palatino" charset="0"/>
                <a:cs typeface="Palatino" charset="0"/>
              </a:rPr>
              <a:t>5</a:t>
            </a:r>
          </a:p>
        </p:txBody>
      </p:sp>
      <p:sp>
        <p:nvSpPr>
          <p:cNvPr id="14" name="Content Placeholder 9"/>
          <p:cNvSpPr>
            <a:spLocks noGrp="1"/>
          </p:cNvSpPr>
          <p:nvPr>
            <p:ph sz="quarter" idx="15"/>
          </p:nvPr>
        </p:nvSpPr>
        <p:spPr>
          <a:xfrm>
            <a:off x="3907491" y="4114800"/>
            <a:ext cx="1978862" cy="1676400"/>
          </a:xfrm>
        </p:spPr>
        <p:txBody>
          <a:bodyPr lIns="0" tIns="0" rIns="0" bIns="0">
            <a:noAutofit/>
          </a:bodyPr>
          <a:lstStyle>
            <a:lvl1pPr marL="0" indent="0">
              <a:lnSpc>
                <a:spcPts val="1700"/>
              </a:lnSpc>
              <a:buNone/>
              <a:defRPr sz="1300" b="0" i="0">
                <a:solidFill>
                  <a:schemeClr val="bg2"/>
                </a:solidFill>
                <a:latin typeface="Franklin Gothic Book" charset="0"/>
                <a:ea typeface="Franklin Gothic Book" charset="0"/>
                <a:cs typeface="Franklin Gothic Book" charset="0"/>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a:t>
            </a:r>
          </a:p>
        </p:txBody>
      </p:sp>
      <p:sp>
        <p:nvSpPr>
          <p:cNvPr id="19" name="TextBox 18"/>
          <p:cNvSpPr txBox="1"/>
          <p:nvPr userDrawn="1"/>
        </p:nvSpPr>
        <p:spPr>
          <a:xfrm>
            <a:off x="6300536" y="3231172"/>
            <a:ext cx="522514" cy="2154436"/>
          </a:xfrm>
          <a:prstGeom prst="rect">
            <a:avLst/>
          </a:prstGeom>
          <a:noFill/>
        </p:spPr>
        <p:txBody>
          <a:bodyPr wrap="square" lIns="0" tIns="0" rIns="0" bIns="0" rtlCol="0" anchor="ctr" anchorCtr="0">
            <a:spAutoFit/>
          </a:bodyPr>
          <a:lstStyle/>
          <a:p>
            <a:pPr algn="ctr"/>
            <a:r>
              <a:rPr lang="en-US" sz="14000" b="0" i="0" dirty="0">
                <a:solidFill>
                  <a:schemeClr val="accent6">
                    <a:lumMod val="40000"/>
                    <a:lumOff val="60000"/>
                  </a:schemeClr>
                </a:solidFill>
                <a:latin typeface="Palatino" charset="0"/>
                <a:ea typeface="Palatino" charset="0"/>
                <a:cs typeface="Palatino" charset="0"/>
              </a:rPr>
              <a:t>6</a:t>
            </a:r>
          </a:p>
        </p:txBody>
      </p:sp>
      <p:sp>
        <p:nvSpPr>
          <p:cNvPr id="20" name="Content Placeholder 9"/>
          <p:cNvSpPr>
            <a:spLocks noGrp="1"/>
          </p:cNvSpPr>
          <p:nvPr>
            <p:ph sz="quarter" idx="16"/>
          </p:nvPr>
        </p:nvSpPr>
        <p:spPr>
          <a:xfrm>
            <a:off x="6744940" y="4114800"/>
            <a:ext cx="1978862" cy="1669143"/>
          </a:xfrm>
        </p:spPr>
        <p:txBody>
          <a:bodyPr lIns="0" tIns="0" rIns="0" bIns="0">
            <a:noAutofit/>
          </a:bodyPr>
          <a:lstStyle>
            <a:lvl1pPr marL="0" indent="0">
              <a:lnSpc>
                <a:spcPts val="1700"/>
              </a:lnSpc>
              <a:buNone/>
              <a:defRPr sz="1300" b="0" i="0">
                <a:solidFill>
                  <a:schemeClr val="bg2"/>
                </a:solidFill>
                <a:latin typeface="Franklin Gothic Book" charset="0"/>
                <a:ea typeface="Franklin Gothic Book" charset="0"/>
                <a:cs typeface="Franklin Gothic Book" charset="0"/>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a:t>
            </a:r>
          </a:p>
        </p:txBody>
      </p:sp>
    </p:spTree>
    <p:extLst>
      <p:ext uri="{BB962C8B-B14F-4D97-AF65-F5344CB8AC3E}">
        <p14:creationId xmlns:p14="http://schemas.microsoft.com/office/powerpoint/2010/main" val="184671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ourney Map">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441325" y="1141413"/>
            <a:ext cx="6162675" cy="4649787"/>
          </a:xfrm>
          <a:noFill/>
        </p:spPr>
        <p:txBody>
          <a:bodyPr lIns="91440" tIns="91440">
            <a:normAutofit/>
          </a:bodyPr>
          <a:lstStyle>
            <a:lvl1pPr marL="0" indent="0">
              <a:buNone/>
              <a:defRPr sz="1200" b="0" i="0">
                <a:solidFill>
                  <a:schemeClr val="tx1"/>
                </a:solidFill>
                <a:latin typeface="Franklin Gothic Book" charset="0"/>
                <a:ea typeface="Franklin Gothic Book" charset="0"/>
                <a:cs typeface="Franklin Gothic Book" charset="0"/>
              </a:defRPr>
            </a:lvl1pPr>
          </a:lstStyle>
          <a:p>
            <a:endParaRPr lang="en-US" dirty="0"/>
          </a:p>
        </p:txBody>
      </p:sp>
      <p:sp>
        <p:nvSpPr>
          <p:cNvPr id="6" name="Content Placeholder 9"/>
          <p:cNvSpPr>
            <a:spLocks noGrp="1"/>
          </p:cNvSpPr>
          <p:nvPr>
            <p:ph sz="quarter" idx="10" hasCustomPrompt="1"/>
          </p:nvPr>
        </p:nvSpPr>
        <p:spPr>
          <a:xfrm>
            <a:off x="419100" y="368301"/>
            <a:ext cx="8305800" cy="433968"/>
          </a:xfrm>
        </p:spPr>
        <p:txBody>
          <a:bodyPr lIns="0" tIns="0" rIns="0" bIns="0">
            <a:noAutofit/>
          </a:bodyPr>
          <a:lstStyle>
            <a:lvl1pPr marL="0" indent="0">
              <a:buNone/>
              <a:defRPr sz="1300" b="1" i="0" spc="80" baseline="0">
                <a:solidFill>
                  <a:schemeClr val="bg2"/>
                </a:solidFill>
                <a:latin typeface="Franklin Gothic Medium" charset="0"/>
                <a:ea typeface="Franklin Gothic Medium" charset="0"/>
                <a:cs typeface="Franklin Gothic Medium" charset="0"/>
              </a:defRPr>
            </a:lvl1pPr>
            <a:lvl2pPr marL="457200" indent="0">
              <a:buNone/>
              <a:defRPr sz="1200">
                <a:solidFill>
                  <a:schemeClr val="bg1"/>
                </a:solidFill>
                <a:latin typeface="Roboto" charset="0"/>
                <a:ea typeface="Roboto" charset="0"/>
                <a:cs typeface="Roboto" charset="0"/>
              </a:defRPr>
            </a:lvl2pPr>
            <a:lvl3pPr marL="914400" indent="0">
              <a:buNone/>
              <a:defRPr sz="1200">
                <a:solidFill>
                  <a:schemeClr val="bg1"/>
                </a:solidFill>
                <a:latin typeface="Roboto" charset="0"/>
                <a:ea typeface="Roboto" charset="0"/>
                <a:cs typeface="Roboto" charset="0"/>
              </a:defRPr>
            </a:lvl3pPr>
            <a:lvl4pPr marL="1371600" indent="0">
              <a:buNone/>
              <a:defRPr sz="1200">
                <a:solidFill>
                  <a:schemeClr val="bg1"/>
                </a:solidFill>
                <a:latin typeface="Roboto" charset="0"/>
                <a:ea typeface="Roboto" charset="0"/>
                <a:cs typeface="Roboto" charset="0"/>
              </a:defRPr>
            </a:lvl4pPr>
            <a:lvl5pPr marL="1828800" indent="0">
              <a:buNone/>
              <a:defRPr sz="1200">
                <a:solidFill>
                  <a:schemeClr val="bg1"/>
                </a:solidFill>
                <a:latin typeface="Roboto" charset="0"/>
                <a:ea typeface="Roboto" charset="0"/>
                <a:cs typeface="Roboto" charset="0"/>
              </a:defRPr>
            </a:lvl5pPr>
          </a:lstStyle>
          <a:p>
            <a:pPr lvl="0"/>
            <a:r>
              <a:rPr lang="en-US" dirty="0"/>
              <a:t>CLICK TO EDIT MASTER TEXT STYLES</a:t>
            </a:r>
          </a:p>
        </p:txBody>
      </p:sp>
      <p:sp>
        <p:nvSpPr>
          <p:cNvPr id="7" name="Content Placeholder 6"/>
          <p:cNvSpPr>
            <a:spLocks noGrp="1"/>
          </p:cNvSpPr>
          <p:nvPr>
            <p:ph sz="quarter" idx="11"/>
          </p:nvPr>
        </p:nvSpPr>
        <p:spPr>
          <a:xfrm>
            <a:off x="6817850" y="1089163"/>
            <a:ext cx="1885950" cy="3028950"/>
          </a:xfrm>
        </p:spPr>
        <p:txBody>
          <a:bodyPr lIns="0" tIns="0" rIns="0" bIns="0">
            <a:noAutofit/>
          </a:bodyPr>
          <a:lstStyle>
            <a:lvl1pPr marL="0" indent="0">
              <a:lnSpc>
                <a:spcPct val="125000"/>
              </a:lnSpc>
              <a:buFontTx/>
              <a:buNone/>
              <a:defRPr sz="15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Click to edit Master text styles</a:t>
            </a:r>
          </a:p>
        </p:txBody>
      </p:sp>
    </p:spTree>
    <p:extLst>
      <p:ext uri="{BB962C8B-B14F-4D97-AF65-F5344CB8AC3E}">
        <p14:creationId xmlns:p14="http://schemas.microsoft.com/office/powerpoint/2010/main" val="150658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Themes">
    <p:spTree>
      <p:nvGrpSpPr>
        <p:cNvPr id="1" name=""/>
        <p:cNvGrpSpPr/>
        <p:nvPr/>
      </p:nvGrpSpPr>
      <p:grpSpPr>
        <a:xfrm>
          <a:off x="0" y="0"/>
          <a:ext cx="0" cy="0"/>
          <a:chOff x="0" y="0"/>
          <a:chExt cx="0" cy="0"/>
        </a:xfrm>
      </p:grpSpPr>
      <p:sp>
        <p:nvSpPr>
          <p:cNvPr id="10" name="Content Placeholder 9"/>
          <p:cNvSpPr>
            <a:spLocks noGrp="1"/>
          </p:cNvSpPr>
          <p:nvPr>
            <p:ph sz="quarter" idx="10" hasCustomPrompt="1"/>
          </p:nvPr>
        </p:nvSpPr>
        <p:spPr>
          <a:xfrm>
            <a:off x="419100" y="368301"/>
            <a:ext cx="8305800" cy="433968"/>
          </a:xfrm>
        </p:spPr>
        <p:txBody>
          <a:bodyPr lIns="0" tIns="0" rIns="0" bIns="0">
            <a:noAutofit/>
          </a:bodyPr>
          <a:lstStyle>
            <a:lvl1pPr marL="0" indent="0">
              <a:buNone/>
              <a:defRPr sz="1300" b="1" i="0" spc="80" baseline="0">
                <a:solidFill>
                  <a:schemeClr val="accent2"/>
                </a:solidFill>
                <a:latin typeface="Franklin Gothic Medium" charset="0"/>
                <a:ea typeface="Franklin Gothic Medium" charset="0"/>
                <a:cs typeface="Franklin Gothic Medium" charset="0"/>
              </a:defRPr>
            </a:lvl1pPr>
            <a:lvl2pPr marL="457200" indent="0">
              <a:buNone/>
              <a:defRPr sz="1200">
                <a:solidFill>
                  <a:schemeClr val="bg1"/>
                </a:solidFill>
                <a:latin typeface="Roboto" charset="0"/>
                <a:ea typeface="Roboto" charset="0"/>
                <a:cs typeface="Roboto" charset="0"/>
              </a:defRPr>
            </a:lvl2pPr>
            <a:lvl3pPr marL="914400" indent="0">
              <a:buNone/>
              <a:defRPr sz="1200">
                <a:solidFill>
                  <a:schemeClr val="bg1"/>
                </a:solidFill>
                <a:latin typeface="Roboto" charset="0"/>
                <a:ea typeface="Roboto" charset="0"/>
                <a:cs typeface="Roboto" charset="0"/>
              </a:defRPr>
            </a:lvl3pPr>
            <a:lvl4pPr marL="1371600" indent="0">
              <a:buNone/>
              <a:defRPr sz="1200">
                <a:solidFill>
                  <a:schemeClr val="bg1"/>
                </a:solidFill>
                <a:latin typeface="Roboto" charset="0"/>
                <a:ea typeface="Roboto" charset="0"/>
                <a:cs typeface="Roboto" charset="0"/>
              </a:defRPr>
            </a:lvl4pPr>
            <a:lvl5pPr marL="1828800" indent="0">
              <a:buNone/>
              <a:defRPr sz="1200">
                <a:solidFill>
                  <a:schemeClr val="bg1"/>
                </a:solidFill>
                <a:latin typeface="Roboto" charset="0"/>
                <a:ea typeface="Roboto" charset="0"/>
                <a:cs typeface="Roboto" charset="0"/>
              </a:defRPr>
            </a:lvl5pPr>
          </a:lstStyle>
          <a:p>
            <a:pPr lvl="0"/>
            <a:r>
              <a:rPr lang="en-US" dirty="0"/>
              <a:t>CLICK TO EDIT MASTER TEXT STYLES</a:t>
            </a:r>
          </a:p>
        </p:txBody>
      </p:sp>
      <p:sp>
        <p:nvSpPr>
          <p:cNvPr id="8" name="Rectangle 7"/>
          <p:cNvSpPr/>
          <p:nvPr userDrawn="1"/>
        </p:nvSpPr>
        <p:spPr>
          <a:xfrm>
            <a:off x="228600" y="228600"/>
            <a:ext cx="8724900" cy="9301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1" name="Title 1"/>
          <p:cNvSpPr>
            <a:spLocks noGrp="1"/>
          </p:cNvSpPr>
          <p:nvPr>
            <p:ph type="ctrTitle"/>
          </p:nvPr>
        </p:nvSpPr>
        <p:spPr>
          <a:xfrm>
            <a:off x="419100" y="872838"/>
            <a:ext cx="5452654" cy="387120"/>
          </a:xfrm>
        </p:spPr>
        <p:txBody>
          <a:bodyPr anchor="t">
            <a:normAutofit/>
          </a:bodyPr>
          <a:lstStyle>
            <a:lvl1pPr algn="l">
              <a:defRPr sz="2800" b="0" i="0" spc="0">
                <a:solidFill>
                  <a:schemeClr val="tx1"/>
                </a:solidFill>
                <a:latin typeface="Franklin Gothic Book" charset="0"/>
                <a:ea typeface="Franklin Gothic Book" charset="0"/>
                <a:cs typeface="Franklin Gothic Book" charset="0"/>
              </a:defRPr>
            </a:lvl1pPr>
          </a:lstStyle>
          <a:p>
            <a:r>
              <a:rPr lang="en-US" dirty="0"/>
              <a:t>Click to edit Master title style</a:t>
            </a:r>
          </a:p>
        </p:txBody>
      </p:sp>
      <p:sp>
        <p:nvSpPr>
          <p:cNvPr id="13" name="Content Placeholder 12"/>
          <p:cNvSpPr>
            <a:spLocks noGrp="1"/>
          </p:cNvSpPr>
          <p:nvPr>
            <p:ph sz="quarter" idx="11"/>
          </p:nvPr>
        </p:nvSpPr>
        <p:spPr>
          <a:xfrm>
            <a:off x="419099" y="1447825"/>
            <a:ext cx="5460705" cy="738961"/>
          </a:xfrm>
        </p:spPr>
        <p:txBody>
          <a:bodyPr lIns="0" tIns="0" rIns="0" bIns="0" numCol="2" spcCol="228600">
            <a:noAutofit/>
          </a:bodyPr>
          <a:lstStyle>
            <a:lvl1pPr marL="0" indent="0">
              <a:lnSpc>
                <a:spcPct val="100000"/>
              </a:lnSpc>
              <a:buFontTx/>
              <a:buNone/>
              <a:defRPr sz="1500" b="1"/>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Click to edit Master text styles</a:t>
            </a:r>
          </a:p>
        </p:txBody>
      </p:sp>
      <p:sp>
        <p:nvSpPr>
          <p:cNvPr id="14" name="Content Placeholder 12"/>
          <p:cNvSpPr>
            <a:spLocks noGrp="1"/>
          </p:cNvSpPr>
          <p:nvPr>
            <p:ph sz="quarter" idx="12"/>
          </p:nvPr>
        </p:nvSpPr>
        <p:spPr>
          <a:xfrm>
            <a:off x="419099" y="2404753"/>
            <a:ext cx="5466021" cy="2573079"/>
          </a:xfrm>
        </p:spPr>
        <p:txBody>
          <a:bodyPr lIns="0" tIns="0" rIns="0" bIns="0" numCol="2" spcCol="228600">
            <a:noAutofit/>
          </a:bodyPr>
          <a:lstStyle>
            <a:lvl1pPr marL="0" indent="0">
              <a:lnSpc>
                <a:spcPct val="125000"/>
              </a:lnSpc>
              <a:buFontTx/>
              <a:buNone/>
              <a:defRPr sz="12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Click to edit Master text styles</a:t>
            </a:r>
          </a:p>
        </p:txBody>
      </p:sp>
    </p:spTree>
    <p:extLst>
      <p:ext uri="{BB962C8B-B14F-4D97-AF65-F5344CB8AC3E}">
        <p14:creationId xmlns:p14="http://schemas.microsoft.com/office/powerpoint/2010/main" val="837025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gi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image" Target="../media/image5.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heme" Target="../theme/theme2.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5.png"/><Relationship Id="rId5" Type="http://schemas.openxmlformats.org/officeDocument/2006/relationships/slideLayout" Target="../slideLayouts/slideLayout30.xml"/><Relationship Id="rId10"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100" y="398780"/>
            <a:ext cx="8305800" cy="195895"/>
          </a:xfrm>
          <a:prstGeom prst="rect">
            <a:avLst/>
          </a:prstGeom>
        </p:spPr>
        <p:txBody>
          <a:bodyPr vert="horz" lIns="0" tIns="0" rIns="0" bIns="0" rtlCol="0" anchor="t">
            <a:normAutofit/>
          </a:bodyPr>
          <a:lstStyle/>
          <a:p>
            <a:r>
              <a:rPr lang="en-US" dirty="0"/>
              <a:t>CLICK TO EDIT MASTER TITLE STYLE</a:t>
            </a:r>
          </a:p>
        </p:txBody>
      </p:sp>
      <p:sp>
        <p:nvSpPr>
          <p:cNvPr id="3" name="Text Placeholder 2"/>
          <p:cNvSpPr>
            <a:spLocks noGrp="1"/>
          </p:cNvSpPr>
          <p:nvPr>
            <p:ph type="body" idx="1"/>
          </p:nvPr>
        </p:nvSpPr>
        <p:spPr>
          <a:xfrm>
            <a:off x="419100" y="2079653"/>
            <a:ext cx="8304114" cy="201080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228600" y="228600"/>
            <a:ext cx="8724900" cy="57531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779093" y="6121522"/>
            <a:ext cx="1205713" cy="457200"/>
          </a:xfrm>
          <a:prstGeom prst="rect">
            <a:avLst/>
          </a:prstGeom>
        </p:spPr>
      </p:pic>
    </p:spTree>
    <p:extLst>
      <p:ext uri="{BB962C8B-B14F-4D97-AF65-F5344CB8AC3E}">
        <p14:creationId xmlns:p14="http://schemas.microsoft.com/office/powerpoint/2010/main" val="106461981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80" r:id="rId3"/>
    <p:sldLayoutId id="2147483675" r:id="rId4"/>
    <p:sldLayoutId id="2147483690" r:id="rId5"/>
    <p:sldLayoutId id="2147483677" r:id="rId6"/>
    <p:sldLayoutId id="2147483679" r:id="rId7"/>
    <p:sldLayoutId id="2147483683" r:id="rId8"/>
    <p:sldLayoutId id="2147483684" r:id="rId9"/>
    <p:sldLayoutId id="2147483685" r:id="rId10"/>
    <p:sldLayoutId id="2147483686" r:id="rId11"/>
    <p:sldLayoutId id="2147483689" r:id="rId12"/>
    <p:sldLayoutId id="2147483666" r:id="rId13"/>
    <p:sldLayoutId id="2147483716" r:id="rId14"/>
    <p:sldLayoutId id="2147483717" r:id="rId15"/>
  </p:sldLayoutIdLst>
  <p:hf hdr="0" ftr="0" dt="0"/>
  <p:txStyles>
    <p:titleStyle>
      <a:lvl1pPr algn="l" defTabSz="914400" rtl="0" eaLnBrk="1" latinLnBrk="0" hangingPunct="1">
        <a:lnSpc>
          <a:spcPct val="90000"/>
        </a:lnSpc>
        <a:spcBef>
          <a:spcPct val="0"/>
        </a:spcBef>
        <a:buNone/>
        <a:defRPr sz="1300" b="1" i="0" kern="1200" spc="80" baseline="0">
          <a:solidFill>
            <a:schemeClr val="bg2"/>
          </a:solidFill>
          <a:latin typeface="Franklin Gothic Medium" charset="0"/>
          <a:ea typeface="Franklin Gothic Medium" charset="0"/>
          <a:cs typeface="Franklin Gothic Medium" charset="0"/>
        </a:defRPr>
      </a:lvl1pPr>
    </p:titleStyle>
    <p:bodyStyle>
      <a:lvl1pPr marL="228600" indent="-228600" algn="l" defTabSz="914400" rtl="0" eaLnBrk="1" latinLnBrk="0" hangingPunct="1">
        <a:lnSpc>
          <a:spcPct val="125000"/>
        </a:lnSpc>
        <a:spcBef>
          <a:spcPts val="600"/>
        </a:spcBef>
        <a:buClr>
          <a:schemeClr val="tx1"/>
        </a:buClr>
        <a:buFont typeface="Arial" panose="020B0604020202020204" pitchFamily="34" charset="0"/>
        <a:buChar char="•"/>
        <a:defRPr sz="2400" kern="1200">
          <a:solidFill>
            <a:schemeClr val="tx1"/>
          </a:solidFill>
          <a:latin typeface="Georgia" charset="0"/>
          <a:ea typeface="Georgia" charset="0"/>
          <a:cs typeface="Georgia" charset="0"/>
        </a:defRPr>
      </a:lvl1pPr>
      <a:lvl2pPr marL="685800" indent="-228600" algn="l" defTabSz="914400" rtl="0" eaLnBrk="1" latinLnBrk="0" hangingPunct="1">
        <a:lnSpc>
          <a:spcPct val="125000"/>
        </a:lnSpc>
        <a:spcBef>
          <a:spcPts val="600"/>
        </a:spcBef>
        <a:buClr>
          <a:schemeClr val="tx1"/>
        </a:buClr>
        <a:buFont typeface="Arial" panose="020B0604020202020204" pitchFamily="34" charset="0"/>
        <a:buChar char="•"/>
        <a:defRPr sz="1800" kern="1200">
          <a:solidFill>
            <a:schemeClr val="tx1"/>
          </a:solidFill>
          <a:latin typeface="Georgia" charset="0"/>
          <a:ea typeface="Georgia" charset="0"/>
          <a:cs typeface="Georgia" charset="0"/>
        </a:defRPr>
      </a:lvl2pPr>
      <a:lvl3pPr marL="1143000" indent="-228600" algn="l" defTabSz="914400" rtl="0" eaLnBrk="1" latinLnBrk="0" hangingPunct="1">
        <a:lnSpc>
          <a:spcPct val="125000"/>
        </a:lnSpc>
        <a:spcBef>
          <a:spcPts val="600"/>
        </a:spcBef>
        <a:buClr>
          <a:schemeClr val="tx1"/>
        </a:buClr>
        <a:buFont typeface="Arial" panose="020B0604020202020204" pitchFamily="34" charset="0"/>
        <a:buChar char="•"/>
        <a:defRPr sz="1500" kern="1200">
          <a:solidFill>
            <a:schemeClr val="tx1"/>
          </a:solidFill>
          <a:latin typeface="Georgia" charset="0"/>
          <a:ea typeface="Georgia" charset="0"/>
          <a:cs typeface="Georgia" charset="0"/>
        </a:defRPr>
      </a:lvl3pPr>
      <a:lvl4pPr marL="1600200" indent="-228600" algn="l" defTabSz="914400" rtl="0" eaLnBrk="1" latinLnBrk="0" hangingPunct="1">
        <a:lnSpc>
          <a:spcPct val="125000"/>
        </a:lnSpc>
        <a:spcBef>
          <a:spcPts val="600"/>
        </a:spcBef>
        <a:buClr>
          <a:schemeClr val="tx1"/>
        </a:buClr>
        <a:buFont typeface="Arial" panose="020B0604020202020204" pitchFamily="34" charset="0"/>
        <a:buChar char="•"/>
        <a:defRPr sz="1500" kern="1200">
          <a:solidFill>
            <a:schemeClr val="tx1"/>
          </a:solidFill>
          <a:latin typeface="Georgia" charset="0"/>
          <a:ea typeface="Georgia" charset="0"/>
          <a:cs typeface="Georgia" charset="0"/>
        </a:defRPr>
      </a:lvl4pPr>
      <a:lvl5pPr marL="2057400" indent="-228600" algn="l" defTabSz="914400" rtl="0" eaLnBrk="1" latinLnBrk="0" hangingPunct="1">
        <a:lnSpc>
          <a:spcPct val="125000"/>
        </a:lnSpc>
        <a:spcBef>
          <a:spcPts val="600"/>
        </a:spcBef>
        <a:buClr>
          <a:schemeClr val="tx1"/>
        </a:buClr>
        <a:buFont typeface="Arial" panose="020B0604020202020204" pitchFamily="34" charset="0"/>
        <a:buChar char="•"/>
        <a:defRPr sz="1500" kern="1200">
          <a:solidFill>
            <a:schemeClr val="tx1"/>
          </a:solidFill>
          <a:latin typeface="Georgia" charset="0"/>
          <a:ea typeface="Georgia" charset="0"/>
          <a:cs typeface="Georgi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264" userDrawn="1">
          <p15:clr>
            <a:srgbClr val="F26B43"/>
          </p15:clr>
        </p15:guide>
        <p15:guide id="4" pos="264" userDrawn="1">
          <p15:clr>
            <a:srgbClr val="F26B43"/>
          </p15:clr>
        </p15:guide>
        <p15:guide id="5" pos="5496" userDrawn="1">
          <p15:clr>
            <a:srgbClr val="F26B43"/>
          </p15:clr>
        </p15:guide>
        <p15:guide id="6" orient="horz" pos="3648" userDrawn="1">
          <p15:clr>
            <a:srgbClr val="F26B43"/>
          </p15:clr>
        </p15:guide>
        <p15:guide id="7" orient="horz" pos="864" userDrawn="1">
          <p15:clr>
            <a:srgbClr val="F26B43"/>
          </p15:clr>
        </p15:guide>
        <p15:guide id="8" pos="144" userDrawn="1">
          <p15:clr>
            <a:srgbClr val="F26B43"/>
          </p15:clr>
        </p15:guide>
        <p15:guide id="9" orient="horz" pos="144" userDrawn="1">
          <p15:clr>
            <a:srgbClr val="F26B43"/>
          </p15:clr>
        </p15:guide>
        <p15:guide id="10" pos="5640" userDrawn="1">
          <p15:clr>
            <a:srgbClr val="F26B43"/>
          </p15:clr>
        </p15:guide>
        <p15:guide id="11" orient="horz" pos="3768" userDrawn="1">
          <p15:clr>
            <a:srgbClr val="F26B43"/>
          </p15:clr>
        </p15:guide>
        <p15:guide id="12" pos="20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94"/>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6140680"/>
            <a:ext cx="9144000" cy="731839"/>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457200"/>
            <a:endParaRPr lang="en-US" dirty="0">
              <a:solidFill>
                <a:prstClr val="white"/>
              </a:solidFill>
            </a:endParaRPr>
          </a:p>
        </p:txBody>
      </p:sp>
      <p:sp>
        <p:nvSpPr>
          <p:cNvPr id="6" name="Slide Number Placeholder 5"/>
          <p:cNvSpPr>
            <a:spLocks noGrp="1"/>
          </p:cNvSpPr>
          <p:nvPr>
            <p:ph type="sldNum" sz="quarter" idx="4"/>
          </p:nvPr>
        </p:nvSpPr>
        <p:spPr>
          <a:xfrm>
            <a:off x="6937831" y="6400232"/>
            <a:ext cx="2133600" cy="365125"/>
          </a:xfrm>
          <a:prstGeom prst="rect">
            <a:avLst/>
          </a:prstGeom>
        </p:spPr>
        <p:txBody>
          <a:bodyPr vert="horz" lIns="91440" tIns="45720" rIns="91440" bIns="45720" rtlCol="0" anchor="ctr"/>
          <a:lstStyle>
            <a:lvl1pPr algn="r">
              <a:defRPr sz="1200">
                <a:solidFill>
                  <a:schemeClr val="bg1"/>
                </a:solidFill>
              </a:defRPr>
            </a:lvl1pPr>
          </a:lstStyle>
          <a:p>
            <a:pPr defTabSz="457200"/>
            <a:fld id="{D983F1FA-211D-3044-9E35-958DFBC26156}" type="slidenum">
              <a:rPr lang="en-US" smtClean="0">
                <a:solidFill>
                  <a:prstClr val="white"/>
                </a:solidFill>
              </a:rPr>
              <a:pPr defTabSz="457200"/>
              <a:t>‹#›</a:t>
            </a:fld>
            <a:endParaRPr lang="en-US" dirty="0">
              <a:solidFill>
                <a:prstClr val="white"/>
              </a:solidFill>
            </a:endParaRPr>
          </a:p>
        </p:txBody>
      </p:sp>
      <p:pic>
        <p:nvPicPr>
          <p:cNvPr id="2050" name="Picture 2" descr="C:\Users\vacoGrovem\AppData\Local\Microsoft\Windows\Temporary Internet Files\Content.Outlook\83QVOJUE\CHOOSE-VA-re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4589" y="6163811"/>
            <a:ext cx="2037558" cy="5486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2362200" y="6477000"/>
            <a:ext cx="4267200" cy="261610"/>
          </a:xfrm>
          <a:prstGeom prst="rect">
            <a:avLst/>
          </a:prstGeom>
          <a:noFill/>
        </p:spPr>
        <p:txBody>
          <a:bodyPr wrap="square" rtlCol="0">
            <a:spAutoFit/>
          </a:bodyPr>
          <a:lstStyle/>
          <a:p>
            <a:r>
              <a:rPr lang="en-US" sz="1100" dirty="0">
                <a:solidFill>
                  <a:prstClr val="white"/>
                </a:solidFill>
              </a:rPr>
              <a:t>Draft – Pre-Decisional Deliberative Document – Internal VEO Use Only</a:t>
            </a:r>
          </a:p>
        </p:txBody>
      </p:sp>
    </p:spTree>
    <p:extLst>
      <p:ext uri="{BB962C8B-B14F-4D97-AF65-F5344CB8AC3E}">
        <p14:creationId xmlns:p14="http://schemas.microsoft.com/office/powerpoint/2010/main" val="175810221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94"/>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6140680"/>
            <a:ext cx="9144000" cy="731839"/>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457200"/>
            <a:endParaRPr lang="en-US" dirty="0">
              <a:solidFill>
                <a:prstClr val="white"/>
              </a:solidFill>
            </a:endParaRPr>
          </a:p>
        </p:txBody>
      </p:sp>
      <p:sp>
        <p:nvSpPr>
          <p:cNvPr id="6" name="Slide Number Placeholder 5"/>
          <p:cNvSpPr>
            <a:spLocks noGrp="1"/>
          </p:cNvSpPr>
          <p:nvPr>
            <p:ph type="sldNum" sz="quarter" idx="4"/>
          </p:nvPr>
        </p:nvSpPr>
        <p:spPr>
          <a:xfrm>
            <a:off x="6937831" y="6400232"/>
            <a:ext cx="2133600" cy="365125"/>
          </a:xfrm>
          <a:prstGeom prst="rect">
            <a:avLst/>
          </a:prstGeom>
        </p:spPr>
        <p:txBody>
          <a:bodyPr vert="horz" lIns="91440" tIns="45720" rIns="91440" bIns="45720" rtlCol="0" anchor="ctr"/>
          <a:lstStyle>
            <a:lvl1pPr algn="r">
              <a:defRPr sz="1200">
                <a:solidFill>
                  <a:schemeClr val="bg1"/>
                </a:solidFill>
              </a:defRPr>
            </a:lvl1pPr>
          </a:lstStyle>
          <a:p>
            <a:pPr defTabSz="457200"/>
            <a:fld id="{D983F1FA-211D-3044-9E35-958DFBC26156}" type="slidenum">
              <a:rPr lang="en-US" smtClean="0">
                <a:solidFill>
                  <a:prstClr val="white"/>
                </a:solidFill>
              </a:rPr>
              <a:pPr defTabSz="457200"/>
              <a:t>‹#›</a:t>
            </a:fld>
            <a:endParaRPr lang="en-US" dirty="0">
              <a:solidFill>
                <a:prstClr val="white"/>
              </a:solidFill>
            </a:endParaRPr>
          </a:p>
        </p:txBody>
      </p:sp>
      <p:pic>
        <p:nvPicPr>
          <p:cNvPr id="2050" name="Picture 2" descr="C:\Users\vacoGrovem\AppData\Local\Microsoft\Windows\Temporary Internet Files\Content.Outlook\83QVOJUE\CHOOSE-VA-rev.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4589" y="6163811"/>
            <a:ext cx="2037558" cy="5486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2362200" y="6477000"/>
            <a:ext cx="4267200" cy="261610"/>
          </a:xfrm>
          <a:prstGeom prst="rect">
            <a:avLst/>
          </a:prstGeom>
          <a:noFill/>
        </p:spPr>
        <p:txBody>
          <a:bodyPr wrap="square" rtlCol="0">
            <a:spAutoFit/>
          </a:bodyPr>
          <a:lstStyle/>
          <a:p>
            <a:r>
              <a:rPr lang="en-US" sz="1100" dirty="0">
                <a:solidFill>
                  <a:prstClr val="white"/>
                </a:solidFill>
              </a:rPr>
              <a:t>Draft – Pre-Decisional Deliberative Document – Internal VEO Use Only</a:t>
            </a:r>
          </a:p>
        </p:txBody>
      </p:sp>
    </p:spTree>
    <p:extLst>
      <p:ext uri="{BB962C8B-B14F-4D97-AF65-F5344CB8AC3E}">
        <p14:creationId xmlns:p14="http://schemas.microsoft.com/office/powerpoint/2010/main" val="131923233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52402" y="476940"/>
            <a:ext cx="4826199" cy="433968"/>
          </a:xfrm>
        </p:spPr>
        <p:txBody>
          <a:bodyPr anchor="ctr"/>
          <a:lstStyle/>
          <a:p>
            <a:r>
              <a:rPr lang="en-US" sz="2000" dirty="0"/>
              <a:t>Emergency Medicine Experience – Human Centered Design</a:t>
            </a:r>
          </a:p>
        </p:txBody>
      </p:sp>
      <p:sp>
        <p:nvSpPr>
          <p:cNvPr id="7" name="Content Placeholder 4"/>
          <p:cNvSpPr txBox="1">
            <a:spLocks/>
          </p:cNvSpPr>
          <p:nvPr/>
        </p:nvSpPr>
        <p:spPr>
          <a:xfrm>
            <a:off x="1597509" y="568595"/>
            <a:ext cx="1157773" cy="444654"/>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400"/>
              </a:lnSpc>
              <a:spcBef>
                <a:spcPts val="0"/>
              </a:spcBef>
            </a:pPr>
            <a:r>
              <a:rPr lang="en-US" sz="3200" dirty="0">
                <a:solidFill>
                  <a:srgbClr val="92D050"/>
                </a:solidFill>
              </a:rPr>
              <a:t>74</a:t>
            </a:r>
            <a:r>
              <a:rPr lang="en-US" sz="1000" dirty="0"/>
              <a:t>/100</a:t>
            </a:r>
          </a:p>
          <a:p>
            <a:pPr>
              <a:lnSpc>
                <a:spcPts val="1400"/>
              </a:lnSpc>
              <a:spcBef>
                <a:spcPts val="0"/>
              </a:spcBef>
            </a:pPr>
            <a:r>
              <a:rPr lang="en-US" sz="1000" dirty="0"/>
              <a:t>Project Score</a:t>
            </a:r>
          </a:p>
        </p:txBody>
      </p:sp>
      <p:sp>
        <p:nvSpPr>
          <p:cNvPr id="8" name="Content Placeholder 4"/>
          <p:cNvSpPr txBox="1">
            <a:spLocks/>
          </p:cNvSpPr>
          <p:nvPr/>
        </p:nvSpPr>
        <p:spPr>
          <a:xfrm>
            <a:off x="2208661" y="6108508"/>
            <a:ext cx="1670166" cy="433968"/>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000" b="0" dirty="0">
                <a:solidFill>
                  <a:schemeClr val="bg1">
                    <a:lumMod val="50000"/>
                  </a:schemeClr>
                </a:solidFill>
                <a:latin typeface="Franklin Gothic Book" panose="020B0503020102020204" pitchFamily="34" charset="0"/>
              </a:rPr>
              <a:t>Dr. Chad Kessler</a:t>
            </a:r>
          </a:p>
          <a:p>
            <a:pPr algn="ctr">
              <a:lnSpc>
                <a:spcPct val="100000"/>
              </a:lnSpc>
              <a:spcBef>
                <a:spcPts val="0"/>
              </a:spcBef>
            </a:pPr>
            <a:r>
              <a:rPr lang="en-US" sz="1000" b="0" dirty="0">
                <a:solidFill>
                  <a:schemeClr val="bg1">
                    <a:lumMod val="50000"/>
                  </a:schemeClr>
                </a:solidFill>
                <a:latin typeface="Franklin Gothic Book" panose="020B0503020102020204" pitchFamily="34" charset="0"/>
              </a:rPr>
              <a:t>Applicant</a:t>
            </a:r>
          </a:p>
        </p:txBody>
      </p:sp>
      <p:sp>
        <p:nvSpPr>
          <p:cNvPr id="9" name="Content Placeholder 4"/>
          <p:cNvSpPr txBox="1">
            <a:spLocks/>
          </p:cNvSpPr>
          <p:nvPr/>
        </p:nvSpPr>
        <p:spPr>
          <a:xfrm>
            <a:off x="359050" y="6108508"/>
            <a:ext cx="1849610" cy="433968"/>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000" b="0" dirty="0">
                <a:solidFill>
                  <a:schemeClr val="bg1">
                    <a:lumMod val="50000"/>
                  </a:schemeClr>
                </a:solidFill>
                <a:latin typeface="Franklin Gothic Book" panose="020B0503020102020204" pitchFamily="34" charset="0"/>
              </a:rPr>
              <a:t>180028</a:t>
            </a:r>
          </a:p>
          <a:p>
            <a:pPr algn="ctr">
              <a:lnSpc>
                <a:spcPct val="100000"/>
              </a:lnSpc>
              <a:spcBef>
                <a:spcPts val="0"/>
              </a:spcBef>
            </a:pPr>
            <a:r>
              <a:rPr lang="en-US" sz="1000" b="0" dirty="0">
                <a:solidFill>
                  <a:schemeClr val="bg1">
                    <a:lumMod val="50000"/>
                  </a:schemeClr>
                </a:solidFill>
                <a:latin typeface="Franklin Gothic Book" panose="020B0503020102020204" pitchFamily="34" charset="0"/>
              </a:rPr>
              <a:t>Project ID</a:t>
            </a:r>
          </a:p>
        </p:txBody>
      </p:sp>
      <p:sp>
        <p:nvSpPr>
          <p:cNvPr id="10" name="Content Placeholder 4"/>
          <p:cNvSpPr txBox="1">
            <a:spLocks/>
          </p:cNvSpPr>
          <p:nvPr/>
        </p:nvSpPr>
        <p:spPr>
          <a:xfrm>
            <a:off x="197925" y="1269051"/>
            <a:ext cx="1025560" cy="433968"/>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200" dirty="0">
                <a:solidFill>
                  <a:srgbClr val="92D050"/>
                </a:solidFill>
              </a:rPr>
              <a:t>New</a:t>
            </a:r>
          </a:p>
          <a:p>
            <a:pPr algn="ctr">
              <a:lnSpc>
                <a:spcPct val="100000"/>
              </a:lnSpc>
              <a:spcBef>
                <a:spcPts val="0"/>
              </a:spcBef>
            </a:pPr>
            <a:r>
              <a:rPr lang="en-US" sz="1000" b="0" dirty="0"/>
              <a:t>Request Type</a:t>
            </a:r>
          </a:p>
        </p:txBody>
      </p:sp>
      <p:sp>
        <p:nvSpPr>
          <p:cNvPr id="11" name="Content Placeholder 4"/>
          <p:cNvSpPr txBox="1">
            <a:spLocks/>
          </p:cNvSpPr>
          <p:nvPr/>
        </p:nvSpPr>
        <p:spPr>
          <a:xfrm>
            <a:off x="418130" y="983141"/>
            <a:ext cx="1430802" cy="433968"/>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400" dirty="0">
                <a:solidFill>
                  <a:schemeClr val="tx1">
                    <a:lumMod val="75000"/>
                    <a:lumOff val="25000"/>
                  </a:schemeClr>
                </a:solidFill>
              </a:rPr>
              <a:t>Project Profile</a:t>
            </a:r>
            <a:endParaRPr lang="en-US" sz="1400" b="0" dirty="0">
              <a:solidFill>
                <a:schemeClr val="tx1">
                  <a:lumMod val="75000"/>
                  <a:lumOff val="25000"/>
                </a:schemeClr>
              </a:solidFill>
            </a:endParaRPr>
          </a:p>
        </p:txBody>
      </p:sp>
      <p:cxnSp>
        <p:nvCxnSpPr>
          <p:cNvPr id="12" name="Straight Connector 11"/>
          <p:cNvCxnSpPr/>
          <p:nvPr/>
        </p:nvCxnSpPr>
        <p:spPr>
          <a:xfrm flipV="1">
            <a:off x="352990" y="1208655"/>
            <a:ext cx="384595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Content Placeholder 4"/>
          <p:cNvSpPr txBox="1">
            <a:spLocks/>
          </p:cNvSpPr>
          <p:nvPr/>
        </p:nvSpPr>
        <p:spPr>
          <a:xfrm>
            <a:off x="4651448" y="1005837"/>
            <a:ext cx="2186013" cy="433968"/>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400" dirty="0">
                <a:solidFill>
                  <a:schemeClr val="tx1">
                    <a:lumMod val="75000"/>
                    <a:lumOff val="25000"/>
                  </a:schemeClr>
                </a:solidFill>
              </a:rPr>
              <a:t>Services Requested</a:t>
            </a:r>
            <a:endParaRPr lang="en-US" sz="1400" b="0" dirty="0">
              <a:solidFill>
                <a:schemeClr val="tx1">
                  <a:lumMod val="75000"/>
                  <a:lumOff val="25000"/>
                </a:schemeClr>
              </a:solidFill>
            </a:endParaRPr>
          </a:p>
        </p:txBody>
      </p:sp>
      <p:cxnSp>
        <p:nvCxnSpPr>
          <p:cNvPr id="24" name="Straight Connector 23"/>
          <p:cNvCxnSpPr/>
          <p:nvPr/>
        </p:nvCxnSpPr>
        <p:spPr>
          <a:xfrm>
            <a:off x="4628175" y="1246044"/>
            <a:ext cx="22209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4"/>
          <p:cNvSpPr txBox="1">
            <a:spLocks/>
          </p:cNvSpPr>
          <p:nvPr/>
        </p:nvSpPr>
        <p:spPr>
          <a:xfrm>
            <a:off x="310442" y="1694684"/>
            <a:ext cx="3826969" cy="433968"/>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400" dirty="0">
                <a:solidFill>
                  <a:schemeClr val="tx1">
                    <a:lumMod val="75000"/>
                    <a:lumOff val="25000"/>
                  </a:schemeClr>
                </a:solidFill>
              </a:rPr>
              <a:t>Description of Project Request</a:t>
            </a:r>
            <a:endParaRPr lang="en-US" sz="1400" b="0" dirty="0">
              <a:solidFill>
                <a:schemeClr val="tx1">
                  <a:lumMod val="75000"/>
                  <a:lumOff val="25000"/>
                </a:schemeClr>
              </a:solidFill>
            </a:endParaRPr>
          </a:p>
        </p:txBody>
      </p:sp>
      <p:cxnSp>
        <p:nvCxnSpPr>
          <p:cNvPr id="27" name="Straight Connector 26"/>
          <p:cNvCxnSpPr/>
          <p:nvPr/>
        </p:nvCxnSpPr>
        <p:spPr>
          <a:xfrm flipV="1">
            <a:off x="312392" y="1965997"/>
            <a:ext cx="384595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Content Placeholder 4"/>
          <p:cNvSpPr txBox="1">
            <a:spLocks/>
          </p:cNvSpPr>
          <p:nvPr/>
        </p:nvSpPr>
        <p:spPr>
          <a:xfrm>
            <a:off x="310442" y="2835612"/>
            <a:ext cx="2267829" cy="241305"/>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400" dirty="0">
                <a:solidFill>
                  <a:schemeClr val="tx1">
                    <a:lumMod val="75000"/>
                    <a:lumOff val="25000"/>
                  </a:schemeClr>
                </a:solidFill>
              </a:rPr>
              <a:t>Project Background</a:t>
            </a:r>
            <a:endParaRPr lang="en-US" sz="1400" b="0" dirty="0">
              <a:solidFill>
                <a:schemeClr val="tx1">
                  <a:lumMod val="75000"/>
                  <a:lumOff val="25000"/>
                </a:schemeClr>
              </a:solidFill>
            </a:endParaRPr>
          </a:p>
        </p:txBody>
      </p:sp>
      <p:cxnSp>
        <p:nvCxnSpPr>
          <p:cNvPr id="30" name="Straight Connector 29"/>
          <p:cNvCxnSpPr/>
          <p:nvPr/>
        </p:nvCxnSpPr>
        <p:spPr>
          <a:xfrm flipV="1">
            <a:off x="276192" y="3051585"/>
            <a:ext cx="384595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Content Placeholder 4"/>
          <p:cNvSpPr txBox="1">
            <a:spLocks/>
          </p:cNvSpPr>
          <p:nvPr/>
        </p:nvSpPr>
        <p:spPr>
          <a:xfrm>
            <a:off x="359050" y="4210153"/>
            <a:ext cx="2267829" cy="315621"/>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400" dirty="0">
                <a:solidFill>
                  <a:schemeClr val="tx1">
                    <a:lumMod val="75000"/>
                    <a:lumOff val="25000"/>
                  </a:schemeClr>
                </a:solidFill>
              </a:rPr>
              <a:t>Project Deliverables </a:t>
            </a:r>
            <a:endParaRPr lang="en-US" sz="1400" b="0" dirty="0">
              <a:solidFill>
                <a:schemeClr val="tx1">
                  <a:lumMod val="75000"/>
                  <a:lumOff val="25000"/>
                </a:schemeClr>
              </a:solidFill>
            </a:endParaRPr>
          </a:p>
        </p:txBody>
      </p:sp>
      <p:cxnSp>
        <p:nvCxnSpPr>
          <p:cNvPr id="33" name="Straight Connector 32"/>
          <p:cNvCxnSpPr/>
          <p:nvPr/>
        </p:nvCxnSpPr>
        <p:spPr>
          <a:xfrm flipV="1">
            <a:off x="276192" y="4454270"/>
            <a:ext cx="384595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Content Placeholder 4"/>
          <p:cNvSpPr txBox="1">
            <a:spLocks/>
          </p:cNvSpPr>
          <p:nvPr/>
        </p:nvSpPr>
        <p:spPr>
          <a:xfrm>
            <a:off x="380045" y="5174063"/>
            <a:ext cx="2267829" cy="433968"/>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400" dirty="0">
                <a:solidFill>
                  <a:schemeClr val="tx1">
                    <a:lumMod val="75000"/>
                    <a:lumOff val="25000"/>
                  </a:schemeClr>
                </a:solidFill>
              </a:rPr>
              <a:t> </a:t>
            </a:r>
            <a:endParaRPr lang="en-US" sz="1400" b="0" dirty="0">
              <a:solidFill>
                <a:schemeClr val="tx1">
                  <a:lumMod val="75000"/>
                  <a:lumOff val="25000"/>
                </a:schemeClr>
              </a:solidFill>
            </a:endParaRPr>
          </a:p>
        </p:txBody>
      </p:sp>
      <p:sp>
        <p:nvSpPr>
          <p:cNvPr id="35" name="Content Placeholder 4"/>
          <p:cNvSpPr txBox="1">
            <a:spLocks/>
          </p:cNvSpPr>
          <p:nvPr/>
        </p:nvSpPr>
        <p:spPr>
          <a:xfrm>
            <a:off x="3756545" y="6108508"/>
            <a:ext cx="884794" cy="433968"/>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000" b="0" dirty="0">
                <a:solidFill>
                  <a:schemeClr val="bg1">
                    <a:lumMod val="50000"/>
                  </a:schemeClr>
                </a:solidFill>
                <a:latin typeface="Franklin Gothic Book" panose="020B0503020102020204" pitchFamily="34" charset="0"/>
              </a:rPr>
              <a:t>N/A</a:t>
            </a:r>
          </a:p>
          <a:p>
            <a:pPr algn="ctr">
              <a:lnSpc>
                <a:spcPct val="100000"/>
              </a:lnSpc>
              <a:spcBef>
                <a:spcPts val="0"/>
              </a:spcBef>
            </a:pPr>
            <a:r>
              <a:rPr lang="en-US" sz="1000" b="0" dirty="0">
                <a:solidFill>
                  <a:schemeClr val="bg1">
                    <a:lumMod val="50000"/>
                  </a:schemeClr>
                </a:solidFill>
                <a:latin typeface="Franklin Gothic Book" panose="020B0503020102020204" pitchFamily="34" charset="0"/>
              </a:rPr>
              <a:t>Intake</a:t>
            </a:r>
          </a:p>
        </p:txBody>
      </p:sp>
      <p:sp>
        <p:nvSpPr>
          <p:cNvPr id="36" name="Content Placeholder 4"/>
          <p:cNvSpPr txBox="1">
            <a:spLocks/>
          </p:cNvSpPr>
          <p:nvPr/>
        </p:nvSpPr>
        <p:spPr>
          <a:xfrm>
            <a:off x="4967375" y="6108508"/>
            <a:ext cx="884794" cy="433968"/>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000" b="0" dirty="0">
                <a:solidFill>
                  <a:schemeClr val="bg1">
                    <a:lumMod val="50000"/>
                  </a:schemeClr>
                </a:solidFill>
                <a:latin typeface="Franklin Gothic Book" panose="020B0503020102020204" pitchFamily="34" charset="0"/>
              </a:rPr>
              <a:t>06/28/2018</a:t>
            </a:r>
          </a:p>
          <a:p>
            <a:pPr algn="ctr">
              <a:lnSpc>
                <a:spcPct val="100000"/>
              </a:lnSpc>
              <a:spcBef>
                <a:spcPts val="0"/>
              </a:spcBef>
            </a:pPr>
            <a:r>
              <a:rPr lang="en-US" sz="1000" b="0" dirty="0">
                <a:solidFill>
                  <a:schemeClr val="bg1">
                    <a:lumMod val="50000"/>
                  </a:schemeClr>
                </a:solidFill>
                <a:latin typeface="Franklin Gothic Book" panose="020B0503020102020204" pitchFamily="34" charset="0"/>
              </a:rPr>
              <a:t>Interview</a:t>
            </a:r>
          </a:p>
        </p:txBody>
      </p:sp>
      <p:sp>
        <p:nvSpPr>
          <p:cNvPr id="37" name="Content Placeholder 4"/>
          <p:cNvSpPr txBox="1">
            <a:spLocks/>
          </p:cNvSpPr>
          <p:nvPr/>
        </p:nvSpPr>
        <p:spPr>
          <a:xfrm>
            <a:off x="6161852" y="6108508"/>
            <a:ext cx="884794" cy="433968"/>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000" b="0" dirty="0">
                <a:solidFill>
                  <a:schemeClr val="bg1">
                    <a:lumMod val="50000"/>
                  </a:schemeClr>
                </a:solidFill>
                <a:latin typeface="Franklin Gothic Book" panose="020B0503020102020204" pitchFamily="34" charset="0"/>
              </a:rPr>
              <a:t>pending</a:t>
            </a:r>
          </a:p>
          <a:p>
            <a:pPr algn="ctr">
              <a:lnSpc>
                <a:spcPct val="100000"/>
              </a:lnSpc>
              <a:spcBef>
                <a:spcPts val="0"/>
              </a:spcBef>
            </a:pPr>
            <a:r>
              <a:rPr lang="en-US" sz="1000" b="0" dirty="0">
                <a:solidFill>
                  <a:schemeClr val="bg1">
                    <a:lumMod val="50000"/>
                  </a:schemeClr>
                </a:solidFill>
                <a:latin typeface="Franklin Gothic Book" panose="020B0503020102020204" pitchFamily="34" charset="0"/>
              </a:rPr>
              <a:t>VEO Decision</a:t>
            </a:r>
          </a:p>
        </p:txBody>
      </p:sp>
      <p:sp>
        <p:nvSpPr>
          <p:cNvPr id="38" name="Content Placeholder 4"/>
          <p:cNvSpPr txBox="1">
            <a:spLocks/>
          </p:cNvSpPr>
          <p:nvPr/>
        </p:nvSpPr>
        <p:spPr>
          <a:xfrm>
            <a:off x="2408434" y="1252582"/>
            <a:ext cx="1239328" cy="427430"/>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200" dirty="0">
                <a:solidFill>
                  <a:srgbClr val="92D050"/>
                </a:solidFill>
              </a:rPr>
              <a:t>100%</a:t>
            </a:r>
          </a:p>
          <a:p>
            <a:pPr algn="ctr">
              <a:lnSpc>
                <a:spcPct val="100000"/>
              </a:lnSpc>
              <a:spcBef>
                <a:spcPts val="0"/>
              </a:spcBef>
            </a:pPr>
            <a:r>
              <a:rPr lang="en-US" sz="1000" b="0" dirty="0"/>
              <a:t>VEO Cost</a:t>
            </a:r>
          </a:p>
        </p:txBody>
      </p:sp>
      <p:sp>
        <p:nvSpPr>
          <p:cNvPr id="41" name="Content Placeholder 4"/>
          <p:cNvSpPr txBox="1">
            <a:spLocks/>
          </p:cNvSpPr>
          <p:nvPr/>
        </p:nvSpPr>
        <p:spPr>
          <a:xfrm>
            <a:off x="3594726" y="1228224"/>
            <a:ext cx="729258" cy="433968"/>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200" dirty="0">
                <a:solidFill>
                  <a:srgbClr val="92D050"/>
                </a:solidFill>
              </a:rPr>
              <a:t>unknown</a:t>
            </a:r>
          </a:p>
          <a:p>
            <a:pPr algn="ctr">
              <a:lnSpc>
                <a:spcPct val="100000"/>
              </a:lnSpc>
              <a:spcBef>
                <a:spcPts val="0"/>
              </a:spcBef>
            </a:pPr>
            <a:r>
              <a:rPr lang="en-US" sz="1000" b="0" dirty="0"/>
              <a:t>3 yr ROI</a:t>
            </a:r>
          </a:p>
        </p:txBody>
      </p:sp>
      <p:sp>
        <p:nvSpPr>
          <p:cNvPr id="42" name="Content Placeholder 4"/>
          <p:cNvSpPr txBox="1">
            <a:spLocks/>
          </p:cNvSpPr>
          <p:nvPr/>
        </p:nvSpPr>
        <p:spPr>
          <a:xfrm>
            <a:off x="7356091" y="511169"/>
            <a:ext cx="1521210" cy="433968"/>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200" dirty="0">
                <a:solidFill>
                  <a:srgbClr val="92D050"/>
                </a:solidFill>
              </a:rPr>
              <a:t>EM HCD</a:t>
            </a:r>
          </a:p>
          <a:p>
            <a:pPr algn="ctr">
              <a:lnSpc>
                <a:spcPct val="100000"/>
              </a:lnSpc>
              <a:spcBef>
                <a:spcPts val="0"/>
              </a:spcBef>
            </a:pPr>
            <a:r>
              <a:rPr lang="en-US" sz="1000" b="0" dirty="0"/>
              <a:t>Short Name</a:t>
            </a:r>
          </a:p>
        </p:txBody>
      </p:sp>
      <p:graphicFrame>
        <p:nvGraphicFramePr>
          <p:cNvPr id="34" name="Chart 33"/>
          <p:cNvGraphicFramePr/>
          <p:nvPr>
            <p:extLst>
              <p:ext uri="{D42A27DB-BD31-4B8C-83A1-F6EECF244321}">
                <p14:modId xmlns:p14="http://schemas.microsoft.com/office/powerpoint/2010/main" val="1430554833"/>
              </p:ext>
            </p:extLst>
          </p:nvPr>
        </p:nvGraphicFramePr>
        <p:xfrm>
          <a:off x="94391" y="213962"/>
          <a:ext cx="1508687" cy="1306578"/>
        </p:xfrm>
        <a:graphic>
          <a:graphicData uri="http://schemas.openxmlformats.org/drawingml/2006/chart">
            <c:chart xmlns:c="http://schemas.openxmlformats.org/drawingml/2006/chart" xmlns:r="http://schemas.openxmlformats.org/officeDocument/2006/relationships" r:id="rId4"/>
          </a:graphicData>
        </a:graphic>
      </p:graphicFrame>
      <p:sp>
        <p:nvSpPr>
          <p:cNvPr id="47" name="Content Placeholder 4"/>
          <p:cNvSpPr txBox="1">
            <a:spLocks/>
          </p:cNvSpPr>
          <p:nvPr/>
        </p:nvSpPr>
        <p:spPr>
          <a:xfrm>
            <a:off x="435936" y="780990"/>
            <a:ext cx="877952" cy="204568"/>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1400"/>
              </a:lnSpc>
              <a:spcBef>
                <a:spcPts val="0"/>
              </a:spcBef>
            </a:pPr>
            <a:r>
              <a:rPr lang="en-US" sz="1000" dirty="0"/>
              <a:t>Recommend</a:t>
            </a:r>
          </a:p>
        </p:txBody>
      </p:sp>
      <p:sp>
        <p:nvSpPr>
          <p:cNvPr id="48" name="Content Placeholder 4">
            <a:extLst>
              <a:ext uri="{FF2B5EF4-FFF2-40B4-BE49-F238E27FC236}">
                <a16:creationId xmlns:a16="http://schemas.microsoft.com/office/drawing/2014/main" id="{9A278350-CD92-47C3-B5B8-F997747E22C4}"/>
              </a:ext>
            </a:extLst>
          </p:cNvPr>
          <p:cNvSpPr txBox="1">
            <a:spLocks/>
          </p:cNvSpPr>
          <p:nvPr/>
        </p:nvSpPr>
        <p:spPr>
          <a:xfrm>
            <a:off x="4870164" y="2210761"/>
            <a:ext cx="2090691" cy="699092"/>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400" dirty="0">
                <a:solidFill>
                  <a:schemeClr val="tx1">
                    <a:lumMod val="75000"/>
                    <a:lumOff val="25000"/>
                  </a:schemeClr>
                </a:solidFill>
              </a:rPr>
              <a:t>Costing Details</a:t>
            </a:r>
            <a:endParaRPr lang="en-US" sz="1400" b="0" dirty="0">
              <a:solidFill>
                <a:schemeClr val="tx1">
                  <a:lumMod val="75000"/>
                  <a:lumOff val="25000"/>
                </a:schemeClr>
              </a:solidFill>
            </a:endParaRPr>
          </a:p>
        </p:txBody>
      </p:sp>
      <p:cxnSp>
        <p:nvCxnSpPr>
          <p:cNvPr id="51" name="Straight Connector 50">
            <a:extLst>
              <a:ext uri="{FF2B5EF4-FFF2-40B4-BE49-F238E27FC236}">
                <a16:creationId xmlns:a16="http://schemas.microsoft.com/office/drawing/2014/main" id="{E55A9ACE-49A2-4767-95F7-2C177D467A4F}"/>
              </a:ext>
            </a:extLst>
          </p:cNvPr>
          <p:cNvCxnSpPr>
            <a:cxnSpLocks/>
          </p:cNvCxnSpPr>
          <p:nvPr/>
        </p:nvCxnSpPr>
        <p:spPr>
          <a:xfrm>
            <a:off x="4720480" y="2497297"/>
            <a:ext cx="21169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6AAFE6F8-AB96-41AF-BF44-89BD933C01F2}"/>
              </a:ext>
            </a:extLst>
          </p:cNvPr>
          <p:cNvSpPr/>
          <p:nvPr/>
        </p:nvSpPr>
        <p:spPr>
          <a:xfrm>
            <a:off x="276192" y="1941174"/>
            <a:ext cx="4351983" cy="938719"/>
          </a:xfrm>
          <a:prstGeom prst="rect">
            <a:avLst/>
          </a:prstGeom>
        </p:spPr>
        <p:txBody>
          <a:bodyPr wrap="square">
            <a:spAutoFit/>
          </a:bodyPr>
          <a:lstStyle/>
          <a:p>
            <a:r>
              <a:rPr lang="en-US" sz="1100" dirty="0">
                <a:latin typeface="Franklin Gothic Book" panose="020B0503020102020204" pitchFamily="34" charset="0"/>
              </a:rPr>
              <a:t>Human Centered Design (HCD) research to develop a Journey Map of the Veteran experience with Veterans Health Administration (VHA) Emergency Medicine (EM) and outline recommendations.  EM includes emergency room and urgent care centers across VHA.  EM is one of VHA’s top 3 priorities, per Steve Young.</a:t>
            </a:r>
          </a:p>
        </p:txBody>
      </p:sp>
      <p:sp>
        <p:nvSpPr>
          <p:cNvPr id="52" name="Rectangle 51">
            <a:extLst>
              <a:ext uri="{FF2B5EF4-FFF2-40B4-BE49-F238E27FC236}">
                <a16:creationId xmlns:a16="http://schemas.microsoft.com/office/drawing/2014/main" id="{4FDDD5E7-8E9A-4DB0-990E-8D9A8EA5ED50}"/>
              </a:ext>
            </a:extLst>
          </p:cNvPr>
          <p:cNvSpPr/>
          <p:nvPr/>
        </p:nvSpPr>
        <p:spPr>
          <a:xfrm>
            <a:off x="262249" y="3002872"/>
            <a:ext cx="4747374" cy="1277273"/>
          </a:xfrm>
          <a:prstGeom prst="rect">
            <a:avLst/>
          </a:prstGeom>
        </p:spPr>
        <p:txBody>
          <a:bodyPr wrap="square">
            <a:spAutoFit/>
          </a:bodyPr>
          <a:lstStyle/>
          <a:p>
            <a:r>
              <a:rPr lang="en-US" sz="1100" dirty="0">
                <a:latin typeface="Franklin Gothic Book" panose="020B0503020102020204" pitchFamily="34" charset="0"/>
              </a:rPr>
              <a:t>VHA EM has been working collaboratively with community care to evaluate ways to reduce the cost of community emergency care, currently at$1 Billion annually. VA has very little qualitative data to understand why a Veteran chooses VA vs. Community Care for emergency and urgent care services.  Insights from this project will be used to drive the future of VA EM care for the next 5+ years.  This project intersects with both Inpatient Experience and Community Care research that VEO is currently undertaking</a:t>
            </a:r>
            <a:r>
              <a:rPr lang="en-US" sz="1000" dirty="0">
                <a:latin typeface="Franklin Gothic Book" panose="020B0503020102020204" pitchFamily="34" charset="0"/>
              </a:rPr>
              <a:t>. </a:t>
            </a:r>
          </a:p>
        </p:txBody>
      </p:sp>
      <p:sp>
        <p:nvSpPr>
          <p:cNvPr id="53" name="Rectangle 52">
            <a:extLst>
              <a:ext uri="{FF2B5EF4-FFF2-40B4-BE49-F238E27FC236}">
                <a16:creationId xmlns:a16="http://schemas.microsoft.com/office/drawing/2014/main" id="{6E90474E-ED57-4225-98F3-3CDBB08AF2AB}"/>
              </a:ext>
            </a:extLst>
          </p:cNvPr>
          <p:cNvSpPr/>
          <p:nvPr/>
        </p:nvSpPr>
        <p:spPr>
          <a:xfrm>
            <a:off x="256987" y="4453874"/>
            <a:ext cx="4752636" cy="923330"/>
          </a:xfrm>
          <a:prstGeom prst="rect">
            <a:avLst/>
          </a:prstGeom>
        </p:spPr>
        <p:txBody>
          <a:bodyPr wrap="square">
            <a:spAutoFit/>
          </a:bodyPr>
          <a:lstStyle/>
          <a:p>
            <a:r>
              <a:rPr lang="en-US" sz="1100" dirty="0">
                <a:latin typeface="Franklin Gothic Book" panose="020B0503020102020204" pitchFamily="34" charset="0"/>
              </a:rPr>
              <a:t>Customer insight report based on HCD findings; cross product landscape; compelling visual artifact (Journey map); presentation; prioritized list of potential design opportunities for improving the EM experience; recommendations for implementation.   </a:t>
            </a:r>
          </a:p>
          <a:p>
            <a:endParaRPr lang="en-US" sz="1000" dirty="0">
              <a:latin typeface="Franklin Gothic Book" panose="020B0503020102020204" pitchFamily="34" charset="0"/>
            </a:endParaRPr>
          </a:p>
        </p:txBody>
      </p:sp>
      <p:sp>
        <p:nvSpPr>
          <p:cNvPr id="44" name="Content Placeholder 4">
            <a:extLst>
              <a:ext uri="{FF2B5EF4-FFF2-40B4-BE49-F238E27FC236}">
                <a16:creationId xmlns:a16="http://schemas.microsoft.com/office/drawing/2014/main" id="{2183C53F-6EC3-40EA-812F-80CE17B5DF7B}"/>
              </a:ext>
            </a:extLst>
          </p:cNvPr>
          <p:cNvSpPr txBox="1">
            <a:spLocks/>
          </p:cNvSpPr>
          <p:nvPr/>
        </p:nvSpPr>
        <p:spPr>
          <a:xfrm>
            <a:off x="1223485" y="1269051"/>
            <a:ext cx="1400757" cy="552752"/>
          </a:xfrm>
          <a:prstGeom prst="rect">
            <a:avLst/>
          </a:prstGeom>
        </p:spPr>
        <p:txBody>
          <a:bodyPr vert="horz" lIns="0" tIns="0" rIns="0" bIns="0" rtlCol="0">
            <a:noAutofit/>
          </a:bodyPr>
          <a:lstStyle>
            <a:lvl1pPr marL="0" indent="0" algn="l" defTabSz="914400" rtl="0" eaLnBrk="1" latinLnBrk="0" hangingPunct="1">
              <a:lnSpc>
                <a:spcPct val="125000"/>
              </a:lnSpc>
              <a:spcBef>
                <a:spcPts val="600"/>
              </a:spcBef>
              <a:buClr>
                <a:schemeClr val="tx1"/>
              </a:buClr>
              <a:buFont typeface="Arial" panose="020B0604020202020204" pitchFamily="34" charset="0"/>
              <a:buNone/>
              <a:defRPr sz="1300" b="1" i="0" kern="1200" spc="80" baseline="0">
                <a:solidFill>
                  <a:schemeClr val="bg2"/>
                </a:solidFill>
                <a:latin typeface="Franklin Gothic Medium" charset="0"/>
                <a:ea typeface="Franklin Gothic Medium" charset="0"/>
                <a:cs typeface="Franklin Gothic Medium" charset="0"/>
              </a:defRPr>
            </a:lvl1pPr>
            <a:lvl2pPr marL="4572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2pPr>
            <a:lvl3pPr marL="9144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3pPr>
            <a:lvl4pPr marL="13716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4pPr>
            <a:lvl5pPr marL="1828800" indent="0" algn="l" defTabSz="914400" rtl="0" eaLnBrk="1" latinLnBrk="0" hangingPunct="1">
              <a:lnSpc>
                <a:spcPct val="125000"/>
              </a:lnSpc>
              <a:spcBef>
                <a:spcPts val="600"/>
              </a:spcBef>
              <a:buClr>
                <a:schemeClr val="tx1"/>
              </a:buClr>
              <a:buFont typeface="Arial" panose="020B0604020202020204" pitchFamily="34" charset="0"/>
              <a:buNone/>
              <a:defRPr sz="1200" kern="1200">
                <a:solidFill>
                  <a:schemeClr val="bg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lnSpc>
                <a:spcPts val="1400"/>
              </a:lnSpc>
              <a:spcBef>
                <a:spcPts val="0"/>
              </a:spcBef>
              <a:buClrTx/>
            </a:pPr>
            <a:r>
              <a:rPr lang="en-US" sz="1200" dirty="0">
                <a:solidFill>
                  <a:srgbClr val="92D050"/>
                </a:solidFill>
              </a:rPr>
              <a:t>$520-1M+</a:t>
            </a:r>
          </a:p>
          <a:p>
            <a:pPr lvl="0" algn="ctr">
              <a:lnSpc>
                <a:spcPts val="1400"/>
              </a:lnSpc>
              <a:spcBef>
                <a:spcPts val="0"/>
              </a:spcBef>
              <a:buClrTx/>
            </a:pPr>
            <a:r>
              <a:rPr lang="en-US" sz="1000" b="0" dirty="0"/>
              <a:t>Total Cost</a:t>
            </a:r>
          </a:p>
        </p:txBody>
      </p:sp>
      <p:cxnSp>
        <p:nvCxnSpPr>
          <p:cNvPr id="50" name="Straight Connector 49">
            <a:extLst>
              <a:ext uri="{FF2B5EF4-FFF2-40B4-BE49-F238E27FC236}">
                <a16:creationId xmlns:a16="http://schemas.microsoft.com/office/drawing/2014/main" id="{68CE335F-B884-4E9C-8264-29A324739CD0}"/>
              </a:ext>
            </a:extLst>
          </p:cNvPr>
          <p:cNvCxnSpPr/>
          <p:nvPr/>
        </p:nvCxnSpPr>
        <p:spPr>
          <a:xfrm flipV="1">
            <a:off x="256987" y="5349143"/>
            <a:ext cx="384595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B538F46-7137-4C6E-9C93-098A76F92FC2}"/>
              </a:ext>
            </a:extLst>
          </p:cNvPr>
          <p:cNvSpPr/>
          <p:nvPr/>
        </p:nvSpPr>
        <p:spPr>
          <a:xfrm>
            <a:off x="214738" y="5066694"/>
            <a:ext cx="1975221" cy="307777"/>
          </a:xfrm>
          <a:prstGeom prst="rect">
            <a:avLst/>
          </a:prstGeom>
        </p:spPr>
        <p:txBody>
          <a:bodyPr wrap="square">
            <a:spAutoFit/>
          </a:bodyPr>
          <a:lstStyle/>
          <a:p>
            <a:pPr>
              <a:lnSpc>
                <a:spcPct val="100000"/>
              </a:lnSpc>
              <a:spcBef>
                <a:spcPts val="0"/>
              </a:spcBef>
            </a:pPr>
            <a:r>
              <a:rPr lang="en-US" sz="1400" b="1" dirty="0">
                <a:solidFill>
                  <a:schemeClr val="tx1">
                    <a:lumMod val="75000"/>
                    <a:lumOff val="25000"/>
                  </a:schemeClr>
                </a:solidFill>
                <a:latin typeface="Franklin Gothic Medium" panose="020B0603020102020204" pitchFamily="34" charset="0"/>
              </a:rPr>
              <a:t>Scoring Matrix Outputs </a:t>
            </a:r>
          </a:p>
        </p:txBody>
      </p:sp>
      <p:graphicFrame>
        <p:nvGraphicFramePr>
          <p:cNvPr id="40" name="Table 39">
            <a:extLst>
              <a:ext uri="{FF2B5EF4-FFF2-40B4-BE49-F238E27FC236}">
                <a16:creationId xmlns:a16="http://schemas.microsoft.com/office/drawing/2014/main" id="{D423A709-2CD6-4019-87C4-B316BFABB3CB}"/>
              </a:ext>
            </a:extLst>
          </p:cNvPr>
          <p:cNvGraphicFramePr>
            <a:graphicFrameLocks noGrp="1"/>
          </p:cNvGraphicFramePr>
          <p:nvPr>
            <p:extLst>
              <p:ext uri="{D42A27DB-BD31-4B8C-83A1-F6EECF244321}">
                <p14:modId xmlns:p14="http://schemas.microsoft.com/office/powerpoint/2010/main" val="2399860753"/>
              </p:ext>
            </p:extLst>
          </p:nvPr>
        </p:nvGraphicFramePr>
        <p:xfrm>
          <a:off x="4668925" y="1252582"/>
          <a:ext cx="2370887" cy="1009251"/>
        </p:xfrm>
        <a:graphic>
          <a:graphicData uri="http://schemas.openxmlformats.org/drawingml/2006/table">
            <a:tbl>
              <a:tblPr firstRow="1" bandRow="1">
                <a:tableStyleId>{5C22544A-7EE6-4342-B048-85BDC9FD1C3A}</a:tableStyleId>
              </a:tblPr>
              <a:tblGrid>
                <a:gridCol w="2370887">
                  <a:extLst>
                    <a:ext uri="{9D8B030D-6E8A-4147-A177-3AD203B41FA5}">
                      <a16:colId xmlns:a16="http://schemas.microsoft.com/office/drawing/2014/main" val="20000"/>
                    </a:ext>
                  </a:extLst>
                </a:gridCol>
              </a:tblGrid>
              <a:tr h="1009251">
                <a:tc>
                  <a:txBody>
                    <a:bodyPr/>
                    <a:lstStyle/>
                    <a:p>
                      <a:pPr marL="171450" indent="-171450">
                        <a:buFont typeface="Arial" panose="020B0604020202020204" pitchFamily="34" charset="0"/>
                        <a:buChar char="•"/>
                      </a:pPr>
                      <a:r>
                        <a:rPr lang="en-US" sz="1100" b="0" dirty="0">
                          <a:solidFill>
                            <a:schemeClr val="bg2"/>
                          </a:solidFill>
                          <a:latin typeface="Franklin Gothic Book" panose="020B0503020102020204" pitchFamily="34" charset="0"/>
                        </a:rPr>
                        <a:t>Human Centered Design (HCD) research</a:t>
                      </a:r>
                    </a:p>
                    <a:p>
                      <a:pPr marL="171450" indent="-171450">
                        <a:buFont typeface="Arial" panose="020B0604020202020204" pitchFamily="34" charset="0"/>
                        <a:buChar char="•"/>
                      </a:pPr>
                      <a:r>
                        <a:rPr lang="en-US" sz="1100" b="0" dirty="0">
                          <a:solidFill>
                            <a:schemeClr val="bg2"/>
                          </a:solidFill>
                          <a:latin typeface="Franklin Gothic Book" panose="020B0503020102020204" pitchFamily="34" charset="0"/>
                        </a:rPr>
                        <a:t>Journey Map</a:t>
                      </a:r>
                    </a:p>
                    <a:p>
                      <a:pPr marL="171450" indent="-171450">
                        <a:buFont typeface="Arial" panose="020B0604020202020204" pitchFamily="34" charset="0"/>
                        <a:buChar char="•"/>
                      </a:pPr>
                      <a:r>
                        <a:rPr lang="en-US" sz="1100" b="0" dirty="0">
                          <a:solidFill>
                            <a:schemeClr val="bg2"/>
                          </a:solidFill>
                          <a:latin typeface="Franklin Gothic Book" panose="020B0503020102020204" pitchFamily="34" charset="0"/>
                        </a:rPr>
                        <a:t>Project Management</a:t>
                      </a:r>
                    </a:p>
                    <a:p>
                      <a:pPr marL="171450" indent="-171450">
                        <a:buFont typeface="Arial" panose="020B0604020202020204" pitchFamily="34" charset="0"/>
                        <a:buChar char="•"/>
                      </a:pPr>
                      <a:r>
                        <a:rPr lang="en-US" sz="1100" b="0" dirty="0">
                          <a:solidFill>
                            <a:schemeClr val="bg2"/>
                          </a:solidFill>
                          <a:latin typeface="Franklin Gothic Book" panose="020B0503020102020204" pitchFamily="34" charset="0"/>
                        </a:rPr>
                        <a:t>Collaboration with VHA</a:t>
                      </a:r>
                    </a:p>
                    <a:p>
                      <a:pPr marL="171450" indent="-171450">
                        <a:buFont typeface="Arial" panose="020B0604020202020204" pitchFamily="34" charset="0"/>
                        <a:buChar char="•"/>
                      </a:pPr>
                      <a:endParaRPr lang="en-US" sz="1100" b="0" dirty="0">
                        <a:solidFill>
                          <a:schemeClr val="bg2"/>
                        </a:solidFill>
                        <a:latin typeface="Franklin Gothic Book" panose="020B0503020102020204" pitchFamily="34"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45" name="Table 44">
            <a:extLst>
              <a:ext uri="{FF2B5EF4-FFF2-40B4-BE49-F238E27FC236}">
                <a16:creationId xmlns:a16="http://schemas.microsoft.com/office/drawing/2014/main" id="{59C8CC91-0E29-43B9-81DA-3201EE920BBD}"/>
              </a:ext>
            </a:extLst>
          </p:cNvPr>
          <p:cNvGraphicFramePr>
            <a:graphicFrameLocks noGrp="1"/>
          </p:cNvGraphicFramePr>
          <p:nvPr>
            <p:extLst>
              <p:ext uri="{D42A27DB-BD31-4B8C-83A1-F6EECF244321}">
                <p14:modId xmlns:p14="http://schemas.microsoft.com/office/powerpoint/2010/main" val="2299905915"/>
              </p:ext>
            </p:extLst>
          </p:nvPr>
        </p:nvGraphicFramePr>
        <p:xfrm>
          <a:off x="4832881" y="2590593"/>
          <a:ext cx="2258242" cy="3322320"/>
        </p:xfrm>
        <a:graphic>
          <a:graphicData uri="http://schemas.openxmlformats.org/drawingml/2006/table">
            <a:tbl>
              <a:tblPr firstRow="1" bandRow="1">
                <a:tableStyleId>{5C22544A-7EE6-4342-B048-85BDC9FD1C3A}</a:tableStyleId>
              </a:tblPr>
              <a:tblGrid>
                <a:gridCol w="2258242">
                  <a:extLst>
                    <a:ext uri="{9D8B030D-6E8A-4147-A177-3AD203B41FA5}">
                      <a16:colId xmlns:a16="http://schemas.microsoft.com/office/drawing/2014/main" val="20000"/>
                    </a:ext>
                  </a:extLst>
                </a:gridCol>
              </a:tblGrid>
              <a:tr h="2627738">
                <a:tc>
                  <a:txBody>
                    <a:bodyPr/>
                    <a:lstStyle/>
                    <a:p>
                      <a:pPr marL="171450" indent="-171450">
                        <a:buFont typeface="Arial" panose="020B0604020202020204" pitchFamily="34" charset="0"/>
                        <a:buChar char="•"/>
                      </a:pPr>
                      <a:r>
                        <a:rPr lang="en-US" sz="1100" b="1" u="sng" dirty="0">
                          <a:solidFill>
                            <a:schemeClr val="bg2"/>
                          </a:solidFill>
                          <a:latin typeface="Franklin Gothic Book" panose="020B0503020102020204" pitchFamily="34" charset="0"/>
                        </a:rPr>
                        <a:t>Phase 1:  </a:t>
                      </a:r>
                      <a:r>
                        <a:rPr lang="en-US" sz="1100" b="1" dirty="0">
                          <a:solidFill>
                            <a:schemeClr val="bg2"/>
                          </a:solidFill>
                          <a:latin typeface="Franklin Gothic Book" panose="020B0503020102020204" pitchFamily="34" charset="0"/>
                        </a:rPr>
                        <a:t>($270K)</a:t>
                      </a:r>
                    </a:p>
                    <a:p>
                      <a:pPr marL="171450" indent="-171450">
                        <a:buFont typeface="Arial" panose="020B0604020202020204" pitchFamily="34" charset="0"/>
                        <a:buChar char="•"/>
                      </a:pPr>
                      <a:r>
                        <a:rPr kumimoji="0" lang="en-US" sz="1100" b="0" i="0" u="none"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rPr>
                        <a:t>OPM Lab: 16 weeks over 6 mo.</a:t>
                      </a:r>
                    </a:p>
                    <a:p>
                      <a:pPr marL="171450" indent="-171450">
                        <a:buFont typeface="Arial" panose="020B0604020202020204" pitchFamily="34" charset="0"/>
                        <a:buChar char="•"/>
                      </a:pPr>
                      <a:r>
                        <a:rPr kumimoji="0" lang="en-US" sz="1100" b="0" i="0" u="none"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rPr>
                        <a:t>Problem Framing/Scoping Workshop: $20K</a:t>
                      </a:r>
                    </a:p>
                    <a:p>
                      <a:pPr marL="171450" indent="-171450">
                        <a:buFont typeface="Arial" panose="020B0604020202020204" pitchFamily="34" charset="0"/>
                        <a:buChar char="•"/>
                      </a:pPr>
                      <a:r>
                        <a:rPr kumimoji="0" lang="en-US" sz="1100" b="0" i="0" u="none"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rPr>
                        <a:t>Research Cycle:  $250K</a:t>
                      </a:r>
                    </a:p>
                    <a:p>
                      <a:pPr marL="171450" indent="-171450">
                        <a:buFont typeface="Arial" panose="020B0604020202020204" pitchFamily="34" charset="0"/>
                        <a:buChar char="•"/>
                      </a:pPr>
                      <a:r>
                        <a:rPr kumimoji="0" lang="en-US" sz="1100" b="0" i="0" u="none"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rPr>
                        <a:t>FTE 2x50% @ 16weeks:  $36K</a:t>
                      </a:r>
                    </a:p>
                    <a:p>
                      <a:pPr marL="171450" indent="-171450">
                        <a:buFont typeface="Arial" panose="020B0604020202020204" pitchFamily="34" charset="0"/>
                        <a:buChar char="•"/>
                      </a:pPr>
                      <a:r>
                        <a:rPr kumimoji="0" lang="en-US" sz="1100" b="1" i="0" u="sng"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rPr>
                        <a:t>Phase 2</a:t>
                      </a:r>
                      <a:r>
                        <a:rPr kumimoji="0" lang="en-US" sz="1100" b="1" i="0" u="none"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rPr>
                        <a:t>:</a:t>
                      </a:r>
                    </a:p>
                    <a:p>
                      <a:pPr marL="171450" indent="-171450">
                        <a:buFont typeface="Arial" panose="020B0604020202020204" pitchFamily="34" charset="0"/>
                        <a:buChar char="•"/>
                      </a:pPr>
                      <a:r>
                        <a:rPr kumimoji="0" lang="en-US" sz="1100" b="1" i="0" u="none"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rPr>
                        <a:t>  Option 1 –</a:t>
                      </a:r>
                    </a:p>
                    <a:p>
                      <a:pPr marL="171450" indent="-171450">
                        <a:buFont typeface="Arial" panose="020B0604020202020204" pitchFamily="34" charset="0"/>
                        <a:buChar char="•"/>
                      </a:pPr>
                      <a:r>
                        <a:rPr kumimoji="0" lang="en-US" sz="1100" b="0" i="0" u="none"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rPr>
                        <a:t> Additional OPM Lab Research Cycles: $250K each</a:t>
                      </a:r>
                    </a:p>
                    <a:p>
                      <a:pPr marL="171450" indent="-171450">
                        <a:buFont typeface="Arial" panose="020B0604020202020204" pitchFamily="34" charset="0"/>
                        <a:buChar char="•"/>
                      </a:pPr>
                      <a:r>
                        <a:rPr kumimoji="0" lang="en-US" sz="1100" b="0" i="0" u="none"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rPr>
                        <a:t>OPM Design support: Cost TBD</a:t>
                      </a:r>
                      <a:endParaRPr kumimoji="0" lang="en-US" sz="1100" b="1" i="0" u="none"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endParaRPr>
                    </a:p>
                    <a:p>
                      <a:pPr marL="171450" indent="-171450">
                        <a:buFont typeface="Arial" panose="020B0604020202020204" pitchFamily="34" charset="0"/>
                        <a:buChar char="•"/>
                      </a:pPr>
                      <a:r>
                        <a:rPr kumimoji="0" lang="en-US" sz="1100" b="1" i="0" u="none"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rPr>
                        <a:t>  Option 2-</a:t>
                      </a:r>
                    </a:p>
                    <a:p>
                      <a:pPr marL="171450" indent="-171450">
                        <a:buFont typeface="Arial" panose="020B0604020202020204" pitchFamily="34" charset="0"/>
                        <a:buChar char="•"/>
                      </a:pPr>
                      <a:r>
                        <a:rPr kumimoji="0" lang="en-US" sz="1100" b="0" i="0" u="none"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rPr>
                        <a:t>New FY19 Contract (Total: $756)  High Complexity research/design task:  $640K estimated</a:t>
                      </a:r>
                    </a:p>
                    <a:p>
                      <a:pPr marL="171450" indent="-171450">
                        <a:buFont typeface="Arial" panose="020B0604020202020204" pitchFamily="34" charset="0"/>
                        <a:buChar char="•"/>
                      </a:pPr>
                      <a:r>
                        <a:rPr kumimoji="0" lang="en-US" sz="1100" b="0" i="0" u="none"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rPr>
                        <a:t>Travel:  $45K</a:t>
                      </a:r>
                    </a:p>
                    <a:p>
                      <a:pPr marL="171450" indent="-171450">
                        <a:buFont typeface="Arial" panose="020B0604020202020204" pitchFamily="34" charset="0"/>
                        <a:buChar char="•"/>
                      </a:pPr>
                      <a:r>
                        <a:rPr kumimoji="0" lang="en-US" sz="1100" b="0" i="0" u="none"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rPr>
                        <a:t>FTE:  $71K</a:t>
                      </a:r>
                    </a:p>
                    <a:p>
                      <a:pPr marL="171450" indent="-171450">
                        <a:buFont typeface="Arial" panose="020B0604020202020204" pitchFamily="34" charset="0"/>
                        <a:buChar char="•"/>
                      </a:pPr>
                      <a:endParaRPr kumimoji="0" lang="en-US" sz="1100" b="0" i="0" u="none"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endParaRPr>
                    </a:p>
                    <a:p>
                      <a:pPr marL="171450" indent="-171450">
                        <a:buFont typeface="Arial" panose="020B0604020202020204" pitchFamily="34" charset="0"/>
                        <a:buChar char="•"/>
                      </a:pPr>
                      <a:endParaRPr kumimoji="0" lang="en-US" sz="800" b="0" i="1" u="none" strike="noStrike" kern="1200" cap="none" spc="0" normalizeH="0" baseline="0" noProof="0" dirty="0">
                        <a:ln>
                          <a:noFill/>
                        </a:ln>
                        <a:solidFill>
                          <a:schemeClr val="bg2"/>
                        </a:solidFill>
                        <a:effectLst/>
                        <a:uLnTx/>
                        <a:uFillTx/>
                        <a:latin typeface="Franklin Gothic Book" panose="020B0503020102020204" pitchFamily="34" charset="0"/>
                        <a:ea typeface="+mn-ea"/>
                        <a:cs typeface="+mn-cs"/>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1707">
                <a:tc>
                  <a:txBody>
                    <a:bodyPr/>
                    <a:lstStyle/>
                    <a:p>
                      <a:pPr marL="0" indent="0">
                        <a:buFont typeface="Arial" panose="020B0604020202020204" pitchFamily="34" charset="0"/>
                        <a:buNone/>
                      </a:pPr>
                      <a:r>
                        <a:rPr lang="en-US" sz="1200" b="0" dirty="0">
                          <a:solidFill>
                            <a:schemeClr val="bg2"/>
                          </a:solidFill>
                          <a:latin typeface="Franklin Gothic Book" panose="020B0503020102020204" pitchFamily="34" charset="0"/>
                        </a:rPr>
                        <a:t> </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25914551"/>
                  </a:ext>
                </a:extLst>
              </a:tr>
            </a:tbl>
          </a:graphicData>
        </a:graphic>
      </p:graphicFrame>
      <p:graphicFrame>
        <p:nvGraphicFramePr>
          <p:cNvPr id="15" name="Object 14">
            <a:extLst>
              <a:ext uri="{FF2B5EF4-FFF2-40B4-BE49-F238E27FC236}">
                <a16:creationId xmlns:a16="http://schemas.microsoft.com/office/drawing/2014/main" id="{BC141D18-27C7-4663-B506-4DF0430872BB}"/>
              </a:ext>
            </a:extLst>
          </p:cNvPr>
          <p:cNvGraphicFramePr>
            <a:graphicFrameLocks noChangeAspect="1"/>
          </p:cNvGraphicFramePr>
          <p:nvPr>
            <p:extLst>
              <p:ext uri="{D42A27DB-BD31-4B8C-83A1-F6EECF244321}">
                <p14:modId xmlns:p14="http://schemas.microsoft.com/office/powerpoint/2010/main" val="2011898863"/>
              </p:ext>
            </p:extLst>
          </p:nvPr>
        </p:nvGraphicFramePr>
        <p:xfrm>
          <a:off x="276226" y="5380038"/>
          <a:ext cx="5575944" cy="609600"/>
        </p:xfrm>
        <a:graphic>
          <a:graphicData uri="http://schemas.openxmlformats.org/presentationml/2006/ole">
            <mc:AlternateContent xmlns:mc="http://schemas.openxmlformats.org/markup-compatibility/2006">
              <mc:Choice xmlns:v="urn:schemas-microsoft-com:vml" Requires="v">
                <p:oleObj spid="_x0000_s2078" name="Worksheet" r:id="rId5" imgW="5876883" imgH="609510" progId="Excel.Sheet.12">
                  <p:embed/>
                </p:oleObj>
              </mc:Choice>
              <mc:Fallback>
                <p:oleObj name="Worksheet" r:id="rId5" imgW="5876883" imgH="609510" progId="Excel.Sheet.12">
                  <p:embed/>
                  <p:pic>
                    <p:nvPicPr>
                      <p:cNvPr id="0" name=""/>
                      <p:cNvPicPr/>
                      <p:nvPr/>
                    </p:nvPicPr>
                    <p:blipFill>
                      <a:blip r:embed="rId6"/>
                      <a:stretch>
                        <a:fillRect/>
                      </a:stretch>
                    </p:blipFill>
                    <p:spPr>
                      <a:xfrm>
                        <a:off x="276226" y="5380038"/>
                        <a:ext cx="5575944" cy="609600"/>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F332AB81-1D3F-4D8B-B15D-FC3F024E5F7D}"/>
              </a:ext>
            </a:extLst>
          </p:cNvPr>
          <p:cNvPicPr>
            <a:picLocks noChangeAspect="1"/>
          </p:cNvPicPr>
          <p:nvPr/>
        </p:nvPicPr>
        <p:blipFill>
          <a:blip r:embed="rId7"/>
          <a:stretch>
            <a:fillRect/>
          </a:stretch>
        </p:blipFill>
        <p:spPr>
          <a:xfrm>
            <a:off x="7091123" y="978036"/>
            <a:ext cx="1809086" cy="4904149"/>
          </a:xfrm>
          <a:prstGeom prst="rect">
            <a:avLst/>
          </a:prstGeom>
        </p:spPr>
      </p:pic>
    </p:spTree>
    <p:extLst>
      <p:ext uri="{BB962C8B-B14F-4D97-AF65-F5344CB8AC3E}">
        <p14:creationId xmlns:p14="http://schemas.microsoft.com/office/powerpoint/2010/main" val="81209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A62E6C-0F67-4E6F-99F3-916C286A90DC}"/>
              </a:ext>
            </a:extLst>
          </p:cNvPr>
          <p:cNvSpPr/>
          <p:nvPr/>
        </p:nvSpPr>
        <p:spPr>
          <a:xfrm>
            <a:off x="192314" y="156344"/>
            <a:ext cx="8759372" cy="5791200"/>
          </a:xfrm>
          <a:prstGeom prst="rect">
            <a:avLst/>
          </a:prstGeom>
          <a:solidFill>
            <a:srgbClr val="0071BC"/>
          </a:solidFill>
          <a:ln w="12700" cap="flat" cmpd="sng" algn="ctr">
            <a:noFill/>
            <a:prstDash val="solid"/>
            <a:miter lim="800000"/>
          </a:ln>
          <a:effectLst/>
        </p:spPr>
        <p:txBody>
          <a:bodyPr rtlCol="0" anchor="ctr"/>
          <a:lstStyle/>
          <a:p>
            <a:pPr algn="ctr">
              <a:defRPr/>
            </a:pPr>
            <a:endParaRPr lang="en-US" kern="0" dirty="0">
              <a:solidFill>
                <a:srgbClr val="FFFFFF"/>
              </a:solidFill>
              <a:latin typeface="Franklin Gothic Book"/>
            </a:endParaRPr>
          </a:p>
        </p:txBody>
      </p:sp>
      <p:sp>
        <p:nvSpPr>
          <p:cNvPr id="4" name="TextBox 3">
            <a:extLst>
              <a:ext uri="{FF2B5EF4-FFF2-40B4-BE49-F238E27FC236}">
                <a16:creationId xmlns:a16="http://schemas.microsoft.com/office/drawing/2014/main" id="{272A3067-CF10-406F-844C-BF83371DA91C}"/>
              </a:ext>
            </a:extLst>
          </p:cNvPr>
          <p:cNvSpPr txBox="1"/>
          <p:nvPr/>
        </p:nvSpPr>
        <p:spPr>
          <a:xfrm>
            <a:off x="312950" y="2416314"/>
            <a:ext cx="6712857" cy="707886"/>
          </a:xfrm>
          <a:prstGeom prst="rect">
            <a:avLst/>
          </a:prstGeom>
          <a:noFill/>
        </p:spPr>
        <p:txBody>
          <a:bodyPr wrap="square" rtlCol="0">
            <a:spAutoFit/>
          </a:bodyPr>
          <a:lstStyle/>
          <a:p>
            <a:r>
              <a:rPr lang="en-US" sz="4000" b="1" dirty="0">
                <a:solidFill>
                  <a:srgbClr val="FFFFFF"/>
                </a:solidFill>
                <a:latin typeface="Myriad Pro"/>
              </a:rPr>
              <a:t>BACKUP SLIDES </a:t>
            </a:r>
          </a:p>
        </p:txBody>
      </p:sp>
    </p:spTree>
    <p:extLst>
      <p:ext uri="{BB962C8B-B14F-4D97-AF65-F5344CB8AC3E}">
        <p14:creationId xmlns:p14="http://schemas.microsoft.com/office/powerpoint/2010/main" val="409441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983F1FA-211D-3044-9E35-958DFBC26156}" type="slidenum">
              <a:rPr lang="en-US" smtClean="0">
                <a:solidFill>
                  <a:prstClr val="white"/>
                </a:solidFill>
              </a:rPr>
              <a:pPr/>
              <a:t>3</a:t>
            </a:fld>
            <a:endParaRPr lang="en-US" dirty="0">
              <a:solidFill>
                <a:prstClr val="white"/>
              </a:solidFill>
            </a:endParaRPr>
          </a:p>
        </p:txBody>
      </p:sp>
      <p:sp>
        <p:nvSpPr>
          <p:cNvPr id="4" name="Title 3"/>
          <p:cNvSpPr>
            <a:spLocks noGrp="1"/>
          </p:cNvSpPr>
          <p:nvPr>
            <p:ph type="title"/>
          </p:nvPr>
        </p:nvSpPr>
        <p:spPr/>
        <p:txBody>
          <a:bodyPr/>
          <a:lstStyle/>
          <a:p>
            <a:r>
              <a:rPr lang="en-US" dirty="0"/>
              <a:t>VEO Intake Scoring Process</a:t>
            </a:r>
          </a:p>
        </p:txBody>
      </p:sp>
      <p:sp>
        <p:nvSpPr>
          <p:cNvPr id="6" name="Content Placeholder 7">
            <a:extLst>
              <a:ext uri="{FF2B5EF4-FFF2-40B4-BE49-F238E27FC236}">
                <a16:creationId xmlns:a16="http://schemas.microsoft.com/office/drawing/2014/main" id="{9CAFE1BF-4C2B-4ADC-8A4C-3FD9000AD232}"/>
              </a:ext>
            </a:extLst>
          </p:cNvPr>
          <p:cNvSpPr txBox="1">
            <a:spLocks/>
          </p:cNvSpPr>
          <p:nvPr/>
        </p:nvSpPr>
        <p:spPr>
          <a:xfrm>
            <a:off x="152400" y="762003"/>
            <a:ext cx="8610599" cy="76628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b="1" dirty="0">
                <a:solidFill>
                  <a:srgbClr val="003F72"/>
                </a:solidFill>
                <a:latin typeface="Myriad Pro"/>
              </a:rPr>
              <a:t>VEO Portfolio Management scores a project based on 26 factors across 6 domains. The result is a project score out of 100.</a:t>
            </a:r>
          </a:p>
        </p:txBody>
      </p:sp>
      <p:grpSp>
        <p:nvGrpSpPr>
          <p:cNvPr id="7" name="Group 6">
            <a:extLst>
              <a:ext uri="{FF2B5EF4-FFF2-40B4-BE49-F238E27FC236}">
                <a16:creationId xmlns:a16="http://schemas.microsoft.com/office/drawing/2014/main" id="{A9637BE6-2D53-43B1-A42C-B1CF198394BB}"/>
              </a:ext>
            </a:extLst>
          </p:cNvPr>
          <p:cNvGrpSpPr/>
          <p:nvPr/>
        </p:nvGrpSpPr>
        <p:grpSpPr>
          <a:xfrm>
            <a:off x="441960" y="2895604"/>
            <a:ext cx="8286827" cy="2405190"/>
            <a:chOff x="441960" y="2992823"/>
            <a:chExt cx="8286827" cy="2405190"/>
          </a:xfrm>
        </p:grpSpPr>
        <p:sp>
          <p:nvSpPr>
            <p:cNvPr id="8" name="Right Arrow 43">
              <a:extLst>
                <a:ext uri="{FF2B5EF4-FFF2-40B4-BE49-F238E27FC236}">
                  <a16:creationId xmlns:a16="http://schemas.microsoft.com/office/drawing/2014/main" id="{B5A8EA83-E364-4986-9985-73A29D9FB4EA}"/>
                </a:ext>
              </a:extLst>
            </p:cNvPr>
            <p:cNvSpPr/>
            <p:nvPr/>
          </p:nvSpPr>
          <p:spPr>
            <a:xfrm>
              <a:off x="6266382" y="4211468"/>
              <a:ext cx="457200" cy="391440"/>
            </a:xfrm>
            <a:prstGeom prst="rightArrow">
              <a:avLst/>
            </a:prstGeom>
            <a:solidFill>
              <a:srgbClr val="0071BC"/>
            </a:solidFill>
            <a:ln w="12700" cap="flat" cmpd="sng" algn="ctr">
              <a:noFill/>
              <a:prstDash val="solid"/>
              <a:miter lim="800000"/>
            </a:ln>
            <a:effectLst/>
            <a:scene3d>
              <a:camera prst="orthographicFront"/>
              <a:lightRig rig="threePt" dir="t"/>
            </a:scene3d>
            <a:sp3d>
              <a:bevelT w="139700" prst="cross"/>
            </a:sp3d>
          </p:spPr>
          <p:txBody>
            <a:bodyPr rtlCol="0" anchor="ctr"/>
            <a:lstStyle/>
            <a:p>
              <a:pPr algn="ctr">
                <a:defRPr/>
              </a:pPr>
              <a:endParaRPr lang="en-US" kern="0" dirty="0">
                <a:solidFill>
                  <a:srgbClr val="FFFFFF"/>
                </a:solidFill>
              </a:endParaRPr>
            </a:p>
          </p:txBody>
        </p:sp>
        <p:sp>
          <p:nvSpPr>
            <p:cNvPr id="9" name="Arrow: Circular 9">
              <a:extLst>
                <a:ext uri="{FF2B5EF4-FFF2-40B4-BE49-F238E27FC236}">
                  <a16:creationId xmlns:a16="http://schemas.microsoft.com/office/drawing/2014/main" id="{9A93C00C-6396-4021-80FA-4E520F96FB4B}"/>
                </a:ext>
              </a:extLst>
            </p:cNvPr>
            <p:cNvSpPr/>
            <p:nvPr/>
          </p:nvSpPr>
          <p:spPr>
            <a:xfrm>
              <a:off x="4785307" y="3913065"/>
              <a:ext cx="1619479" cy="1484948"/>
            </a:xfrm>
            <a:prstGeom prst="circularArrow">
              <a:avLst>
                <a:gd name="adj1" fmla="val 4688"/>
                <a:gd name="adj2" fmla="val 299029"/>
                <a:gd name="adj3" fmla="val 2426624"/>
                <a:gd name="adj4" fmla="val 16069777"/>
                <a:gd name="adj5" fmla="val 5469"/>
              </a:avLst>
            </a:prstGeom>
            <a:solidFill>
              <a:srgbClr val="0071BC"/>
            </a:solidFill>
            <a:ln>
              <a:noFill/>
            </a:ln>
            <a:effectLst/>
            <a:scene3d>
              <a:camera prst="orthographicFront"/>
              <a:lightRig rig="threePt" dir="t"/>
            </a:scene3d>
            <a:sp3d>
              <a:bevelT w="139700" prst="cross"/>
            </a:sp3d>
          </p:spPr>
          <p:style>
            <a:lnRef idx="0">
              <a:scrgbClr r="0" g="0" b="0"/>
            </a:lnRef>
            <a:fillRef idx="1">
              <a:scrgbClr r="0" g="0" b="0"/>
            </a:fillRef>
            <a:effectRef idx="0">
              <a:scrgbClr r="0" g="0" b="0"/>
            </a:effectRef>
            <a:fontRef idx="minor">
              <a:schemeClr val="lt1"/>
            </a:fontRef>
          </p:style>
        </p:sp>
        <p:pic>
          <p:nvPicPr>
            <p:cNvPr id="10" name="Picture 9">
              <a:extLst>
                <a:ext uri="{FF2B5EF4-FFF2-40B4-BE49-F238E27FC236}">
                  <a16:creationId xmlns:a16="http://schemas.microsoft.com/office/drawing/2014/main" id="{FEDB80AA-10E4-45AC-86D1-A7545EDB5EC3}"/>
                </a:ext>
              </a:extLst>
            </p:cNvPr>
            <p:cNvPicPr>
              <a:picLocks noChangeAspect="1"/>
            </p:cNvPicPr>
            <p:nvPr/>
          </p:nvPicPr>
          <p:blipFill>
            <a:blip r:embed="rId2"/>
            <a:stretch>
              <a:fillRect/>
            </a:stretch>
          </p:blipFill>
          <p:spPr>
            <a:xfrm>
              <a:off x="6723582" y="3665326"/>
              <a:ext cx="2005205" cy="1474648"/>
            </a:xfrm>
            <a:prstGeom prst="rect">
              <a:avLst/>
            </a:prstGeom>
          </p:spPr>
        </p:pic>
        <p:sp>
          <p:nvSpPr>
            <p:cNvPr id="11" name="Right Arrow 38">
              <a:extLst>
                <a:ext uri="{FF2B5EF4-FFF2-40B4-BE49-F238E27FC236}">
                  <a16:creationId xmlns:a16="http://schemas.microsoft.com/office/drawing/2014/main" id="{17E09830-BCDF-4481-AADD-0F3352F251F0}"/>
                </a:ext>
              </a:extLst>
            </p:cNvPr>
            <p:cNvSpPr/>
            <p:nvPr/>
          </p:nvSpPr>
          <p:spPr>
            <a:xfrm>
              <a:off x="441960" y="4211468"/>
              <a:ext cx="3749040" cy="391440"/>
            </a:xfrm>
            <a:prstGeom prst="rightArrow">
              <a:avLst/>
            </a:prstGeom>
            <a:solidFill>
              <a:srgbClr val="0071BC"/>
            </a:solidFill>
            <a:ln w="12700" cap="flat" cmpd="sng" algn="ctr">
              <a:noFill/>
              <a:prstDash val="solid"/>
              <a:miter lim="800000"/>
            </a:ln>
            <a:effectLst/>
            <a:scene3d>
              <a:camera prst="orthographicFront"/>
              <a:lightRig rig="threePt" dir="t"/>
            </a:scene3d>
            <a:sp3d>
              <a:bevelT w="139700" prst="cross"/>
            </a:sp3d>
          </p:spPr>
          <p:txBody>
            <a:bodyPr rtlCol="0" anchor="ctr"/>
            <a:lstStyle/>
            <a:p>
              <a:pPr algn="ctr">
                <a:defRPr/>
              </a:pPr>
              <a:endParaRPr lang="en-US" kern="0" dirty="0">
                <a:solidFill>
                  <a:srgbClr val="FFFFFF"/>
                </a:solidFill>
              </a:endParaRPr>
            </a:p>
          </p:txBody>
        </p:sp>
        <p:sp>
          <p:nvSpPr>
            <p:cNvPr id="12" name="Rounded Rectangle 39">
              <a:extLst>
                <a:ext uri="{FF2B5EF4-FFF2-40B4-BE49-F238E27FC236}">
                  <a16:creationId xmlns:a16="http://schemas.microsoft.com/office/drawing/2014/main" id="{BC7C4024-C8BE-4EA0-9095-08CE5421FB1F}"/>
                </a:ext>
              </a:extLst>
            </p:cNvPr>
            <p:cNvSpPr/>
            <p:nvPr/>
          </p:nvSpPr>
          <p:spPr>
            <a:xfrm>
              <a:off x="594360" y="3822592"/>
              <a:ext cx="2057400" cy="1160116"/>
            </a:xfrm>
            <a:prstGeom prst="roundRect">
              <a:avLst/>
            </a:prstGeom>
            <a:solidFill>
              <a:srgbClr val="84ADD6"/>
            </a:solidFill>
            <a:ln w="12700" cap="flat" cmpd="sng" algn="ctr">
              <a:noFill/>
              <a:prstDash val="solid"/>
              <a:miter lim="800000"/>
            </a:ln>
            <a:effectLst/>
            <a:scene3d>
              <a:camera prst="orthographicFront"/>
              <a:lightRig rig="threePt" dir="t"/>
            </a:scene3d>
            <a:sp3d>
              <a:bevelT w="139700" prst="cross"/>
            </a:sp3d>
          </p:spPr>
          <p:txBody>
            <a:bodyPr lIns="45720" rIns="45720" rtlCol="0" anchor="ctr"/>
            <a:lstStyle/>
            <a:p>
              <a:pPr marL="182880" indent="-182880">
                <a:buFont typeface="Arial" panose="020B0604020202020204" pitchFamily="34" charset="0"/>
                <a:buChar char="•"/>
                <a:defRPr/>
              </a:pPr>
              <a:r>
                <a:rPr lang="en-US" sz="1200" b="1" kern="0" dirty="0">
                  <a:solidFill>
                    <a:srgbClr val="000000"/>
                  </a:solidFill>
                </a:rPr>
                <a:t>Answers on Intake Form</a:t>
              </a:r>
            </a:p>
            <a:p>
              <a:pPr marL="182880" indent="-182880">
                <a:buFont typeface="Arial" panose="020B0604020202020204" pitchFamily="34" charset="0"/>
                <a:buChar char="•"/>
                <a:defRPr/>
              </a:pPr>
              <a:r>
                <a:rPr lang="en-US" sz="1200" b="1" kern="0" dirty="0">
                  <a:solidFill>
                    <a:srgbClr val="000000"/>
                  </a:solidFill>
                </a:rPr>
                <a:t>Interview insights </a:t>
              </a:r>
            </a:p>
            <a:p>
              <a:pPr marL="182880" indent="-182880">
                <a:buFont typeface="Arial" panose="020B0604020202020204" pitchFamily="34" charset="0"/>
                <a:buChar char="•"/>
                <a:defRPr/>
              </a:pPr>
              <a:r>
                <a:rPr lang="en-US" sz="1200" b="1" kern="0" dirty="0">
                  <a:solidFill>
                    <a:srgbClr val="000000"/>
                  </a:solidFill>
                </a:rPr>
                <a:t>Information from project documentation/reference materials submitted </a:t>
              </a:r>
            </a:p>
          </p:txBody>
        </p:sp>
        <p:sp>
          <p:nvSpPr>
            <p:cNvPr id="13" name="Rounded Rectangle 40">
              <a:extLst>
                <a:ext uri="{FF2B5EF4-FFF2-40B4-BE49-F238E27FC236}">
                  <a16:creationId xmlns:a16="http://schemas.microsoft.com/office/drawing/2014/main" id="{DFDE9903-1635-4D54-A7B5-B5A70E4D1968}"/>
                </a:ext>
              </a:extLst>
            </p:cNvPr>
            <p:cNvSpPr/>
            <p:nvPr/>
          </p:nvSpPr>
          <p:spPr>
            <a:xfrm>
              <a:off x="2797048" y="4130320"/>
              <a:ext cx="1073912" cy="496857"/>
            </a:xfrm>
            <a:prstGeom prst="roundRect">
              <a:avLst/>
            </a:prstGeom>
            <a:solidFill>
              <a:srgbClr val="84ADD6"/>
            </a:solidFill>
            <a:ln w="12700" cap="flat" cmpd="sng" algn="ctr">
              <a:noFill/>
              <a:prstDash val="solid"/>
              <a:miter lim="800000"/>
            </a:ln>
            <a:effectLst/>
            <a:scene3d>
              <a:camera prst="orthographicFront"/>
              <a:lightRig rig="threePt" dir="t"/>
            </a:scene3d>
            <a:sp3d>
              <a:bevelT w="139700" prst="cross"/>
            </a:sp3d>
          </p:spPr>
          <p:txBody>
            <a:bodyPr lIns="45720" rIns="45720" rtlCol="0" anchor="ctr"/>
            <a:lstStyle/>
            <a:p>
              <a:pPr algn="ctr">
                <a:defRPr/>
              </a:pPr>
              <a:r>
                <a:rPr lang="en-US" sz="1200" b="1" kern="0" dirty="0">
                  <a:solidFill>
                    <a:srgbClr val="000000"/>
                  </a:solidFill>
                </a:rPr>
                <a:t>Item scores</a:t>
              </a:r>
            </a:p>
          </p:txBody>
        </p:sp>
        <p:sp>
          <p:nvSpPr>
            <p:cNvPr id="14" name="Freeform: Shape 6">
              <a:extLst>
                <a:ext uri="{FF2B5EF4-FFF2-40B4-BE49-F238E27FC236}">
                  <a16:creationId xmlns:a16="http://schemas.microsoft.com/office/drawing/2014/main" id="{E551577B-0136-412B-93EF-FA4E652032E7}"/>
                </a:ext>
              </a:extLst>
            </p:cNvPr>
            <p:cNvSpPr/>
            <p:nvPr/>
          </p:nvSpPr>
          <p:spPr>
            <a:xfrm>
              <a:off x="4983985" y="4097684"/>
              <a:ext cx="1240410" cy="1160116"/>
            </a:xfrm>
            <a:custGeom>
              <a:avLst/>
              <a:gdLst>
                <a:gd name="connsiteX0" fmla="*/ 808464 w 1138995"/>
                <a:gd name="connsiteY0" fmla="*/ 181600 h 1138995"/>
                <a:gd name="connsiteX1" fmla="*/ 897059 w 1138995"/>
                <a:gd name="connsiteY1" fmla="*/ 107255 h 1138995"/>
                <a:gd name="connsiteX2" fmla="*/ 967837 w 1138995"/>
                <a:gd name="connsiteY2" fmla="*/ 166645 h 1138995"/>
                <a:gd name="connsiteX3" fmla="*/ 910006 w 1138995"/>
                <a:gd name="connsiteY3" fmla="*/ 266804 h 1138995"/>
                <a:gd name="connsiteX4" fmla="*/ 1001892 w 1138995"/>
                <a:gd name="connsiteY4" fmla="*/ 425955 h 1138995"/>
                <a:gd name="connsiteX5" fmla="*/ 1117548 w 1138995"/>
                <a:gd name="connsiteY5" fmla="*/ 425952 h 1138995"/>
                <a:gd name="connsiteX6" fmla="*/ 1133592 w 1138995"/>
                <a:gd name="connsiteY6" fmla="*/ 516942 h 1138995"/>
                <a:gd name="connsiteX7" fmla="*/ 1024910 w 1138995"/>
                <a:gd name="connsiteY7" fmla="*/ 556496 h 1138995"/>
                <a:gd name="connsiteX8" fmla="*/ 992998 w 1138995"/>
                <a:gd name="connsiteY8" fmla="*/ 737476 h 1138995"/>
                <a:gd name="connsiteX9" fmla="*/ 1081598 w 1138995"/>
                <a:gd name="connsiteY9" fmla="*/ 811815 h 1138995"/>
                <a:gd name="connsiteX10" fmla="*/ 1035401 w 1138995"/>
                <a:gd name="connsiteY10" fmla="*/ 891831 h 1138995"/>
                <a:gd name="connsiteX11" fmla="*/ 926721 w 1138995"/>
                <a:gd name="connsiteY11" fmla="*/ 852271 h 1138995"/>
                <a:gd name="connsiteX12" fmla="*/ 785944 w 1138995"/>
                <a:gd name="connsiteY12" fmla="*/ 970397 h 1138995"/>
                <a:gd name="connsiteX13" fmla="*/ 806030 w 1138995"/>
                <a:gd name="connsiteY13" fmla="*/ 1084296 h 1138995"/>
                <a:gd name="connsiteX14" fmla="*/ 719209 w 1138995"/>
                <a:gd name="connsiteY14" fmla="*/ 1115896 h 1138995"/>
                <a:gd name="connsiteX15" fmla="*/ 661383 w 1138995"/>
                <a:gd name="connsiteY15" fmla="*/ 1015733 h 1138995"/>
                <a:gd name="connsiteX16" fmla="*/ 477612 w 1138995"/>
                <a:gd name="connsiteY16" fmla="*/ 1015733 h 1138995"/>
                <a:gd name="connsiteX17" fmla="*/ 419786 w 1138995"/>
                <a:gd name="connsiteY17" fmla="*/ 1115896 h 1138995"/>
                <a:gd name="connsiteX18" fmla="*/ 332965 w 1138995"/>
                <a:gd name="connsiteY18" fmla="*/ 1084296 h 1138995"/>
                <a:gd name="connsiteX19" fmla="*/ 353051 w 1138995"/>
                <a:gd name="connsiteY19" fmla="*/ 970397 h 1138995"/>
                <a:gd name="connsiteX20" fmla="*/ 212274 w 1138995"/>
                <a:gd name="connsiteY20" fmla="*/ 852271 h 1138995"/>
                <a:gd name="connsiteX21" fmla="*/ 103594 w 1138995"/>
                <a:gd name="connsiteY21" fmla="*/ 891831 h 1138995"/>
                <a:gd name="connsiteX22" fmla="*/ 57397 w 1138995"/>
                <a:gd name="connsiteY22" fmla="*/ 811815 h 1138995"/>
                <a:gd name="connsiteX23" fmla="*/ 145997 w 1138995"/>
                <a:gd name="connsiteY23" fmla="*/ 737475 h 1138995"/>
                <a:gd name="connsiteX24" fmla="*/ 114085 w 1138995"/>
                <a:gd name="connsiteY24" fmla="*/ 556495 h 1138995"/>
                <a:gd name="connsiteX25" fmla="*/ 5403 w 1138995"/>
                <a:gd name="connsiteY25" fmla="*/ 516942 h 1138995"/>
                <a:gd name="connsiteX26" fmla="*/ 21447 w 1138995"/>
                <a:gd name="connsiteY26" fmla="*/ 425952 h 1138995"/>
                <a:gd name="connsiteX27" fmla="*/ 137103 w 1138995"/>
                <a:gd name="connsiteY27" fmla="*/ 425955 h 1138995"/>
                <a:gd name="connsiteX28" fmla="*/ 228989 w 1138995"/>
                <a:gd name="connsiteY28" fmla="*/ 266804 h 1138995"/>
                <a:gd name="connsiteX29" fmla="*/ 171158 w 1138995"/>
                <a:gd name="connsiteY29" fmla="*/ 166645 h 1138995"/>
                <a:gd name="connsiteX30" fmla="*/ 241936 w 1138995"/>
                <a:gd name="connsiteY30" fmla="*/ 107255 h 1138995"/>
                <a:gd name="connsiteX31" fmla="*/ 330531 w 1138995"/>
                <a:gd name="connsiteY31" fmla="*/ 181600 h 1138995"/>
                <a:gd name="connsiteX32" fmla="*/ 503220 w 1138995"/>
                <a:gd name="connsiteY32" fmla="*/ 118746 h 1138995"/>
                <a:gd name="connsiteX33" fmla="*/ 523301 w 1138995"/>
                <a:gd name="connsiteY33" fmla="*/ 4847 h 1138995"/>
                <a:gd name="connsiteX34" fmla="*/ 615694 w 1138995"/>
                <a:gd name="connsiteY34" fmla="*/ 4847 h 1138995"/>
                <a:gd name="connsiteX35" fmla="*/ 635775 w 1138995"/>
                <a:gd name="connsiteY35" fmla="*/ 118746 h 1138995"/>
                <a:gd name="connsiteX36" fmla="*/ 808464 w 1138995"/>
                <a:gd name="connsiteY36" fmla="*/ 181600 h 113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38995" h="1138995">
                  <a:moveTo>
                    <a:pt x="808464" y="181600"/>
                  </a:moveTo>
                  <a:lnTo>
                    <a:pt x="897059" y="107255"/>
                  </a:lnTo>
                  <a:lnTo>
                    <a:pt x="967837" y="166645"/>
                  </a:lnTo>
                  <a:lnTo>
                    <a:pt x="910006" y="266804"/>
                  </a:lnTo>
                  <a:cubicBezTo>
                    <a:pt x="951127" y="313062"/>
                    <a:pt x="982391" y="367214"/>
                    <a:pt x="1001892" y="425955"/>
                  </a:cubicBezTo>
                  <a:lnTo>
                    <a:pt x="1117548" y="425952"/>
                  </a:lnTo>
                  <a:lnTo>
                    <a:pt x="1133592" y="516942"/>
                  </a:lnTo>
                  <a:lnTo>
                    <a:pt x="1024910" y="556496"/>
                  </a:lnTo>
                  <a:cubicBezTo>
                    <a:pt x="1026676" y="618364"/>
                    <a:pt x="1015818" y="679943"/>
                    <a:pt x="992998" y="737476"/>
                  </a:cubicBezTo>
                  <a:lnTo>
                    <a:pt x="1081598" y="811815"/>
                  </a:lnTo>
                  <a:lnTo>
                    <a:pt x="1035401" y="891831"/>
                  </a:lnTo>
                  <a:lnTo>
                    <a:pt x="926721" y="852271"/>
                  </a:lnTo>
                  <a:cubicBezTo>
                    <a:pt x="888306" y="900800"/>
                    <a:pt x="840406" y="940993"/>
                    <a:pt x="785944" y="970397"/>
                  </a:cubicBezTo>
                  <a:lnTo>
                    <a:pt x="806030" y="1084296"/>
                  </a:lnTo>
                  <a:lnTo>
                    <a:pt x="719209" y="1115896"/>
                  </a:lnTo>
                  <a:lnTo>
                    <a:pt x="661383" y="1015733"/>
                  </a:lnTo>
                  <a:cubicBezTo>
                    <a:pt x="600762" y="1028216"/>
                    <a:pt x="538233" y="1028216"/>
                    <a:pt x="477612" y="1015733"/>
                  </a:cubicBezTo>
                  <a:lnTo>
                    <a:pt x="419786" y="1115896"/>
                  </a:lnTo>
                  <a:lnTo>
                    <a:pt x="332965" y="1084296"/>
                  </a:lnTo>
                  <a:lnTo>
                    <a:pt x="353051" y="970397"/>
                  </a:lnTo>
                  <a:cubicBezTo>
                    <a:pt x="298589" y="940993"/>
                    <a:pt x="250689" y="900800"/>
                    <a:pt x="212274" y="852271"/>
                  </a:cubicBezTo>
                  <a:lnTo>
                    <a:pt x="103594" y="891831"/>
                  </a:lnTo>
                  <a:lnTo>
                    <a:pt x="57397" y="811815"/>
                  </a:lnTo>
                  <a:lnTo>
                    <a:pt x="145997" y="737475"/>
                  </a:lnTo>
                  <a:cubicBezTo>
                    <a:pt x="123177" y="679942"/>
                    <a:pt x="112319" y="618363"/>
                    <a:pt x="114085" y="556495"/>
                  </a:cubicBezTo>
                  <a:lnTo>
                    <a:pt x="5403" y="516942"/>
                  </a:lnTo>
                  <a:lnTo>
                    <a:pt x="21447" y="425952"/>
                  </a:lnTo>
                  <a:lnTo>
                    <a:pt x="137103" y="425955"/>
                  </a:lnTo>
                  <a:cubicBezTo>
                    <a:pt x="156603" y="367214"/>
                    <a:pt x="187868" y="313062"/>
                    <a:pt x="228989" y="266804"/>
                  </a:cubicBezTo>
                  <a:lnTo>
                    <a:pt x="171158" y="166645"/>
                  </a:lnTo>
                  <a:lnTo>
                    <a:pt x="241936" y="107255"/>
                  </a:lnTo>
                  <a:lnTo>
                    <a:pt x="330531" y="181600"/>
                  </a:lnTo>
                  <a:cubicBezTo>
                    <a:pt x="383227" y="149136"/>
                    <a:pt x="441985" y="127750"/>
                    <a:pt x="503220" y="118746"/>
                  </a:cubicBezTo>
                  <a:lnTo>
                    <a:pt x="523301" y="4847"/>
                  </a:lnTo>
                  <a:lnTo>
                    <a:pt x="615694" y="4847"/>
                  </a:lnTo>
                  <a:lnTo>
                    <a:pt x="635775" y="118746"/>
                  </a:lnTo>
                  <a:cubicBezTo>
                    <a:pt x="697010" y="127750"/>
                    <a:pt x="755768" y="149136"/>
                    <a:pt x="808464" y="181600"/>
                  </a:cubicBezTo>
                  <a:close/>
                </a:path>
              </a:pathLst>
            </a:custGeom>
            <a:solidFill>
              <a:srgbClr val="A1CACB"/>
            </a:solidFill>
            <a:ln w="12700" cap="flat" cmpd="sng" algn="ctr">
              <a:solidFill>
                <a:srgbClr val="0071BC">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228989" tIns="266804" rIns="228989" bIns="286724" numCol="1" spcCol="1270" anchor="ctr" anchorCtr="0">
              <a:noAutofit/>
            </a:bodyPr>
            <a:lstStyle/>
            <a:p>
              <a:pPr algn="ctr" defTabSz="400050">
                <a:lnSpc>
                  <a:spcPct val="90000"/>
                </a:lnSpc>
                <a:spcBef>
                  <a:spcPct val="0"/>
                </a:spcBef>
                <a:spcAft>
                  <a:spcPct val="35000"/>
                </a:spcAft>
              </a:pPr>
              <a:endParaRPr lang="en-US" sz="900" dirty="0">
                <a:solidFill>
                  <a:srgbClr val="FFFFFF"/>
                </a:solidFill>
              </a:endParaRPr>
            </a:p>
          </p:txBody>
        </p:sp>
        <p:sp>
          <p:nvSpPr>
            <p:cNvPr id="15" name="Freeform: Shape 7">
              <a:extLst>
                <a:ext uri="{FF2B5EF4-FFF2-40B4-BE49-F238E27FC236}">
                  <a16:creationId xmlns:a16="http://schemas.microsoft.com/office/drawing/2014/main" id="{441308F9-AA2F-4E0E-811B-1D7447F6C78A}"/>
                </a:ext>
              </a:extLst>
            </p:cNvPr>
            <p:cNvSpPr/>
            <p:nvPr/>
          </p:nvSpPr>
          <p:spPr>
            <a:xfrm>
              <a:off x="4246581" y="3746695"/>
              <a:ext cx="902117" cy="843721"/>
            </a:xfrm>
            <a:custGeom>
              <a:avLst/>
              <a:gdLst>
                <a:gd name="connsiteX0" fmla="*/ 619818 w 828360"/>
                <a:gd name="connsiteY0" fmla="*/ 209803 h 828360"/>
                <a:gd name="connsiteX1" fmla="*/ 742029 w 828360"/>
                <a:gd name="connsiteY1" fmla="*/ 172970 h 828360"/>
                <a:gd name="connsiteX2" fmla="*/ 786998 w 828360"/>
                <a:gd name="connsiteY2" fmla="*/ 250859 h 828360"/>
                <a:gd name="connsiteX3" fmla="*/ 693995 w 828360"/>
                <a:gd name="connsiteY3" fmla="*/ 338281 h 828360"/>
                <a:gd name="connsiteX4" fmla="*/ 693995 w 828360"/>
                <a:gd name="connsiteY4" fmla="*/ 490079 h 828360"/>
                <a:gd name="connsiteX5" fmla="*/ 786998 w 828360"/>
                <a:gd name="connsiteY5" fmla="*/ 577501 h 828360"/>
                <a:gd name="connsiteX6" fmla="*/ 742029 w 828360"/>
                <a:gd name="connsiteY6" fmla="*/ 655390 h 828360"/>
                <a:gd name="connsiteX7" fmla="*/ 619818 w 828360"/>
                <a:gd name="connsiteY7" fmla="*/ 618557 h 828360"/>
                <a:gd name="connsiteX8" fmla="*/ 488357 w 828360"/>
                <a:gd name="connsiteY8" fmla="*/ 694456 h 828360"/>
                <a:gd name="connsiteX9" fmla="*/ 459149 w 828360"/>
                <a:gd name="connsiteY9" fmla="*/ 818710 h 828360"/>
                <a:gd name="connsiteX10" fmla="*/ 369211 w 828360"/>
                <a:gd name="connsiteY10" fmla="*/ 818710 h 828360"/>
                <a:gd name="connsiteX11" fmla="*/ 340003 w 828360"/>
                <a:gd name="connsiteY11" fmla="*/ 694456 h 828360"/>
                <a:gd name="connsiteX12" fmla="*/ 208542 w 828360"/>
                <a:gd name="connsiteY12" fmla="*/ 618557 h 828360"/>
                <a:gd name="connsiteX13" fmla="*/ 86331 w 828360"/>
                <a:gd name="connsiteY13" fmla="*/ 655390 h 828360"/>
                <a:gd name="connsiteX14" fmla="*/ 41362 w 828360"/>
                <a:gd name="connsiteY14" fmla="*/ 577501 h 828360"/>
                <a:gd name="connsiteX15" fmla="*/ 134365 w 828360"/>
                <a:gd name="connsiteY15" fmla="*/ 490079 h 828360"/>
                <a:gd name="connsiteX16" fmla="*/ 134365 w 828360"/>
                <a:gd name="connsiteY16" fmla="*/ 338281 h 828360"/>
                <a:gd name="connsiteX17" fmla="*/ 41362 w 828360"/>
                <a:gd name="connsiteY17" fmla="*/ 250859 h 828360"/>
                <a:gd name="connsiteX18" fmla="*/ 86331 w 828360"/>
                <a:gd name="connsiteY18" fmla="*/ 172970 h 828360"/>
                <a:gd name="connsiteX19" fmla="*/ 208542 w 828360"/>
                <a:gd name="connsiteY19" fmla="*/ 209803 h 828360"/>
                <a:gd name="connsiteX20" fmla="*/ 340003 w 828360"/>
                <a:gd name="connsiteY20" fmla="*/ 133904 h 828360"/>
                <a:gd name="connsiteX21" fmla="*/ 369211 w 828360"/>
                <a:gd name="connsiteY21" fmla="*/ 9650 h 828360"/>
                <a:gd name="connsiteX22" fmla="*/ 459149 w 828360"/>
                <a:gd name="connsiteY22" fmla="*/ 9650 h 828360"/>
                <a:gd name="connsiteX23" fmla="*/ 488357 w 828360"/>
                <a:gd name="connsiteY23" fmla="*/ 133904 h 828360"/>
                <a:gd name="connsiteX24" fmla="*/ 619818 w 828360"/>
                <a:gd name="connsiteY24" fmla="*/ 209803 h 82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28360" h="828360">
                  <a:moveTo>
                    <a:pt x="619818" y="209803"/>
                  </a:moveTo>
                  <a:lnTo>
                    <a:pt x="742029" y="172970"/>
                  </a:lnTo>
                  <a:lnTo>
                    <a:pt x="786998" y="250859"/>
                  </a:lnTo>
                  <a:lnTo>
                    <a:pt x="693995" y="338281"/>
                  </a:lnTo>
                  <a:cubicBezTo>
                    <a:pt x="707476" y="387982"/>
                    <a:pt x="707476" y="440378"/>
                    <a:pt x="693995" y="490079"/>
                  </a:cubicBezTo>
                  <a:lnTo>
                    <a:pt x="786998" y="577501"/>
                  </a:lnTo>
                  <a:lnTo>
                    <a:pt x="742029" y="655390"/>
                  </a:lnTo>
                  <a:lnTo>
                    <a:pt x="619818" y="618557"/>
                  </a:lnTo>
                  <a:cubicBezTo>
                    <a:pt x="583516" y="655083"/>
                    <a:pt x="538140" y="681280"/>
                    <a:pt x="488357" y="694456"/>
                  </a:cubicBezTo>
                  <a:lnTo>
                    <a:pt x="459149" y="818710"/>
                  </a:lnTo>
                  <a:lnTo>
                    <a:pt x="369211" y="818710"/>
                  </a:lnTo>
                  <a:lnTo>
                    <a:pt x="340003" y="694456"/>
                  </a:lnTo>
                  <a:cubicBezTo>
                    <a:pt x="290220" y="681281"/>
                    <a:pt x="244844" y="655083"/>
                    <a:pt x="208542" y="618557"/>
                  </a:cubicBezTo>
                  <a:lnTo>
                    <a:pt x="86331" y="655390"/>
                  </a:lnTo>
                  <a:lnTo>
                    <a:pt x="41362" y="577501"/>
                  </a:lnTo>
                  <a:lnTo>
                    <a:pt x="134365" y="490079"/>
                  </a:lnTo>
                  <a:cubicBezTo>
                    <a:pt x="120884" y="440378"/>
                    <a:pt x="120884" y="387982"/>
                    <a:pt x="134365" y="338281"/>
                  </a:cubicBezTo>
                  <a:lnTo>
                    <a:pt x="41362" y="250859"/>
                  </a:lnTo>
                  <a:lnTo>
                    <a:pt x="86331" y="172970"/>
                  </a:lnTo>
                  <a:lnTo>
                    <a:pt x="208542" y="209803"/>
                  </a:lnTo>
                  <a:cubicBezTo>
                    <a:pt x="244844" y="173277"/>
                    <a:pt x="290220" y="147080"/>
                    <a:pt x="340003" y="133904"/>
                  </a:cubicBezTo>
                  <a:lnTo>
                    <a:pt x="369211" y="9650"/>
                  </a:lnTo>
                  <a:lnTo>
                    <a:pt x="459149" y="9650"/>
                  </a:lnTo>
                  <a:lnTo>
                    <a:pt x="488357" y="133904"/>
                  </a:lnTo>
                  <a:cubicBezTo>
                    <a:pt x="538140" y="147079"/>
                    <a:pt x="583516" y="173277"/>
                    <a:pt x="619818" y="209803"/>
                  </a:cubicBezTo>
                  <a:close/>
                </a:path>
              </a:pathLst>
            </a:custGeom>
            <a:solidFill>
              <a:srgbClr val="A1CACB"/>
            </a:solidFill>
            <a:ln w="12700" cap="flat" cmpd="sng" algn="ctr">
              <a:solidFill>
                <a:srgbClr val="0071BC">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208542" tIns="209803" rIns="208542" bIns="209803" numCol="1" spcCol="1270" anchor="ctr" anchorCtr="0">
              <a:noAutofit/>
            </a:bodyPr>
            <a:lstStyle/>
            <a:p>
              <a:pPr algn="ctr" defTabSz="1289050">
                <a:lnSpc>
                  <a:spcPct val="90000"/>
                </a:lnSpc>
                <a:spcBef>
                  <a:spcPct val="0"/>
                </a:spcBef>
                <a:spcAft>
                  <a:spcPct val="35000"/>
                </a:spcAft>
              </a:pPr>
              <a:endParaRPr lang="en-US" sz="2900" dirty="0">
                <a:solidFill>
                  <a:srgbClr val="FFFFFF"/>
                </a:solidFill>
              </a:endParaRPr>
            </a:p>
          </p:txBody>
        </p:sp>
        <p:sp>
          <p:nvSpPr>
            <p:cNvPr id="16" name="Freeform: Shape 8">
              <a:extLst>
                <a:ext uri="{FF2B5EF4-FFF2-40B4-BE49-F238E27FC236}">
                  <a16:creationId xmlns:a16="http://schemas.microsoft.com/office/drawing/2014/main" id="{795A23BC-654D-4504-84FB-03F2DF230DDF}"/>
                </a:ext>
              </a:extLst>
            </p:cNvPr>
            <p:cNvSpPr/>
            <p:nvPr/>
          </p:nvSpPr>
          <p:spPr>
            <a:xfrm>
              <a:off x="4652534" y="3071717"/>
              <a:ext cx="1082541" cy="1012466"/>
            </a:xfrm>
            <a:custGeom>
              <a:avLst/>
              <a:gdLst>
                <a:gd name="connsiteX0" fmla="*/ 607294 w 811623"/>
                <a:gd name="connsiteY0" fmla="*/ 205563 h 811623"/>
                <a:gd name="connsiteX1" fmla="*/ 727036 w 811623"/>
                <a:gd name="connsiteY1" fmla="*/ 169476 h 811623"/>
                <a:gd name="connsiteX2" fmla="*/ 771097 w 811623"/>
                <a:gd name="connsiteY2" fmla="*/ 245791 h 811623"/>
                <a:gd name="connsiteX3" fmla="*/ 679973 w 811623"/>
                <a:gd name="connsiteY3" fmla="*/ 331446 h 811623"/>
                <a:gd name="connsiteX4" fmla="*/ 679973 w 811623"/>
                <a:gd name="connsiteY4" fmla="*/ 480177 h 811623"/>
                <a:gd name="connsiteX5" fmla="*/ 771097 w 811623"/>
                <a:gd name="connsiteY5" fmla="*/ 565832 h 811623"/>
                <a:gd name="connsiteX6" fmla="*/ 727036 w 811623"/>
                <a:gd name="connsiteY6" fmla="*/ 642147 h 811623"/>
                <a:gd name="connsiteX7" fmla="*/ 607294 w 811623"/>
                <a:gd name="connsiteY7" fmla="*/ 606060 h 811623"/>
                <a:gd name="connsiteX8" fmla="*/ 478489 w 811623"/>
                <a:gd name="connsiteY8" fmla="*/ 680425 h 811623"/>
                <a:gd name="connsiteX9" fmla="*/ 449872 w 811623"/>
                <a:gd name="connsiteY9" fmla="*/ 802168 h 811623"/>
                <a:gd name="connsiteX10" fmla="*/ 361751 w 811623"/>
                <a:gd name="connsiteY10" fmla="*/ 802168 h 811623"/>
                <a:gd name="connsiteX11" fmla="*/ 333133 w 811623"/>
                <a:gd name="connsiteY11" fmla="*/ 680425 h 811623"/>
                <a:gd name="connsiteX12" fmla="*/ 204328 w 811623"/>
                <a:gd name="connsiteY12" fmla="*/ 606060 h 811623"/>
                <a:gd name="connsiteX13" fmla="*/ 84587 w 811623"/>
                <a:gd name="connsiteY13" fmla="*/ 642147 h 811623"/>
                <a:gd name="connsiteX14" fmla="*/ 40526 w 811623"/>
                <a:gd name="connsiteY14" fmla="*/ 565832 h 811623"/>
                <a:gd name="connsiteX15" fmla="*/ 131650 w 811623"/>
                <a:gd name="connsiteY15" fmla="*/ 480177 h 811623"/>
                <a:gd name="connsiteX16" fmla="*/ 131650 w 811623"/>
                <a:gd name="connsiteY16" fmla="*/ 331446 h 811623"/>
                <a:gd name="connsiteX17" fmla="*/ 40526 w 811623"/>
                <a:gd name="connsiteY17" fmla="*/ 245791 h 811623"/>
                <a:gd name="connsiteX18" fmla="*/ 84587 w 811623"/>
                <a:gd name="connsiteY18" fmla="*/ 169476 h 811623"/>
                <a:gd name="connsiteX19" fmla="*/ 204329 w 811623"/>
                <a:gd name="connsiteY19" fmla="*/ 205563 h 811623"/>
                <a:gd name="connsiteX20" fmla="*/ 333134 w 811623"/>
                <a:gd name="connsiteY20" fmla="*/ 131198 h 811623"/>
                <a:gd name="connsiteX21" fmla="*/ 361751 w 811623"/>
                <a:gd name="connsiteY21" fmla="*/ 9455 h 811623"/>
                <a:gd name="connsiteX22" fmla="*/ 449872 w 811623"/>
                <a:gd name="connsiteY22" fmla="*/ 9455 h 811623"/>
                <a:gd name="connsiteX23" fmla="*/ 478490 w 811623"/>
                <a:gd name="connsiteY23" fmla="*/ 131198 h 811623"/>
                <a:gd name="connsiteX24" fmla="*/ 607295 w 811623"/>
                <a:gd name="connsiteY24" fmla="*/ 205563 h 811623"/>
                <a:gd name="connsiteX25" fmla="*/ 607294 w 811623"/>
                <a:gd name="connsiteY25" fmla="*/ 205563 h 811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1623" h="811623">
                  <a:moveTo>
                    <a:pt x="522398" y="205303"/>
                  </a:moveTo>
                  <a:lnTo>
                    <a:pt x="609209" y="151537"/>
                  </a:lnTo>
                  <a:lnTo>
                    <a:pt x="660086" y="202414"/>
                  </a:lnTo>
                  <a:lnTo>
                    <a:pt x="606320" y="289224"/>
                  </a:lnTo>
                  <a:cubicBezTo>
                    <a:pt x="627029" y="324839"/>
                    <a:pt x="637877" y="365327"/>
                    <a:pt x="637751" y="406525"/>
                  </a:cubicBezTo>
                  <a:lnTo>
                    <a:pt x="727719" y="454822"/>
                  </a:lnTo>
                  <a:lnTo>
                    <a:pt x="709096" y="524320"/>
                  </a:lnTo>
                  <a:lnTo>
                    <a:pt x="607033" y="521164"/>
                  </a:lnTo>
                  <a:cubicBezTo>
                    <a:pt x="586544" y="556905"/>
                    <a:pt x="556905" y="586544"/>
                    <a:pt x="521163" y="607033"/>
                  </a:cubicBezTo>
                  <a:lnTo>
                    <a:pt x="524321" y="709096"/>
                  </a:lnTo>
                  <a:lnTo>
                    <a:pt x="454822" y="727718"/>
                  </a:lnTo>
                  <a:lnTo>
                    <a:pt x="406524" y="637751"/>
                  </a:lnTo>
                  <a:cubicBezTo>
                    <a:pt x="365327" y="637877"/>
                    <a:pt x="324839" y="627028"/>
                    <a:pt x="289224" y="606321"/>
                  </a:cubicBezTo>
                  <a:lnTo>
                    <a:pt x="202414" y="660086"/>
                  </a:lnTo>
                  <a:lnTo>
                    <a:pt x="151537" y="609209"/>
                  </a:lnTo>
                  <a:lnTo>
                    <a:pt x="205303" y="522399"/>
                  </a:lnTo>
                  <a:cubicBezTo>
                    <a:pt x="184594" y="486784"/>
                    <a:pt x="173746" y="446296"/>
                    <a:pt x="173872" y="405098"/>
                  </a:cubicBezTo>
                  <a:lnTo>
                    <a:pt x="83904" y="356801"/>
                  </a:lnTo>
                  <a:lnTo>
                    <a:pt x="102527" y="287303"/>
                  </a:lnTo>
                  <a:lnTo>
                    <a:pt x="204590" y="290459"/>
                  </a:lnTo>
                  <a:cubicBezTo>
                    <a:pt x="225079" y="254718"/>
                    <a:pt x="254718" y="225079"/>
                    <a:pt x="290460" y="204590"/>
                  </a:cubicBezTo>
                  <a:lnTo>
                    <a:pt x="287302" y="102527"/>
                  </a:lnTo>
                  <a:lnTo>
                    <a:pt x="356801" y="83905"/>
                  </a:lnTo>
                  <a:lnTo>
                    <a:pt x="405099" y="173872"/>
                  </a:lnTo>
                  <a:cubicBezTo>
                    <a:pt x="446296" y="173746"/>
                    <a:pt x="486784" y="184595"/>
                    <a:pt x="522399" y="205302"/>
                  </a:cubicBezTo>
                  <a:lnTo>
                    <a:pt x="522398" y="205303"/>
                  </a:lnTo>
                  <a:close/>
                </a:path>
              </a:pathLst>
            </a:custGeom>
            <a:solidFill>
              <a:srgbClr val="A1CACB"/>
            </a:solidFill>
            <a:ln w="12700" cap="flat" cmpd="sng" algn="ctr">
              <a:solidFill>
                <a:srgbClr val="0071BC">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400425" tIns="401118" rIns="400426" bIns="401119" numCol="1" spcCol="1270" anchor="ctr" anchorCtr="0">
              <a:noAutofit/>
            </a:bodyPr>
            <a:lstStyle/>
            <a:p>
              <a:pPr algn="ctr" defTabSz="577850">
                <a:lnSpc>
                  <a:spcPct val="90000"/>
                </a:lnSpc>
                <a:spcBef>
                  <a:spcPct val="0"/>
                </a:spcBef>
                <a:spcAft>
                  <a:spcPct val="35000"/>
                </a:spcAft>
              </a:pPr>
              <a:endParaRPr lang="en-US" sz="1300" dirty="0">
                <a:solidFill>
                  <a:srgbClr val="FFFFFF"/>
                </a:solidFill>
              </a:endParaRPr>
            </a:p>
          </p:txBody>
        </p:sp>
        <p:sp>
          <p:nvSpPr>
            <p:cNvPr id="17" name="Shape 16">
              <a:extLst>
                <a:ext uri="{FF2B5EF4-FFF2-40B4-BE49-F238E27FC236}">
                  <a16:creationId xmlns:a16="http://schemas.microsoft.com/office/drawing/2014/main" id="{506A77FD-0DE2-4D36-9D2E-ECB2607164D6}"/>
                </a:ext>
              </a:extLst>
            </p:cNvPr>
            <p:cNvSpPr/>
            <p:nvPr/>
          </p:nvSpPr>
          <p:spPr>
            <a:xfrm>
              <a:off x="4086819" y="3569292"/>
              <a:ext cx="1153581" cy="1078908"/>
            </a:xfrm>
            <a:prstGeom prst="leftCircularArrow">
              <a:avLst>
                <a:gd name="adj1" fmla="val 6452"/>
                <a:gd name="adj2" fmla="val 429999"/>
                <a:gd name="adj3" fmla="val 10489124"/>
                <a:gd name="adj4" fmla="val 14837806"/>
                <a:gd name="adj5" fmla="val 7527"/>
              </a:avLst>
            </a:prstGeom>
            <a:solidFill>
              <a:srgbClr val="0071BC"/>
            </a:solidFill>
            <a:ln>
              <a:noFill/>
            </a:ln>
            <a:effectLst/>
            <a:scene3d>
              <a:camera prst="orthographicFront"/>
              <a:lightRig rig="threePt" dir="t"/>
            </a:scene3d>
            <a:sp3d>
              <a:bevelT w="139700" prst="cross"/>
            </a:sp3d>
          </p:spPr>
          <p:style>
            <a:lnRef idx="0">
              <a:scrgbClr r="0" g="0" b="0"/>
            </a:lnRef>
            <a:fillRef idx="1">
              <a:scrgbClr r="0" g="0" b="0"/>
            </a:fillRef>
            <a:effectRef idx="0">
              <a:scrgbClr r="0" g="0" b="0"/>
            </a:effectRef>
            <a:fontRef idx="minor">
              <a:schemeClr val="lt1"/>
            </a:fontRef>
          </p:style>
          <p:txBody>
            <a:bodyPr/>
            <a:lstStyle/>
            <a:p>
              <a:endParaRPr lang="en-US" dirty="0">
                <a:solidFill>
                  <a:prstClr val="white"/>
                </a:solidFill>
              </a:endParaRPr>
            </a:p>
          </p:txBody>
        </p:sp>
        <p:sp>
          <p:nvSpPr>
            <p:cNvPr id="18" name="Arrow: Circular 11">
              <a:extLst>
                <a:ext uri="{FF2B5EF4-FFF2-40B4-BE49-F238E27FC236}">
                  <a16:creationId xmlns:a16="http://schemas.microsoft.com/office/drawing/2014/main" id="{8B0C77C2-3471-44E0-A1AD-352AD7F9BB6C}"/>
                </a:ext>
              </a:extLst>
            </p:cNvPr>
            <p:cNvSpPr/>
            <p:nvPr/>
          </p:nvSpPr>
          <p:spPr>
            <a:xfrm>
              <a:off x="4547407" y="2992823"/>
              <a:ext cx="1243793" cy="1163280"/>
            </a:xfrm>
            <a:prstGeom prst="circularArrow">
              <a:avLst>
                <a:gd name="adj1" fmla="val 5984"/>
                <a:gd name="adj2" fmla="val 394124"/>
                <a:gd name="adj3" fmla="val 13313824"/>
                <a:gd name="adj4" fmla="val 10508221"/>
                <a:gd name="adj5" fmla="val 6981"/>
              </a:avLst>
            </a:prstGeom>
            <a:solidFill>
              <a:srgbClr val="0071BC"/>
            </a:solidFill>
            <a:ln>
              <a:noFill/>
            </a:ln>
            <a:effectLst/>
            <a:scene3d>
              <a:camera prst="orthographicFront"/>
              <a:lightRig rig="threePt" dir="t"/>
            </a:scene3d>
            <a:sp3d>
              <a:bevelT w="139700" prst="cross"/>
            </a:sp3d>
          </p:spPr>
          <p:style>
            <a:lnRef idx="0">
              <a:scrgbClr r="0" g="0" b="0"/>
            </a:lnRef>
            <a:fillRef idx="1">
              <a:scrgbClr r="0" g="0" b="0"/>
            </a:fillRef>
            <a:effectRef idx="0">
              <a:scrgbClr r="0" g="0" b="0"/>
            </a:effectRef>
            <a:fontRef idx="minor">
              <a:schemeClr val="lt1"/>
            </a:fontRef>
          </p:style>
        </p:sp>
        <p:sp>
          <p:nvSpPr>
            <p:cNvPr id="19" name="TextBox 18">
              <a:extLst>
                <a:ext uri="{FF2B5EF4-FFF2-40B4-BE49-F238E27FC236}">
                  <a16:creationId xmlns:a16="http://schemas.microsoft.com/office/drawing/2014/main" id="{890A886D-B129-411C-BC97-826E4A9E9835}"/>
                </a:ext>
              </a:extLst>
            </p:cNvPr>
            <p:cNvSpPr txBox="1"/>
            <p:nvPr/>
          </p:nvSpPr>
          <p:spPr>
            <a:xfrm>
              <a:off x="4830780" y="3364473"/>
              <a:ext cx="746863" cy="400110"/>
            </a:xfrm>
            <a:prstGeom prst="rect">
              <a:avLst/>
            </a:prstGeom>
            <a:noFill/>
            <a:scene3d>
              <a:camera prst="orthographicFront"/>
              <a:lightRig rig="threePt" dir="t"/>
            </a:scene3d>
            <a:sp3d>
              <a:bevelT w="139700" prst="cross"/>
            </a:sp3d>
          </p:spPr>
          <p:txBody>
            <a:bodyPr wrap="square" rtlCol="0">
              <a:spAutoFit/>
            </a:bodyPr>
            <a:lstStyle/>
            <a:p>
              <a:pPr algn="ctr"/>
              <a:r>
                <a:rPr lang="en-US" sz="1000" b="1" dirty="0">
                  <a:solidFill>
                    <a:srgbClr val="000000"/>
                  </a:solidFill>
                </a:rPr>
                <a:t>Item </a:t>
              </a:r>
            </a:p>
            <a:p>
              <a:pPr algn="ctr"/>
              <a:r>
                <a:rPr lang="en-US" sz="1000" b="1" dirty="0">
                  <a:solidFill>
                    <a:srgbClr val="000000"/>
                  </a:solidFill>
                </a:rPr>
                <a:t>Weights </a:t>
              </a:r>
            </a:p>
          </p:txBody>
        </p:sp>
        <p:sp>
          <p:nvSpPr>
            <p:cNvPr id="20" name="TextBox 19">
              <a:extLst>
                <a:ext uri="{FF2B5EF4-FFF2-40B4-BE49-F238E27FC236}">
                  <a16:creationId xmlns:a16="http://schemas.microsoft.com/office/drawing/2014/main" id="{B758E496-E7B2-4644-82D4-C24B836A79AC}"/>
                </a:ext>
              </a:extLst>
            </p:cNvPr>
            <p:cNvSpPr txBox="1"/>
            <p:nvPr/>
          </p:nvSpPr>
          <p:spPr>
            <a:xfrm>
              <a:off x="4377911" y="3967146"/>
              <a:ext cx="746863" cy="400110"/>
            </a:xfrm>
            <a:prstGeom prst="rect">
              <a:avLst/>
            </a:prstGeom>
            <a:noFill/>
            <a:scene3d>
              <a:camera prst="orthographicFront"/>
              <a:lightRig rig="threePt" dir="t"/>
            </a:scene3d>
            <a:sp3d>
              <a:bevelT w="139700" prst="cross"/>
            </a:sp3d>
          </p:spPr>
          <p:txBody>
            <a:bodyPr wrap="square" rtlCol="0">
              <a:spAutoFit/>
            </a:bodyPr>
            <a:lstStyle/>
            <a:p>
              <a:r>
                <a:rPr lang="en-US" sz="1000" b="1" dirty="0">
                  <a:solidFill>
                    <a:srgbClr val="000000"/>
                  </a:solidFill>
                </a:rPr>
                <a:t>Domain</a:t>
              </a:r>
            </a:p>
            <a:p>
              <a:r>
                <a:rPr lang="en-US" sz="1000" b="1" dirty="0">
                  <a:solidFill>
                    <a:srgbClr val="000000"/>
                  </a:solidFill>
                </a:rPr>
                <a:t>Weights </a:t>
              </a:r>
            </a:p>
          </p:txBody>
        </p:sp>
        <p:sp>
          <p:nvSpPr>
            <p:cNvPr id="21" name="TextBox 20">
              <a:extLst>
                <a:ext uri="{FF2B5EF4-FFF2-40B4-BE49-F238E27FC236}">
                  <a16:creationId xmlns:a16="http://schemas.microsoft.com/office/drawing/2014/main" id="{EC6B00AA-A8F2-44EA-952F-DD96F06662E0}"/>
                </a:ext>
              </a:extLst>
            </p:cNvPr>
            <p:cNvSpPr txBox="1"/>
            <p:nvPr/>
          </p:nvSpPr>
          <p:spPr>
            <a:xfrm>
              <a:off x="5140484" y="4543615"/>
              <a:ext cx="1039169" cy="246221"/>
            </a:xfrm>
            <a:prstGeom prst="rect">
              <a:avLst/>
            </a:prstGeom>
            <a:noFill/>
            <a:scene3d>
              <a:camera prst="orthographicFront"/>
              <a:lightRig rig="threePt" dir="t"/>
            </a:scene3d>
            <a:sp3d>
              <a:bevelT w="139700" prst="cross"/>
            </a:sp3d>
          </p:spPr>
          <p:txBody>
            <a:bodyPr wrap="square" rtlCol="0">
              <a:spAutoFit/>
            </a:bodyPr>
            <a:lstStyle/>
            <a:p>
              <a:r>
                <a:rPr lang="en-US" sz="1000" b="1" dirty="0">
                  <a:solidFill>
                    <a:srgbClr val="000000"/>
                  </a:solidFill>
                </a:rPr>
                <a:t>Normalization</a:t>
              </a:r>
            </a:p>
          </p:txBody>
        </p:sp>
      </p:grpSp>
      <p:sp>
        <p:nvSpPr>
          <p:cNvPr id="22" name="Text Placeholder 17">
            <a:extLst>
              <a:ext uri="{FF2B5EF4-FFF2-40B4-BE49-F238E27FC236}">
                <a16:creationId xmlns:a16="http://schemas.microsoft.com/office/drawing/2014/main" id="{27B064FF-A6A8-4AAF-A5D4-F3E3308F2F83}"/>
              </a:ext>
            </a:extLst>
          </p:cNvPr>
          <p:cNvSpPr txBox="1">
            <a:spLocks/>
          </p:cNvSpPr>
          <p:nvPr/>
        </p:nvSpPr>
        <p:spPr>
          <a:xfrm>
            <a:off x="1656161" y="5257803"/>
            <a:ext cx="5831681" cy="421760"/>
          </a:xfrm>
          <a:prstGeom prst="rect">
            <a:avLst/>
          </a:prstGeom>
        </p:spPr>
        <p:txBody>
          <a:bodyPr vert="horz" lIns="0" tIns="0" rIns="0" bIns="0" rtlCol="0">
            <a:noAutofit/>
          </a:bodyPr>
          <a:lstStyle>
            <a:lvl1pPr marL="182880" marR="0" indent="-182880" algn="l" defTabSz="914400" rtl="0" eaLnBrk="1" fontAlgn="auto" latinLnBrk="0" hangingPunct="1">
              <a:lnSpc>
                <a:spcPct val="100000"/>
              </a:lnSpc>
              <a:spcBef>
                <a:spcPts val="0"/>
              </a:spcBef>
              <a:spcAft>
                <a:spcPts val="300"/>
              </a:spcAft>
              <a:buClr>
                <a:srgbClr val="003D6B"/>
              </a:buClr>
              <a:buSzTx/>
              <a:buFont typeface="Arial" panose="020B0604020202020204" pitchFamily="34" charset="0"/>
              <a:buChar char="•"/>
              <a:tabLst/>
              <a:defRPr sz="1800" kern="1200">
                <a:solidFill>
                  <a:srgbClr val="404040"/>
                </a:solidFill>
                <a:latin typeface="+mn-lt"/>
                <a:ea typeface="+mn-ea"/>
                <a:cs typeface="+mn-cs"/>
              </a:defRPr>
            </a:lvl1pPr>
            <a:lvl2pPr marL="365760" marR="0" indent="-182880" algn="l" defTabSz="914400" rtl="0" eaLnBrk="1" fontAlgn="auto" latinLnBrk="0" hangingPunct="1">
              <a:lnSpc>
                <a:spcPct val="100000"/>
              </a:lnSpc>
              <a:spcBef>
                <a:spcPts val="300"/>
              </a:spcBef>
              <a:spcAft>
                <a:spcPts val="300"/>
              </a:spcAft>
              <a:buClr>
                <a:srgbClr val="003D6B"/>
              </a:buClr>
              <a:buSzTx/>
              <a:buFont typeface="Arial" panose="020B0604020202020204" pitchFamily="34" charset="0"/>
              <a:buChar char="•"/>
              <a:tabLst/>
              <a:defRPr sz="1800" kern="1200">
                <a:solidFill>
                  <a:srgbClr val="404040"/>
                </a:solidFill>
                <a:latin typeface="+mn-lt"/>
                <a:ea typeface="+mn-ea"/>
                <a:cs typeface="+mn-cs"/>
              </a:defRPr>
            </a:lvl2pPr>
            <a:lvl3pPr marL="548640" marR="0" indent="-182880" algn="l" defTabSz="914400" rtl="0" eaLnBrk="1" fontAlgn="auto" latinLnBrk="0" hangingPunct="1">
              <a:lnSpc>
                <a:spcPct val="100000"/>
              </a:lnSpc>
              <a:spcBef>
                <a:spcPts val="300"/>
              </a:spcBef>
              <a:spcAft>
                <a:spcPts val="300"/>
              </a:spcAft>
              <a:buClr>
                <a:srgbClr val="003D6B"/>
              </a:buClr>
              <a:buSzTx/>
              <a:buFont typeface="Arial" panose="020B0604020202020204" pitchFamily="34" charset="0"/>
              <a:buChar char="•"/>
              <a:tabLst/>
              <a:defRPr sz="1600" kern="1200">
                <a:solidFill>
                  <a:srgbClr val="404040"/>
                </a:solidFill>
                <a:latin typeface="+mn-lt"/>
                <a:ea typeface="+mn-ea"/>
                <a:cs typeface="+mn-cs"/>
              </a:defRPr>
            </a:lvl3pPr>
            <a:lvl4pPr marL="731520" marR="0" indent="-182880" algn="l" defTabSz="914400" rtl="0" eaLnBrk="1" fontAlgn="auto" latinLnBrk="0" hangingPunct="1">
              <a:lnSpc>
                <a:spcPct val="100000"/>
              </a:lnSpc>
              <a:spcBef>
                <a:spcPts val="300"/>
              </a:spcBef>
              <a:spcAft>
                <a:spcPts val="300"/>
              </a:spcAft>
              <a:buClr>
                <a:srgbClr val="003D6B"/>
              </a:buClr>
              <a:buSzTx/>
              <a:buFont typeface="Arial" panose="020B0604020202020204" pitchFamily="34" charset="0"/>
              <a:buChar char="•"/>
              <a:tabLst/>
              <a:defRPr sz="1400" kern="1200">
                <a:solidFill>
                  <a:srgbClr val="404040"/>
                </a:solidFill>
                <a:latin typeface="+mn-lt"/>
                <a:ea typeface="+mn-ea"/>
                <a:cs typeface="+mn-cs"/>
              </a:defRPr>
            </a:lvl4pPr>
            <a:lvl5pPr marL="914400" marR="0" indent="-182880" algn="l" defTabSz="914400" rtl="0" eaLnBrk="1" fontAlgn="auto" latinLnBrk="0" hangingPunct="1">
              <a:lnSpc>
                <a:spcPct val="100000"/>
              </a:lnSpc>
              <a:spcBef>
                <a:spcPts val="300"/>
              </a:spcBef>
              <a:spcAft>
                <a:spcPts val="300"/>
              </a:spcAft>
              <a:buClr>
                <a:srgbClr val="003D6B"/>
              </a:buClr>
              <a:buSzTx/>
              <a:buFont typeface="Arial" panose="020B0604020202020204" pitchFamily="34" charset="0"/>
              <a:buChar char="•"/>
              <a:tabLst/>
              <a:defRPr sz="12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Font typeface="Arial" panose="020B0604020202020204" pitchFamily="34" charset="0"/>
              <a:buNone/>
            </a:pPr>
            <a:r>
              <a:rPr lang="en-US" sz="1600" b="1" dirty="0"/>
              <a:t> </a:t>
            </a:r>
            <a:r>
              <a:rPr lang="en-US" sz="1600" b="1" dirty="0">
                <a:solidFill>
                  <a:srgbClr val="000000"/>
                </a:solidFill>
              </a:rPr>
              <a:t>The intake scoring process provides a consistent and replicable methodology to compare projects.</a:t>
            </a:r>
          </a:p>
        </p:txBody>
      </p:sp>
      <p:sp>
        <p:nvSpPr>
          <p:cNvPr id="23" name="Content Placeholder 7">
            <a:extLst>
              <a:ext uri="{FF2B5EF4-FFF2-40B4-BE49-F238E27FC236}">
                <a16:creationId xmlns:a16="http://schemas.microsoft.com/office/drawing/2014/main" id="{16DBF024-4FF2-47C9-90D4-8EC338625F1E}"/>
              </a:ext>
            </a:extLst>
          </p:cNvPr>
          <p:cNvSpPr txBox="1">
            <a:spLocks/>
          </p:cNvSpPr>
          <p:nvPr/>
        </p:nvSpPr>
        <p:spPr>
          <a:xfrm>
            <a:off x="263240" y="1528283"/>
            <a:ext cx="6231742" cy="1585696"/>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283464">
              <a:spcBef>
                <a:spcPts val="0"/>
              </a:spcBef>
              <a:spcAft>
                <a:spcPts val="900"/>
              </a:spcAft>
            </a:pPr>
            <a:r>
              <a:rPr lang="en-US" sz="1600" dirty="0">
                <a:solidFill>
                  <a:srgbClr val="000000"/>
                </a:solidFill>
              </a:rPr>
              <a:t>Based on the score, a recommendation for further action is forwarded to the Board.*</a:t>
            </a:r>
          </a:p>
          <a:p>
            <a:pPr marL="457200" indent="-283464">
              <a:spcBef>
                <a:spcPts val="0"/>
              </a:spcBef>
              <a:spcAft>
                <a:spcPts val="900"/>
              </a:spcAft>
            </a:pPr>
            <a:r>
              <a:rPr lang="en-US" sz="1600" dirty="0">
                <a:solidFill>
                  <a:srgbClr val="000000"/>
                </a:solidFill>
              </a:rPr>
              <a:t>Recommendation options are: Approve, consider, discuss, or reject.</a:t>
            </a:r>
          </a:p>
          <a:p>
            <a:pPr marL="457200" indent="-283464">
              <a:spcBef>
                <a:spcPts val="0"/>
              </a:spcBef>
              <a:spcAft>
                <a:spcPts val="900"/>
              </a:spcAft>
            </a:pPr>
            <a:r>
              <a:rPr lang="en-US" sz="1600" dirty="0">
                <a:solidFill>
                  <a:srgbClr val="000000"/>
                </a:solidFill>
              </a:rPr>
              <a:t>Thresholds for recommendation ranges are based on where the project score falls on a normal distribution.</a:t>
            </a:r>
          </a:p>
        </p:txBody>
      </p:sp>
      <p:sp>
        <p:nvSpPr>
          <p:cNvPr id="24" name="TextBox 23">
            <a:extLst>
              <a:ext uri="{FF2B5EF4-FFF2-40B4-BE49-F238E27FC236}">
                <a16:creationId xmlns:a16="http://schemas.microsoft.com/office/drawing/2014/main" id="{CDEF800D-849A-4E1D-BAD0-8F692C2C046D}"/>
              </a:ext>
            </a:extLst>
          </p:cNvPr>
          <p:cNvSpPr txBox="1"/>
          <p:nvPr/>
        </p:nvSpPr>
        <p:spPr>
          <a:xfrm>
            <a:off x="76200" y="5867406"/>
            <a:ext cx="8995231" cy="246221"/>
          </a:xfrm>
          <a:prstGeom prst="rect">
            <a:avLst/>
          </a:prstGeom>
          <a:noFill/>
        </p:spPr>
        <p:txBody>
          <a:bodyPr wrap="square" rtlCol="0">
            <a:spAutoFit/>
          </a:bodyPr>
          <a:lstStyle/>
          <a:p>
            <a:pPr algn="ctr">
              <a:defRPr/>
            </a:pPr>
            <a:r>
              <a:rPr lang="en-US" sz="1000" dirty="0">
                <a:solidFill>
                  <a:srgbClr val="000000"/>
                </a:solidFill>
              </a:rPr>
              <a:t>*VEO Portfolio Management Board has not yet been activated. VEO executive leadership is reviewing requests in lieu of the Board. </a:t>
            </a:r>
          </a:p>
        </p:txBody>
      </p:sp>
      <p:pic>
        <p:nvPicPr>
          <p:cNvPr id="25" name="Picture 24">
            <a:extLst>
              <a:ext uri="{FF2B5EF4-FFF2-40B4-BE49-F238E27FC236}">
                <a16:creationId xmlns:a16="http://schemas.microsoft.com/office/drawing/2014/main" id="{18B8A0AB-CDF6-4B18-8DCE-E4ED9B24CDAF}"/>
              </a:ext>
            </a:extLst>
          </p:cNvPr>
          <p:cNvPicPr>
            <a:picLocks noChangeAspect="1"/>
          </p:cNvPicPr>
          <p:nvPr/>
        </p:nvPicPr>
        <p:blipFill rotWithShape="1">
          <a:blip r:embed="rId3"/>
          <a:srcRect l="14949" t="11291" r="12886"/>
          <a:stretch/>
        </p:blipFill>
        <p:spPr>
          <a:xfrm flipH="1">
            <a:off x="8117117" y="3984242"/>
            <a:ext cx="758369" cy="462154"/>
          </a:xfrm>
          <a:prstGeom prst="rect">
            <a:avLst/>
          </a:prstGeom>
          <a:solidFill>
            <a:schemeClr val="bg1"/>
          </a:solidFill>
        </p:spPr>
      </p:pic>
      <p:graphicFrame>
        <p:nvGraphicFramePr>
          <p:cNvPr id="27" name="Table 26"/>
          <p:cNvGraphicFramePr>
            <a:graphicFrameLocks noGrp="1"/>
          </p:cNvGraphicFramePr>
          <p:nvPr>
            <p:extLst/>
          </p:nvPr>
        </p:nvGraphicFramePr>
        <p:xfrm>
          <a:off x="6513286" y="1528283"/>
          <a:ext cx="2362200" cy="155448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243840">
                <a:tc gridSpan="3">
                  <a:txBody>
                    <a:bodyPr/>
                    <a:lstStyle/>
                    <a:p>
                      <a:pPr algn="ctr"/>
                      <a:r>
                        <a:rPr lang="en-US" sz="1100" b="1" dirty="0"/>
                        <a:t>Project Selection Criteria</a:t>
                      </a:r>
                    </a:p>
                  </a:txBody>
                  <a:tcPr>
                    <a:solidFill>
                      <a:schemeClr val="bg1">
                        <a:lumMod val="95000"/>
                      </a:schemeClr>
                    </a:solidFill>
                  </a:tcPr>
                </a:tc>
                <a:tc hMerge="1">
                  <a:txBody>
                    <a:bodyPr/>
                    <a:lstStyle/>
                    <a:p>
                      <a:pPr algn="ctr"/>
                      <a:endParaRPr lang="en-US" sz="1100" b="1" dirty="0"/>
                    </a:p>
                  </a:txBody>
                  <a:tcPr>
                    <a:solidFill>
                      <a:schemeClr val="bg1">
                        <a:lumMod val="95000"/>
                      </a:schemeClr>
                    </a:solidFill>
                  </a:tcPr>
                </a:tc>
                <a:tc hMerge="1">
                  <a:txBody>
                    <a:bodyPr/>
                    <a:lstStyle/>
                    <a:p>
                      <a:pPr algn="ctr"/>
                      <a:endParaRPr lang="en-US" sz="1100" b="1" dirty="0"/>
                    </a:p>
                  </a:txBody>
                  <a:tcPr>
                    <a:solidFill>
                      <a:schemeClr val="bg1">
                        <a:lumMod val="95000"/>
                      </a:schemeClr>
                    </a:solidFill>
                  </a:tcPr>
                </a:tc>
                <a:extLst>
                  <a:ext uri="{0D108BD9-81ED-4DB2-BD59-A6C34878D82A}">
                    <a16:rowId xmlns:a16="http://schemas.microsoft.com/office/drawing/2014/main" val="3566769222"/>
                  </a:ext>
                </a:extLst>
              </a:tr>
              <a:tr h="243840">
                <a:tc>
                  <a:txBody>
                    <a:bodyPr/>
                    <a:lstStyle/>
                    <a:p>
                      <a:pPr algn="ctr"/>
                      <a:r>
                        <a:rPr lang="en-US" sz="1100" b="1" dirty="0"/>
                        <a:t>σ</a:t>
                      </a:r>
                    </a:p>
                  </a:txBody>
                  <a:tcPr>
                    <a:solidFill>
                      <a:schemeClr val="bg1">
                        <a:lumMod val="95000"/>
                      </a:schemeClr>
                    </a:solidFill>
                  </a:tcPr>
                </a:tc>
                <a:tc>
                  <a:txBody>
                    <a:bodyPr/>
                    <a:lstStyle/>
                    <a:p>
                      <a:pPr algn="ctr"/>
                      <a:r>
                        <a:rPr lang="en-US" sz="1100" b="1" dirty="0"/>
                        <a:t>Scores</a:t>
                      </a:r>
                    </a:p>
                  </a:txBody>
                  <a:tcPr>
                    <a:solidFill>
                      <a:schemeClr val="bg1">
                        <a:lumMod val="95000"/>
                      </a:schemeClr>
                    </a:solidFill>
                  </a:tcPr>
                </a:tc>
                <a:tc>
                  <a:txBody>
                    <a:bodyPr/>
                    <a:lstStyle/>
                    <a:p>
                      <a:pPr algn="ctr"/>
                      <a:r>
                        <a:rPr lang="en-US" sz="1100" b="1" dirty="0"/>
                        <a:t>Action</a:t>
                      </a:r>
                    </a:p>
                  </a:txBody>
                  <a:tcPr>
                    <a:solidFill>
                      <a:schemeClr val="bg1">
                        <a:lumMod val="95000"/>
                      </a:schemeClr>
                    </a:solidFill>
                  </a:tcPr>
                </a:tc>
                <a:extLst>
                  <a:ext uri="{0D108BD9-81ED-4DB2-BD59-A6C34878D82A}">
                    <a16:rowId xmlns:a16="http://schemas.microsoft.com/office/drawing/2014/main" val="10000"/>
                  </a:ext>
                </a:extLst>
              </a:tr>
              <a:tr h="243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t>&gt;1σ</a:t>
                      </a:r>
                    </a:p>
                  </a:txBody>
                  <a:tcPr>
                    <a:solidFill>
                      <a:srgbClr val="B4DE86"/>
                    </a:solidFill>
                  </a:tcPr>
                </a:tc>
                <a:tc>
                  <a:txBody>
                    <a:bodyPr/>
                    <a:lstStyle/>
                    <a:p>
                      <a:pPr algn="ctr"/>
                      <a:r>
                        <a:rPr lang="en-US" sz="1100" dirty="0"/>
                        <a:t>&gt;61</a:t>
                      </a:r>
                    </a:p>
                  </a:txBody>
                  <a:tcPr>
                    <a:solidFill>
                      <a:srgbClr val="B4DE86"/>
                    </a:solidFill>
                  </a:tcPr>
                </a:tc>
                <a:tc>
                  <a:txBody>
                    <a:bodyPr/>
                    <a:lstStyle/>
                    <a:p>
                      <a:pPr algn="ctr"/>
                      <a:r>
                        <a:rPr lang="en-US" sz="1100" dirty="0"/>
                        <a:t>Recommend</a:t>
                      </a:r>
                    </a:p>
                  </a:txBody>
                  <a:tcPr>
                    <a:solidFill>
                      <a:srgbClr val="B4DE86"/>
                    </a:solidFill>
                  </a:tcPr>
                </a:tc>
                <a:extLst>
                  <a:ext uri="{0D108BD9-81ED-4DB2-BD59-A6C34878D82A}">
                    <a16:rowId xmlns:a16="http://schemas.microsoft.com/office/drawing/2014/main" val="10001"/>
                  </a:ext>
                </a:extLst>
              </a:tr>
              <a:tr h="243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t>µ-1σ</a:t>
                      </a:r>
                    </a:p>
                  </a:txBody>
                  <a:tcPr>
                    <a:solidFill>
                      <a:schemeClr val="accent3">
                        <a:lumMod val="60000"/>
                        <a:lumOff val="40000"/>
                      </a:schemeClr>
                    </a:solidFill>
                  </a:tcPr>
                </a:tc>
                <a:tc>
                  <a:txBody>
                    <a:bodyPr/>
                    <a:lstStyle/>
                    <a:p>
                      <a:pPr algn="ctr"/>
                      <a:r>
                        <a:rPr lang="en-US" sz="1100" dirty="0"/>
                        <a:t>51-61</a:t>
                      </a:r>
                    </a:p>
                  </a:txBody>
                  <a:tcPr>
                    <a:solidFill>
                      <a:schemeClr val="accent3">
                        <a:lumMod val="60000"/>
                        <a:lumOff val="40000"/>
                      </a:schemeClr>
                    </a:solidFill>
                  </a:tcPr>
                </a:tc>
                <a:tc>
                  <a:txBody>
                    <a:bodyPr/>
                    <a:lstStyle/>
                    <a:p>
                      <a:pPr algn="ctr"/>
                      <a:r>
                        <a:rPr lang="en-US" sz="1100" dirty="0"/>
                        <a:t>Consider</a:t>
                      </a:r>
                    </a:p>
                  </a:txBody>
                  <a:tcPr>
                    <a:solidFill>
                      <a:schemeClr val="accent3">
                        <a:lumMod val="60000"/>
                        <a:lumOff val="40000"/>
                      </a:schemeClr>
                    </a:solidFill>
                  </a:tcPr>
                </a:tc>
                <a:extLst>
                  <a:ext uri="{0D108BD9-81ED-4DB2-BD59-A6C34878D82A}">
                    <a16:rowId xmlns:a16="http://schemas.microsoft.com/office/drawing/2014/main" val="10002"/>
                  </a:ext>
                </a:extLst>
              </a:tr>
              <a:tr h="243840">
                <a:tc>
                  <a:txBody>
                    <a:bodyPr/>
                    <a:lstStyle/>
                    <a:p>
                      <a:pPr algn="ctr"/>
                      <a:r>
                        <a:rPr lang="en-US" sz="1100" dirty="0"/>
                        <a:t>-1σ-µ</a:t>
                      </a:r>
                    </a:p>
                  </a:txBody>
                  <a:tcPr>
                    <a:solidFill>
                      <a:schemeClr val="accent4">
                        <a:lumMod val="60000"/>
                        <a:lumOff val="40000"/>
                      </a:schemeClr>
                    </a:solidFill>
                  </a:tcPr>
                </a:tc>
                <a:tc>
                  <a:txBody>
                    <a:bodyPr/>
                    <a:lstStyle/>
                    <a:p>
                      <a:pPr algn="ctr"/>
                      <a:r>
                        <a:rPr lang="en-US" sz="1100" dirty="0"/>
                        <a:t>41-51</a:t>
                      </a:r>
                    </a:p>
                  </a:txBody>
                  <a:tcPr>
                    <a:solidFill>
                      <a:schemeClr val="accent4">
                        <a:lumMod val="60000"/>
                        <a:lumOff val="40000"/>
                      </a:schemeClr>
                    </a:solidFill>
                  </a:tcPr>
                </a:tc>
                <a:tc>
                  <a:txBody>
                    <a:bodyPr/>
                    <a:lstStyle/>
                    <a:p>
                      <a:pPr algn="ctr"/>
                      <a:r>
                        <a:rPr lang="en-US" sz="1100" dirty="0"/>
                        <a:t>Discuss</a:t>
                      </a:r>
                    </a:p>
                  </a:txBody>
                  <a:tcPr>
                    <a:solidFill>
                      <a:schemeClr val="accent4">
                        <a:lumMod val="60000"/>
                        <a:lumOff val="40000"/>
                      </a:schemeClr>
                    </a:solidFill>
                  </a:tcPr>
                </a:tc>
                <a:extLst>
                  <a:ext uri="{0D108BD9-81ED-4DB2-BD59-A6C34878D82A}">
                    <a16:rowId xmlns:a16="http://schemas.microsoft.com/office/drawing/2014/main" val="10003"/>
                  </a:ext>
                </a:extLst>
              </a:tr>
              <a:tr h="243840">
                <a:tc>
                  <a:txBody>
                    <a:bodyPr/>
                    <a:lstStyle/>
                    <a:p>
                      <a:pPr algn="ctr"/>
                      <a:r>
                        <a:rPr lang="en-US" sz="1100" dirty="0"/>
                        <a:t>&lt;-1σ</a:t>
                      </a:r>
                    </a:p>
                  </a:txBody>
                  <a:tcPr>
                    <a:solidFill>
                      <a:schemeClr val="accent1">
                        <a:lumMod val="60000"/>
                        <a:lumOff val="40000"/>
                      </a:schemeClr>
                    </a:solidFill>
                  </a:tcPr>
                </a:tc>
                <a:tc>
                  <a:txBody>
                    <a:bodyPr/>
                    <a:lstStyle/>
                    <a:p>
                      <a:pPr algn="ctr"/>
                      <a:r>
                        <a:rPr lang="en-US" sz="1100" dirty="0"/>
                        <a:t>&lt;41</a:t>
                      </a:r>
                    </a:p>
                  </a:txBody>
                  <a:tcPr>
                    <a:solidFill>
                      <a:schemeClr val="accent1">
                        <a:lumMod val="60000"/>
                        <a:lumOff val="40000"/>
                      </a:schemeClr>
                    </a:solidFill>
                  </a:tcPr>
                </a:tc>
                <a:tc>
                  <a:txBody>
                    <a:bodyPr/>
                    <a:lstStyle/>
                    <a:p>
                      <a:pPr algn="ctr"/>
                      <a:r>
                        <a:rPr lang="en-US" sz="1100" dirty="0"/>
                        <a:t>Disqualify</a:t>
                      </a:r>
                    </a:p>
                  </a:txBody>
                  <a:tcPr>
                    <a:solidFill>
                      <a:schemeClr val="accent1">
                        <a:lumMod val="60000"/>
                        <a:lumOff val="4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4026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983F1FA-211D-3044-9E35-958DFBC26156}" type="slidenum">
              <a:rPr lang="en-US" smtClean="0">
                <a:solidFill>
                  <a:prstClr val="white"/>
                </a:solidFill>
              </a:rPr>
              <a:pPr/>
              <a:t>4</a:t>
            </a:fld>
            <a:endParaRPr lang="en-US" dirty="0">
              <a:solidFill>
                <a:prstClr val="white"/>
              </a:solidFill>
            </a:endParaRPr>
          </a:p>
        </p:txBody>
      </p:sp>
      <p:sp>
        <p:nvSpPr>
          <p:cNvPr id="4" name="Title 3"/>
          <p:cNvSpPr>
            <a:spLocks noGrp="1"/>
          </p:cNvSpPr>
          <p:nvPr>
            <p:ph type="title"/>
          </p:nvPr>
        </p:nvSpPr>
        <p:spPr/>
        <p:txBody>
          <a:bodyPr/>
          <a:lstStyle/>
          <a:p>
            <a:r>
              <a:rPr lang="en-US" dirty="0"/>
              <a:t>Domain Definitions</a:t>
            </a:r>
          </a:p>
        </p:txBody>
      </p:sp>
      <p:sp>
        <p:nvSpPr>
          <p:cNvPr id="6" name="Rectangle 5"/>
          <p:cNvSpPr/>
          <p:nvPr/>
        </p:nvSpPr>
        <p:spPr>
          <a:xfrm>
            <a:off x="519545" y="1559951"/>
            <a:ext cx="8257310" cy="4401205"/>
          </a:xfrm>
          <a:prstGeom prst="rect">
            <a:avLst/>
          </a:prstGeom>
        </p:spPr>
        <p:txBody>
          <a:bodyPr wrap="square">
            <a:spAutoFit/>
          </a:bodyPr>
          <a:lstStyle/>
          <a:p>
            <a:r>
              <a:rPr lang="en-US" sz="1400" b="1" u="sng" dirty="0">
                <a:solidFill>
                  <a:srgbClr val="333E48"/>
                </a:solidFill>
                <a:latin typeface="National2"/>
              </a:rPr>
              <a:t>Goals</a:t>
            </a:r>
            <a:r>
              <a:rPr lang="en-US" sz="1400" b="1" dirty="0">
                <a:solidFill>
                  <a:srgbClr val="333E48"/>
                </a:solidFill>
                <a:latin typeface="National2"/>
              </a:rPr>
              <a:t> </a:t>
            </a:r>
            <a:r>
              <a:rPr lang="en-US" sz="1400" dirty="0">
                <a:solidFill>
                  <a:srgbClr val="333E48"/>
                </a:solidFill>
                <a:latin typeface="National2"/>
              </a:rPr>
              <a:t>- Do the objectives of the project align with White House, SecVA, Modernization, and VEO mission, priorities, and initiatives?</a:t>
            </a:r>
            <a:br>
              <a:rPr lang="en-US" sz="1400" dirty="0">
                <a:solidFill>
                  <a:srgbClr val="000000"/>
                </a:solidFill>
              </a:rPr>
            </a:br>
            <a:br>
              <a:rPr lang="en-US" sz="1400" dirty="0">
                <a:solidFill>
                  <a:srgbClr val="000000"/>
                </a:solidFill>
              </a:rPr>
            </a:br>
            <a:r>
              <a:rPr lang="en-US" sz="1400" b="1" u="sng" dirty="0">
                <a:solidFill>
                  <a:srgbClr val="333E48"/>
                </a:solidFill>
                <a:latin typeface="National2"/>
              </a:rPr>
              <a:t>Desirability</a:t>
            </a:r>
            <a:r>
              <a:rPr lang="en-US" sz="1400" b="1" dirty="0">
                <a:solidFill>
                  <a:srgbClr val="333E48"/>
                </a:solidFill>
                <a:latin typeface="National2"/>
              </a:rPr>
              <a:t> </a:t>
            </a:r>
            <a:r>
              <a:rPr lang="en-US" sz="1400" dirty="0">
                <a:solidFill>
                  <a:srgbClr val="333E48"/>
                </a:solidFill>
                <a:latin typeface="National2"/>
              </a:rPr>
              <a:t>- Are the anticipated outcomes of high value? Who benefits: Employees, Enterprise, Veterans? How important is the problem that the applicant is attempting to solve?</a:t>
            </a:r>
            <a:br>
              <a:rPr lang="en-US" sz="1400" dirty="0">
                <a:solidFill>
                  <a:srgbClr val="000000"/>
                </a:solidFill>
              </a:rPr>
            </a:br>
            <a:br>
              <a:rPr lang="en-US" sz="1400" dirty="0">
                <a:solidFill>
                  <a:srgbClr val="000000"/>
                </a:solidFill>
              </a:rPr>
            </a:br>
            <a:r>
              <a:rPr lang="en-US" sz="1400" b="1" u="sng" dirty="0">
                <a:solidFill>
                  <a:srgbClr val="333E48"/>
                </a:solidFill>
                <a:latin typeface="National2"/>
              </a:rPr>
              <a:t>Costs &amp; Return On Investment (ROI)</a:t>
            </a:r>
            <a:r>
              <a:rPr lang="en-US" sz="1400" b="1" dirty="0">
                <a:solidFill>
                  <a:srgbClr val="333E48"/>
                </a:solidFill>
                <a:latin typeface="National2"/>
              </a:rPr>
              <a:t> </a:t>
            </a:r>
            <a:r>
              <a:rPr lang="en-US" sz="1400" dirty="0">
                <a:solidFill>
                  <a:srgbClr val="333E48"/>
                </a:solidFill>
                <a:latin typeface="National2"/>
              </a:rPr>
              <a:t>- Is the cost of fulfilling this request known? What portion of the costs will VEO cover? Is there a business case to support the request? Will this project reduce costs/future financial burden?</a:t>
            </a:r>
            <a:br>
              <a:rPr lang="en-US" sz="1400" dirty="0">
                <a:solidFill>
                  <a:srgbClr val="000000"/>
                </a:solidFill>
              </a:rPr>
            </a:br>
            <a:br>
              <a:rPr lang="en-US" sz="1400" dirty="0">
                <a:solidFill>
                  <a:srgbClr val="000000"/>
                </a:solidFill>
              </a:rPr>
            </a:br>
            <a:r>
              <a:rPr lang="en-US" sz="1400" b="1" u="sng" dirty="0">
                <a:solidFill>
                  <a:srgbClr val="333E48"/>
                </a:solidFill>
                <a:latin typeface="National2"/>
              </a:rPr>
              <a:t>Risk</a:t>
            </a:r>
            <a:r>
              <a:rPr lang="en-US" sz="1400" dirty="0">
                <a:solidFill>
                  <a:srgbClr val="333E48"/>
                </a:solidFill>
                <a:latin typeface="National2"/>
              </a:rPr>
              <a:t> - Have the necessary resources been committed by any external stakeholders? Is there a plan to measure progress/success? Is this a high risk project? Are there any technical/system dependencies?</a:t>
            </a:r>
            <a:br>
              <a:rPr lang="en-US" sz="1400" dirty="0">
                <a:solidFill>
                  <a:srgbClr val="000000"/>
                </a:solidFill>
              </a:rPr>
            </a:br>
            <a:br>
              <a:rPr lang="en-US" sz="1400" dirty="0">
                <a:solidFill>
                  <a:srgbClr val="000000"/>
                </a:solidFill>
              </a:rPr>
            </a:br>
            <a:r>
              <a:rPr lang="en-US" sz="1400" b="1" u="sng" dirty="0">
                <a:solidFill>
                  <a:srgbClr val="333E48"/>
                </a:solidFill>
                <a:latin typeface="National2"/>
              </a:rPr>
              <a:t>Feasibility</a:t>
            </a:r>
            <a:r>
              <a:rPr lang="en-US" sz="1400" dirty="0">
                <a:solidFill>
                  <a:srgbClr val="333E48"/>
                </a:solidFill>
                <a:latin typeface="National2"/>
              </a:rPr>
              <a:t> - Is the timeline flexible; does it match VEO staff availability? Does the requested support match VEO staff skills? Will VEO be able to deliver a viable product?</a:t>
            </a:r>
            <a:br>
              <a:rPr lang="en-US" sz="1400" dirty="0">
                <a:solidFill>
                  <a:srgbClr val="000000"/>
                </a:solidFill>
              </a:rPr>
            </a:br>
            <a:br>
              <a:rPr lang="en-US" sz="1400" dirty="0">
                <a:solidFill>
                  <a:srgbClr val="000000"/>
                </a:solidFill>
              </a:rPr>
            </a:br>
            <a:r>
              <a:rPr lang="en-US" sz="1400" b="1" u="sng" dirty="0">
                <a:solidFill>
                  <a:srgbClr val="333E48"/>
                </a:solidFill>
                <a:latin typeface="National2"/>
              </a:rPr>
              <a:t>Future Benefit</a:t>
            </a:r>
            <a:r>
              <a:rPr lang="en-US" sz="1400" dirty="0">
                <a:solidFill>
                  <a:srgbClr val="333E48"/>
                </a:solidFill>
                <a:latin typeface="National2"/>
              </a:rPr>
              <a:t> - Benefits gained if the project were to be broadened beyond its current scope. Could the project eventually be leveraged across the organization? Are there other secondary (future) benefits? What is the Level of effort and time required to bring the project to scale and derive additional benefits?</a:t>
            </a:r>
            <a:endParaRPr lang="en-US" sz="1400" dirty="0">
              <a:solidFill>
                <a:srgbClr val="000000"/>
              </a:solidFill>
            </a:endParaRPr>
          </a:p>
        </p:txBody>
      </p:sp>
      <p:sp>
        <p:nvSpPr>
          <p:cNvPr id="7" name="Title 1"/>
          <p:cNvSpPr txBox="1">
            <a:spLocks/>
          </p:cNvSpPr>
          <p:nvPr/>
        </p:nvSpPr>
        <p:spPr>
          <a:xfrm>
            <a:off x="419100" y="699886"/>
            <a:ext cx="8519948" cy="96799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b="1" kern="1200" baseline="0">
                <a:solidFill>
                  <a:schemeClr val="bg1"/>
                </a:solidFill>
                <a:latin typeface="+mj-lt"/>
                <a:ea typeface="+mj-ea"/>
                <a:cs typeface="+mj-cs"/>
              </a:defRPr>
            </a:lvl1pPr>
          </a:lstStyle>
          <a:p>
            <a:pPr algn="l"/>
            <a:r>
              <a:rPr lang="en-US" sz="2400" dirty="0">
                <a:solidFill>
                  <a:schemeClr val="tx2"/>
                </a:solidFill>
              </a:rPr>
              <a:t>Items on the Intake Scoring Matrix are grouped into the following six Domains</a:t>
            </a:r>
          </a:p>
        </p:txBody>
      </p:sp>
    </p:spTree>
    <p:extLst>
      <p:ext uri="{BB962C8B-B14F-4D97-AF65-F5344CB8AC3E}">
        <p14:creationId xmlns:p14="http://schemas.microsoft.com/office/powerpoint/2010/main" val="171388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983F1FA-211D-3044-9E35-958DFBC26156}" type="slidenum">
              <a:rPr lang="en-US" smtClean="0">
                <a:solidFill>
                  <a:prstClr val="white"/>
                </a:solidFill>
              </a:rPr>
              <a:pPr/>
              <a:t>5</a:t>
            </a:fld>
            <a:endParaRPr lang="en-US" dirty="0">
              <a:solidFill>
                <a:prstClr val="white"/>
              </a:solidFill>
            </a:endParaRPr>
          </a:p>
        </p:txBody>
      </p:sp>
      <p:sp>
        <p:nvSpPr>
          <p:cNvPr id="4" name="Title 3"/>
          <p:cNvSpPr>
            <a:spLocks noGrp="1"/>
          </p:cNvSpPr>
          <p:nvPr>
            <p:ph type="title"/>
          </p:nvPr>
        </p:nvSpPr>
        <p:spPr/>
        <p:txBody>
          <a:bodyPr/>
          <a:lstStyle/>
          <a:p>
            <a:r>
              <a:rPr lang="en-US" dirty="0"/>
              <a:t>Domain Weights</a:t>
            </a:r>
          </a:p>
        </p:txBody>
      </p:sp>
      <p:sp>
        <p:nvSpPr>
          <p:cNvPr id="6" name="Content Placeholder 7">
            <a:extLst>
              <a:ext uri="{FF2B5EF4-FFF2-40B4-BE49-F238E27FC236}">
                <a16:creationId xmlns:a16="http://schemas.microsoft.com/office/drawing/2014/main" id="{9CAFE1BF-4C2B-4ADC-8A4C-3FD9000AD232}"/>
              </a:ext>
            </a:extLst>
          </p:cNvPr>
          <p:cNvSpPr txBox="1">
            <a:spLocks/>
          </p:cNvSpPr>
          <p:nvPr/>
        </p:nvSpPr>
        <p:spPr>
          <a:xfrm>
            <a:off x="152400" y="762003"/>
            <a:ext cx="8610599" cy="76628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b="1" dirty="0">
                <a:solidFill>
                  <a:srgbClr val="003F72"/>
                </a:solidFill>
                <a:latin typeface="Myriad Pro"/>
              </a:rPr>
              <a:t>Items within Domains have equal weights. Domains are weighted by importance using the Analytic Hierarchy Process.</a:t>
            </a:r>
          </a:p>
        </p:txBody>
      </p:sp>
      <p:pic>
        <p:nvPicPr>
          <p:cNvPr id="7" name="Picture 6"/>
          <p:cNvPicPr>
            <a:picLocks noChangeAspect="1"/>
          </p:cNvPicPr>
          <p:nvPr/>
        </p:nvPicPr>
        <p:blipFill>
          <a:blip r:embed="rId2"/>
          <a:stretch>
            <a:fillRect/>
          </a:stretch>
        </p:blipFill>
        <p:spPr>
          <a:xfrm>
            <a:off x="152400" y="1671149"/>
            <a:ext cx="8689944" cy="4395460"/>
          </a:xfrm>
          <a:prstGeom prst="rect">
            <a:avLst/>
          </a:prstGeom>
        </p:spPr>
      </p:pic>
    </p:spTree>
    <p:extLst>
      <p:ext uri="{BB962C8B-B14F-4D97-AF65-F5344CB8AC3E}">
        <p14:creationId xmlns:p14="http://schemas.microsoft.com/office/powerpoint/2010/main" val="2405158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VE-Colors-03">
      <a:dk1>
        <a:srgbClr val="000000"/>
      </a:dk1>
      <a:lt1>
        <a:srgbClr val="FFFFFF"/>
      </a:lt1>
      <a:dk2>
        <a:srgbClr val="112E51"/>
      </a:dk2>
      <a:lt2>
        <a:srgbClr val="0071BC"/>
      </a:lt2>
      <a:accent1>
        <a:srgbClr val="02BFE7"/>
      </a:accent1>
      <a:accent2>
        <a:srgbClr val="FDB81E"/>
      </a:accent2>
      <a:accent3>
        <a:srgbClr val="008522"/>
      </a:accent3>
      <a:accent4>
        <a:srgbClr val="FF8719"/>
      </a:accent4>
      <a:accent5>
        <a:srgbClr val="5B616B"/>
      </a:accent5>
      <a:accent6>
        <a:srgbClr val="9BDAF1"/>
      </a:accent6>
      <a:hlink>
        <a:srgbClr val="02BFE7"/>
      </a:hlink>
      <a:folHlink>
        <a:srgbClr val="9BDAF1"/>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myVA">
      <a:dk1>
        <a:srgbClr val="000000"/>
      </a:dk1>
      <a:lt1>
        <a:sysClr val="window" lastClr="FFFFFF"/>
      </a:lt1>
      <a:dk2>
        <a:srgbClr val="003F72"/>
      </a:dk2>
      <a:lt2>
        <a:srgbClr val="EEECE1"/>
      </a:lt2>
      <a:accent1>
        <a:srgbClr val="C62630"/>
      </a:accent1>
      <a:accent2>
        <a:srgbClr val="0083BE"/>
      </a:accent2>
      <a:accent3>
        <a:srgbClr val="F3CF45"/>
      </a:accent3>
      <a:accent4>
        <a:srgbClr val="F7955B"/>
      </a:accent4>
      <a:accent5>
        <a:srgbClr val="839097"/>
      </a:accent5>
      <a:accent6>
        <a:srgbClr val="DCDDDE"/>
      </a:accent6>
      <a:hlink>
        <a:srgbClr val="C2B48F"/>
      </a:hlink>
      <a:folHlink>
        <a:srgbClr val="A3A8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4_Office Theme">
  <a:themeElements>
    <a:clrScheme name="myVA">
      <a:dk1>
        <a:srgbClr val="000000"/>
      </a:dk1>
      <a:lt1>
        <a:sysClr val="window" lastClr="FFFFFF"/>
      </a:lt1>
      <a:dk2>
        <a:srgbClr val="003F72"/>
      </a:dk2>
      <a:lt2>
        <a:srgbClr val="EEECE1"/>
      </a:lt2>
      <a:accent1>
        <a:srgbClr val="C62630"/>
      </a:accent1>
      <a:accent2>
        <a:srgbClr val="0083BE"/>
      </a:accent2>
      <a:accent3>
        <a:srgbClr val="F3CF45"/>
      </a:accent3>
      <a:accent4>
        <a:srgbClr val="F7955B"/>
      </a:accent4>
      <a:accent5>
        <a:srgbClr val="839097"/>
      </a:accent5>
      <a:accent6>
        <a:srgbClr val="DCDDDE"/>
      </a:accent6>
      <a:hlink>
        <a:srgbClr val="C2B48F"/>
      </a:hlink>
      <a:folHlink>
        <a:srgbClr val="A3A8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3D66CA45BC8364CBAF7E03DFA195D0D" ma:contentTypeVersion="1" ma:contentTypeDescription="Create a new document." ma:contentTypeScope="" ma:versionID="6ef829db7425108a7b10a00cdb98bb03">
  <xsd:schema xmlns:xsd="http://www.w3.org/2001/XMLSchema" xmlns:xs="http://www.w3.org/2001/XMLSchema" xmlns:p="http://schemas.microsoft.com/office/2006/metadata/properties" targetNamespace="http://schemas.microsoft.com/office/2006/metadata/properties" ma:root="true" ma:fieldsID="862716485752898f21a3a4643d9fd4a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3B2482-4C82-4EEC-969A-94F47D7AAC24}">
  <ds:schemaRefs>
    <ds:schemaRef ds:uri="http://schemas.microsoft.com/sharepoint/v3/contenttype/forms"/>
  </ds:schemaRefs>
</ds:datastoreItem>
</file>

<file path=customXml/itemProps2.xml><?xml version="1.0" encoding="utf-8"?>
<ds:datastoreItem xmlns:ds="http://schemas.openxmlformats.org/officeDocument/2006/customXml" ds:itemID="{8CBE3461-769C-419A-946D-5F4089BC14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354D546-EFE9-48C7-99C8-EA852F1A1487}">
  <ds:schemaRefs>
    <ds:schemaRef ds:uri="http://purl.org/dc/elements/1.1/"/>
    <ds:schemaRef ds:uri="http://schemas.microsoft.com/office/infopath/2007/PartnerControls"/>
    <ds:schemaRef ds:uri="http://purl.org/dc/dcmitype/"/>
    <ds:schemaRef ds:uri="http://purl.org/dc/terms/"/>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5825</TotalTime>
  <Words>537</Words>
  <Application>Microsoft Office PowerPoint</Application>
  <PresentationFormat>On-screen Show (4:3)</PresentationFormat>
  <Paragraphs>95</Paragraphs>
  <Slides>5</Slides>
  <Notes>1</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2</vt:i4>
      </vt:variant>
      <vt:variant>
        <vt:lpstr>Slide Titles</vt:lpstr>
      </vt:variant>
      <vt:variant>
        <vt:i4>5</vt:i4>
      </vt:variant>
    </vt:vector>
  </HeadingPairs>
  <TitlesOfParts>
    <vt:vector size="21" baseType="lpstr">
      <vt:lpstr>Arial</vt:lpstr>
      <vt:lpstr>Calibri</vt:lpstr>
      <vt:lpstr>Calibri Light</vt:lpstr>
      <vt:lpstr>Cooper Hewitt Book</vt:lpstr>
      <vt:lpstr>Franklin Gothic Book</vt:lpstr>
      <vt:lpstr>Franklin Gothic Medium</vt:lpstr>
      <vt:lpstr>Georgia</vt:lpstr>
      <vt:lpstr>Myriad Pro</vt:lpstr>
      <vt:lpstr>National2</vt:lpstr>
      <vt:lpstr>Palatino</vt:lpstr>
      <vt:lpstr>Roboto</vt:lpstr>
      <vt:lpstr>Office Theme</vt:lpstr>
      <vt:lpstr>3_Office Theme</vt:lpstr>
      <vt:lpstr>4_Office Theme</vt:lpstr>
      <vt:lpstr>think-cell Slide</vt:lpstr>
      <vt:lpstr>Microsoft Excel Worksheet</vt:lpstr>
      <vt:lpstr>PowerPoint Presentation</vt:lpstr>
      <vt:lpstr>PowerPoint Presentation</vt:lpstr>
      <vt:lpstr>VEO Intake Scoring Process</vt:lpstr>
      <vt:lpstr>Domain Definitions</vt:lpstr>
      <vt:lpstr>Domain Weights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Stienstra</dc:creator>
  <cp:lastModifiedBy>Navigato, Nicole L., VACO</cp:lastModifiedBy>
  <cp:revision>481</cp:revision>
  <dcterms:created xsi:type="dcterms:W3CDTF">2016-09-26T23:16:52Z</dcterms:created>
  <dcterms:modified xsi:type="dcterms:W3CDTF">2018-08-10T17:55:33Z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0x010100E3D66CA45BC8364CBAF7E03DFA195D0D</vt:lpwstr>
  </property>
</Properties>
</file>