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386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740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84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1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35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885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54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63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247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29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2123D-07E7-4E63-B89D-43991E67D5C5}" type="datetimeFigureOut">
              <a:rPr lang="es-EC" smtClean="0"/>
              <a:t>21/12/2023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333F4F-6565-4580-9D89-D5F13D005AF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BB087-2ACB-6CDD-C6CA-C2058CA4E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600" dirty="0"/>
              <a:t>UNIVERSIDAD INTERNACIONAL DEL ECUADOR</a:t>
            </a:r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INGENIERIA EN SISTEMAS </a:t>
            </a:r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LÓGICA DE PROGRAMACIÓN</a:t>
            </a:r>
            <a:br>
              <a:rPr lang="es-ES" sz="3600" dirty="0"/>
            </a:br>
            <a:r>
              <a:rPr lang="es-ES" sz="3600" dirty="0"/>
              <a:t>1-SI-ELMD-A-22024</a:t>
            </a:r>
            <a:endParaRPr lang="es-EC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68D95-49C7-9348-B1B3-127600561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NOMBRE: Nicole Andrade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668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D3BB-ADA3-BD26-E68C-EDD3FD84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GENERADOR DE CONTRASEÑAS SEGURAS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B1D79-AECE-43E9-8AC2-F2C1B54B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25375"/>
          </a:xfrm>
        </p:spPr>
        <p:txBody>
          <a:bodyPr/>
          <a:lstStyle/>
          <a:p>
            <a:r>
              <a:rPr lang="es-ES" dirty="0"/>
              <a:t>Programa: Python</a:t>
            </a:r>
          </a:p>
          <a:p>
            <a:r>
              <a:rPr lang="es-ES" dirty="0"/>
              <a:t>Objetivo:</a:t>
            </a:r>
          </a:p>
          <a:p>
            <a:r>
              <a:rPr lang="es-ES" dirty="0"/>
              <a:t>Generar un programa que permita al usuario generar una contraseña segura sin importar su longitud, siempre y cuando el usuario se registre podrá acceder al número de contraseñas que el desee.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90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09609E-E033-E010-7CB4-7D016A1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95" y="45157"/>
            <a:ext cx="7636227" cy="6197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48B637-FE43-F3C0-700A-C89257416A8D}"/>
              </a:ext>
            </a:extLst>
          </p:cNvPr>
          <p:cNvSpPr txBox="1"/>
          <p:nvPr/>
        </p:nvSpPr>
        <p:spPr>
          <a:xfrm>
            <a:off x="1095022" y="1960222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flujo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FF15A7-6786-D917-17DC-D3A7E051D308}"/>
              </a:ext>
            </a:extLst>
          </p:cNvPr>
          <p:cNvSpPr txBox="1"/>
          <p:nvPr/>
        </p:nvSpPr>
        <p:spPr>
          <a:xfrm>
            <a:off x="7055556" y="1406224"/>
            <a:ext cx="168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Bienvenida ingreso al sistema</a:t>
            </a: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C39103-D916-122B-D768-EA188D7F7B98}"/>
              </a:ext>
            </a:extLst>
          </p:cNvPr>
          <p:cNvSpPr txBox="1"/>
          <p:nvPr/>
        </p:nvSpPr>
        <p:spPr>
          <a:xfrm>
            <a:off x="7055556" y="4112948"/>
            <a:ext cx="168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Ingreso de usuario o contraseña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38246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D5A362-A6A4-C2FE-E3B7-D815BCD0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89" y="0"/>
            <a:ext cx="6773333" cy="61072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32F79F-D385-0A5C-1411-3BEB29ABCA88}"/>
              </a:ext>
            </a:extLst>
          </p:cNvPr>
          <p:cNvSpPr txBox="1"/>
          <p:nvPr/>
        </p:nvSpPr>
        <p:spPr>
          <a:xfrm>
            <a:off x="1123245" y="1932800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flujo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5BF026-EAE8-5FE1-A4A0-1959FD1E2C1C}"/>
              </a:ext>
            </a:extLst>
          </p:cNvPr>
          <p:cNvSpPr txBox="1"/>
          <p:nvPr/>
        </p:nvSpPr>
        <p:spPr>
          <a:xfrm>
            <a:off x="7563556" y="146756"/>
            <a:ext cx="181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Bienvenida ingreso del usuario</a:t>
            </a: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1E51E-E5E1-1B28-B161-29F794BA68D9}"/>
              </a:ext>
            </a:extLst>
          </p:cNvPr>
          <p:cNvSpPr txBox="1"/>
          <p:nvPr/>
        </p:nvSpPr>
        <p:spPr>
          <a:xfrm>
            <a:off x="7563555" y="4511933"/>
            <a:ext cx="18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Ingreso de solicitud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D2C947-8BE6-CAB0-A504-643281B78A08}"/>
              </a:ext>
            </a:extLst>
          </p:cNvPr>
          <p:cNvSpPr txBox="1"/>
          <p:nvPr/>
        </p:nvSpPr>
        <p:spPr>
          <a:xfrm>
            <a:off x="7563555" y="1609635"/>
            <a:ext cx="181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Requerimiento de contraseña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521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38EBAD-D838-DBB3-DE05-42CF4D39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445029"/>
            <a:ext cx="7392716" cy="52445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8924DD-E3ED-4F29-92B8-57D60F17CD4E}"/>
              </a:ext>
            </a:extLst>
          </p:cNvPr>
          <p:cNvSpPr txBox="1"/>
          <p:nvPr/>
        </p:nvSpPr>
        <p:spPr>
          <a:xfrm>
            <a:off x="6795911" y="1117600"/>
            <a:ext cx="200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Contraseña generada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F950D9-2D3D-44D3-E677-C5502C16AFA1}"/>
              </a:ext>
            </a:extLst>
          </p:cNvPr>
          <p:cNvSpPr txBox="1"/>
          <p:nvPr/>
        </p:nvSpPr>
        <p:spPr>
          <a:xfrm>
            <a:off x="1117601" y="1910222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Diagrama de flujo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6432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DE461-75A9-9FA0-7C67-595CC52E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APRENDIZAJE </a:t>
            </a:r>
            <a:br>
              <a:rPr lang="es-ES" dirty="0"/>
            </a:br>
            <a:r>
              <a:rPr lang="es-ES" dirty="0"/>
              <a:t>Y </a:t>
            </a:r>
            <a:br>
              <a:rPr lang="es-ES" dirty="0"/>
            </a:br>
            <a:r>
              <a:rPr lang="es-ES" dirty="0"/>
              <a:t>OPORTUNIDADES DE MEJORA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07746-0C61-EF70-6343-941AB7A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Aprendizaje:</a:t>
            </a:r>
          </a:p>
          <a:p>
            <a:r>
              <a:rPr lang="es-ES" dirty="0"/>
              <a:t>Resolución de conflictos, investigación de la funcionabilidad de todos los elementos de programación</a:t>
            </a:r>
          </a:p>
          <a:p>
            <a:endParaRPr lang="es-ES" dirty="0"/>
          </a:p>
          <a:p>
            <a:r>
              <a:rPr lang="es-ES" dirty="0"/>
              <a:t>Oportunidad de mejora:</a:t>
            </a:r>
          </a:p>
          <a:p>
            <a:r>
              <a:rPr lang="es-ES" dirty="0"/>
              <a:t>El programa puede ejecutarse cumpliendo las necesidades que desee exponer el usuario y ya no solo digitar la longitud deseada.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9320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C562F-7AC5-20E0-8F76-FBC34DB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16600" i="1" dirty="0"/>
              <a:t>GRACIAS</a:t>
            </a:r>
            <a:endParaRPr lang="es-EC" sz="16600" i="1" dirty="0"/>
          </a:p>
        </p:txBody>
      </p:sp>
    </p:spTree>
    <p:extLst>
      <p:ext uri="{BB962C8B-B14F-4D97-AF65-F5344CB8AC3E}">
        <p14:creationId xmlns:p14="http://schemas.microsoft.com/office/powerpoint/2010/main" val="4233822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141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UNIVERSIDAD INTERNACIONAL DEL ECUADOR  INGENIERIA EN SISTEMAS   LÓGICA DE PROGRAMACIÓN 1-SI-ELMD-A-22024</vt:lpstr>
      <vt:lpstr>GENERADOR DE CONTRASEÑAS SEGURAS</vt:lpstr>
      <vt:lpstr>Presentación de PowerPoint</vt:lpstr>
      <vt:lpstr>Presentación de PowerPoint</vt:lpstr>
      <vt:lpstr>Presentación de PowerPoint</vt:lpstr>
      <vt:lpstr>APRENDIZAJE  Y  OPORTUNIDADES DE MEJORA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INTERNACIONAL DEL ECUADOR  INGENIERIA EN SISTEMAS   LÓGICA DE PROGRAMACIÓN 1-SI-ELMD-A-22024</dc:title>
  <dc:creator>user</dc:creator>
  <cp:lastModifiedBy>user</cp:lastModifiedBy>
  <cp:revision>2</cp:revision>
  <dcterms:created xsi:type="dcterms:W3CDTF">2023-12-22T04:02:34Z</dcterms:created>
  <dcterms:modified xsi:type="dcterms:W3CDTF">2023-12-22T11:45:18Z</dcterms:modified>
</cp:coreProperties>
</file>