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60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71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45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3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3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62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3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56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57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F9D7-359F-419C-820E-AC70464EA58F}" type="datetimeFigureOut">
              <a:rPr lang="de-DE" smtClean="0"/>
              <a:t>29.10.2013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C9FD-985E-4DA6-AC53-18FD97EC8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8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699534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0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48680"/>
            <a:ext cx="357224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4464496" cy="21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07504" y="116579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netspecification.txt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2373" y="3203684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net_rules.txt</a:t>
            </a:r>
          </a:p>
        </p:txBody>
      </p:sp>
    </p:spTree>
    <p:extLst>
      <p:ext uri="{BB962C8B-B14F-4D97-AF65-F5344CB8AC3E}">
        <p14:creationId xmlns:p14="http://schemas.microsoft.com/office/powerpoint/2010/main" val="21069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35458" y="248579"/>
            <a:ext cx="351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Neue Bus-Regel durch bus_rules.txt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6" y="764704"/>
            <a:ext cx="493769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9512" y="2987660"/>
            <a:ext cx="36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Führt zu Ergänzungen in net_rules.txt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6" y="3501008"/>
            <a:ext cx="44754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0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35458" y="248579"/>
            <a:ext cx="351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Neue Bus-Regel durch bus_rules.txt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6" y="764704"/>
            <a:ext cx="493769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9512" y="2987660"/>
            <a:ext cx="36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Führt zu Ergänzungen in net_rules.txt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6" y="3501008"/>
            <a:ext cx="44754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860033" y="1741165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</a:t>
            </a:r>
          </a:p>
          <a:p>
            <a:r>
              <a:rPr lang="en-US" dirty="0"/>
              <a:t>2. Read each line in file, seeking first one that starts with bus</a:t>
            </a:r>
          </a:p>
          <a:p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.</a:t>
            </a:r>
          </a:p>
          <a:p>
            <a:r>
              <a:rPr lang="en-US" dirty="0"/>
              <a:t>3. For each line with matching name, parse line to get net name.</a:t>
            </a:r>
          </a:p>
          <a:p>
            <a:r>
              <a:rPr lang="en-US" dirty="0"/>
              <a:t>4. Append net name with rule text to rules file.</a:t>
            </a:r>
          </a:p>
          <a:p>
            <a:r>
              <a:rPr lang="en-US" dirty="0"/>
              <a:t>5. Repeat from 3 until left of line no longer matches bus name.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3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70" y="-99392"/>
            <a:ext cx="53530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095375"/>
            <a:ext cx="45053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5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665638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1" y="675647"/>
            <a:ext cx="56673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4" y="2564904"/>
            <a:ext cx="58102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7" y="4581128"/>
            <a:ext cx="5314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8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borrmanj</dc:creator>
  <cp:lastModifiedBy>borrmanj</cp:lastModifiedBy>
  <cp:revision>2</cp:revision>
  <dcterms:created xsi:type="dcterms:W3CDTF">2013-10-29T07:55:36Z</dcterms:created>
  <dcterms:modified xsi:type="dcterms:W3CDTF">2013-10-29T08:15:07Z</dcterms:modified>
</cp:coreProperties>
</file>