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56" r:id="rId12"/>
    <p:sldId id="469" r:id="rId13"/>
    <p:sldId id="453" r:id="rId14"/>
    <p:sldId id="466" r:id="rId15"/>
    <p:sldId id="465" r:id="rId16"/>
    <p:sldId id="470" r:id="rId17"/>
    <p:sldId id="455" r:id="rId18"/>
    <p:sldId id="457" r:id="rId19"/>
    <p:sldId id="467" r:id="rId20"/>
    <p:sldId id="468" r:id="rId21"/>
    <p:sldId id="474" r:id="rId22"/>
    <p:sldId id="475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92" d="100"/>
          <a:sy n="92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10/9/14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10/9/14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8.jp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9.jpg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5.xml"/><Relationship Id="rId8" Type="http://schemas.openxmlformats.org/officeDocument/2006/relationships/image" Target="../media/image10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11.jpe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0.xml"/><Relationship Id="rId8" Type="http://schemas.openxmlformats.org/officeDocument/2006/relationships/image" Target="../media/image12.png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2.xml"/><Relationship Id="rId7" Type="http://schemas.openxmlformats.org/officeDocument/2006/relationships/image" Target="../media/image13.jpg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1.jpe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8" Type="http://schemas.openxmlformats.org/officeDocument/2006/relationships/image" Target="../media/image2.jpe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3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584153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745450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DEMO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7609" y="2564904"/>
            <a:ext cx="3306599" cy="25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12 minutos por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59532" y="5445224"/>
            <a:ext cx="8424936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2nd COURSE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9269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1610951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</a:p>
          <a:p>
            <a:pPr algn="ctr"/>
            <a:endParaRPr lang="es-PE" sz="4000" dirty="0"/>
          </a:p>
          <a:p>
            <a:pPr algn="ctr"/>
            <a:r>
              <a:rPr lang="es-PE" sz="4000" dirty="0" smtClean="0"/>
              <a:t>La meta es reemplazar el </a:t>
            </a:r>
            <a:r>
              <a:rPr lang="es-PE" sz="4000" dirty="0" err="1" smtClean="0"/>
              <a:t>array</a:t>
            </a:r>
            <a:r>
              <a:rPr lang="es-PE" sz="4000" dirty="0" smtClean="0"/>
              <a:t> simple por una clase especializada en el manejo de colecciones.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18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18 minutos para todo el recorrido.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574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LQOcNj5qjvpvCZDA9M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DND0cxts5Hta3kAPusX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XDjbaKf15rJiHnNmBav9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gUAA18jSTCdKSqIhEBK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6RliRZpeHAKPwJqBvl9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2DRGCFCULygoc6kTL8sC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Xjra7cOmrzbPOJfIgk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Z3TZR25puoCfT2RGScq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9QRUETUIEzOcAGju7zob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aDHUGmN4PJ9Vkjnh7kMg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czQdQzrgezuOpc5bFhk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1jbH1HonHtM4t1OI0JZ2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jzItpLRE465QulQ9Xun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QuX5296ZHq8KfgumaGo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JzHJlvkQhbxXJdvkJIx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IK5zFAkH4lRsLoniNB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ZvEAh0SdNhYPyJXRckh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dhxgRPWG2pZ4RXDLQKvz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6hs7WrUWqxwLxO2oJvK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23980</TotalTime>
  <Words>711</Words>
  <Application>Microsoft Macintosh PowerPoint</Application>
  <PresentationFormat>On-screen Show (4:3)</PresentationFormat>
  <Paragraphs>126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812</cp:revision>
  <dcterms:created xsi:type="dcterms:W3CDTF">2010-05-16T05:09:58Z</dcterms:created>
  <dcterms:modified xsi:type="dcterms:W3CDTF">2014-10-10T00:51:01Z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