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3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476" r:id="rId3"/>
    <p:sldId id="460" r:id="rId4"/>
    <p:sldId id="461" r:id="rId5"/>
    <p:sldId id="448" r:id="rId6"/>
    <p:sldId id="449" r:id="rId7"/>
    <p:sldId id="464" r:id="rId8"/>
    <p:sldId id="463" r:id="rId9"/>
    <p:sldId id="473" r:id="rId10"/>
    <p:sldId id="462" r:id="rId11"/>
    <p:sldId id="450" r:id="rId12"/>
    <p:sldId id="456" r:id="rId13"/>
    <p:sldId id="469" r:id="rId14"/>
    <p:sldId id="453" r:id="rId15"/>
    <p:sldId id="466" r:id="rId16"/>
    <p:sldId id="465" r:id="rId17"/>
    <p:sldId id="470" r:id="rId18"/>
    <p:sldId id="477" r:id="rId19"/>
    <p:sldId id="478" r:id="rId20"/>
    <p:sldId id="455" r:id="rId21"/>
    <p:sldId id="457" r:id="rId22"/>
    <p:sldId id="467" r:id="rId23"/>
    <p:sldId id="468" r:id="rId24"/>
    <p:sldId id="474" r:id="rId25"/>
    <p:sldId id="475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89244" autoAdjust="0"/>
  </p:normalViewPr>
  <p:slideViewPr>
    <p:cSldViewPr>
      <p:cViewPr varScale="1">
        <p:scale>
          <a:sx n="107" d="100"/>
          <a:sy n="107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10/17/14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http://sweetclipart.com/multisite/sweetclipart/files/question_mark_blue.png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Strategies for larger design changes.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0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2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3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99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0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4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B568-C05F-482F-9F26-AA302B8892DF}" type="datetimeFigureOut">
              <a:rPr lang="es-ES" smtClean="0"/>
              <a:pPr/>
              <a:t>10/17/14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8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8.jpg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9.jpg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6.xml"/><Relationship Id="rId8" Type="http://schemas.openxmlformats.org/officeDocument/2006/relationships/image" Target="../media/image10.png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8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9.xm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Relationship Id="rId6" Type="http://schemas.openxmlformats.org/officeDocument/2006/relationships/image" Target="../media/image11.jpeg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1.xml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2.xml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3.xml"/><Relationship Id="rId8" Type="http://schemas.openxmlformats.org/officeDocument/2006/relationships/image" Target="../media/image12.png"/><Relationship Id="rId1" Type="http://schemas.openxmlformats.org/officeDocument/2006/relationships/tags" Target="../tags/tag78.xml"/><Relationship Id="rId2" Type="http://schemas.openxmlformats.org/officeDocument/2006/relationships/tags" Target="../tags/tag7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5.xml"/><Relationship Id="rId7" Type="http://schemas.openxmlformats.org/officeDocument/2006/relationships/image" Target="../media/image13.jpg"/><Relationship Id="rId1" Type="http://schemas.openxmlformats.org/officeDocument/2006/relationships/tags" Target="../tags/tag86.xml"/><Relationship Id="rId2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image" Target="../media/image1.jpe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2.jpe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.xml"/><Relationship Id="rId8" Type="http://schemas.openxmlformats.org/officeDocument/2006/relationships/image" Target="../media/image3.jpe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image" Target="../media/image5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9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2132705"/>
            <a:ext cx="7772400" cy="1584327"/>
          </a:xfrm>
        </p:spPr>
        <p:txBody>
          <a:bodyPr>
            <a:normAutofit fontScale="90000"/>
          </a:bodyPr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93195" y="584153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5072" y="5745450"/>
            <a:ext cx="510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628800"/>
            <a:ext cx="2376264" cy="4143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87136"/>
            <a:ext cx="9144000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rgbClr val="FFFFFF"/>
                </a:solidFill>
              </a:rPr>
              <a:t>DEMO</a:t>
            </a:r>
            <a:endParaRPr lang="es-ES" sz="9600" b="1" spc="3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chemeClr val="bg1"/>
                </a:solidFill>
              </a:rPr>
              <a:t>1st COURSE</a:t>
            </a:r>
            <a:endParaRPr lang="es-ES" sz="9600" b="1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3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229200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12 minutos, al finalizar cada hoyo el mejor equipo mostrará sus resultados.</a:t>
            </a:r>
            <a:endParaRPr lang="es-PE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7609" y="2564904"/>
            <a:ext cx="3306599" cy="25767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1208941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IDE, asegurarse que compile y todos los </a:t>
            </a:r>
            <a:r>
              <a:rPr lang="es-PE" sz="3200" dirty="0" err="1" smtClean="0"/>
              <a:t>tests</a:t>
            </a:r>
            <a:r>
              <a:rPr lang="es-PE" sz="3200" dirty="0" smtClean="0"/>
              <a:t> pasen.</a:t>
            </a:r>
          </a:p>
          <a:p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El primer equipo en terminar debe levantar la mano.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12 minutos por hoyo.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 Hole 1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</a:t>
            </a:r>
            <a:r>
              <a:rPr lang="es-PE" sz="4000" dirty="0" smtClean="0"/>
              <a:t>ácticar</a:t>
            </a:r>
            <a:r>
              <a:rPr lang="es-PE" sz="4000" dirty="0" smtClean="0"/>
              <a:t> los ref</a:t>
            </a:r>
            <a:r>
              <a:rPr lang="es-PE" sz="4000" dirty="0" smtClean="0"/>
              <a:t>áctorings Atómicos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68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16356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Refactorings At</a:t>
            </a:r>
            <a:r>
              <a:rPr lang="es-PE" sz="4800" dirty="0" smtClean="0">
                <a:solidFill>
                  <a:srgbClr val="FF0000"/>
                </a:solidFill>
              </a:rPr>
              <a:t>ómicos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1134611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Refactorings base que involucran muy pocas operaciones.</a:t>
            </a:r>
          </a:p>
          <a:p>
            <a:pPr algn="ctr"/>
            <a:endParaRPr lang="es-PE" sz="4000" dirty="0" smtClean="0"/>
          </a:p>
          <a:p>
            <a:pPr marL="571500" indent="-571500">
              <a:buFont typeface="Arial"/>
              <a:buChar char="•"/>
            </a:pPr>
            <a:r>
              <a:rPr lang="es-PE" sz="3600" dirty="0" smtClean="0"/>
              <a:t>Rename</a:t>
            </a:r>
          </a:p>
          <a:p>
            <a:pPr marL="571500" indent="-571500">
              <a:buFont typeface="Arial"/>
              <a:buChar char="•"/>
            </a:pPr>
            <a:r>
              <a:rPr lang="es-PE" sz="3600" dirty="0" smtClean="0"/>
              <a:t>Extract Method / Variable</a:t>
            </a:r>
          </a:p>
          <a:p>
            <a:pPr marL="571500" indent="-571500">
              <a:buFont typeface="Arial"/>
              <a:buChar char="•"/>
            </a:pPr>
            <a:r>
              <a:rPr lang="es-PE" sz="3600" dirty="0" smtClean="0"/>
              <a:t>Inline Method / Variable</a:t>
            </a:r>
          </a:p>
          <a:p>
            <a:pPr marL="571500" indent="-571500">
              <a:buFont typeface="Arial"/>
              <a:buChar char="•"/>
            </a:pPr>
            <a:r>
              <a:rPr lang="es-PE" sz="3600" dirty="0" smtClean="0"/>
              <a:t>Move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74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Objetivos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s-PE" sz="3000" dirty="0" smtClean="0"/>
              <a:t>Aprender </a:t>
            </a:r>
            <a:endParaRPr lang="es-PE" sz="3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58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59532" y="5445224"/>
            <a:ext cx="8424936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rgbClr val="FFFFFF"/>
                </a:solidFill>
              </a:rPr>
              <a:t>2nd COURSE</a:t>
            </a:r>
            <a:endParaRPr lang="es-ES" sz="9600" b="1" spc="3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11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diversas estratégicas de refactorización</a:t>
            </a:r>
          </a:p>
          <a:p>
            <a:pPr algn="ctr"/>
            <a:r>
              <a:rPr lang="es-PE" sz="4000" dirty="0" smtClean="0"/>
              <a:t>(</a:t>
            </a:r>
            <a:r>
              <a:rPr lang="es-PE" sz="4000" dirty="0" err="1" smtClean="0"/>
              <a:t>Parallel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 y </a:t>
            </a:r>
            <a:r>
              <a:rPr lang="es-PE" sz="4000" dirty="0" err="1" smtClean="0"/>
              <a:t>Narrowed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)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51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692696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1610951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es de una clase que representa a un </a:t>
            </a:r>
            <a:r>
              <a:rPr lang="es-PE" sz="4000" dirty="0" err="1" smtClean="0"/>
              <a:t>Stack</a:t>
            </a:r>
            <a:r>
              <a:rPr lang="es-PE" sz="4000" dirty="0" smtClean="0"/>
              <a:t> (Pila) </a:t>
            </a:r>
          </a:p>
          <a:p>
            <a:pPr algn="ctr"/>
            <a:endParaRPr lang="es-PE" sz="4000" dirty="0"/>
          </a:p>
          <a:p>
            <a:pPr algn="ctr"/>
            <a:r>
              <a:rPr lang="es-PE" sz="4000" dirty="0" smtClean="0"/>
              <a:t>La meta es reemplazar el </a:t>
            </a:r>
            <a:r>
              <a:rPr lang="es-PE" sz="4000" dirty="0" err="1" smtClean="0"/>
              <a:t>array</a:t>
            </a:r>
            <a:r>
              <a:rPr lang="es-PE" sz="4000" dirty="0" smtClean="0"/>
              <a:t> simple por una clase especializada en el manejo de colecciones.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75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recorrido de un único hoyo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351552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todo el recorrido es de 18 minutos, al finalizar el tiempo el mejor equipo mostrará sus resultados.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3984" y="1628800"/>
            <a:ext cx="3736031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59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1208941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IDE, asegurarse que compile y todos los </a:t>
            </a:r>
            <a:r>
              <a:rPr lang="es-PE" sz="3200" dirty="0" err="1" smtClean="0"/>
              <a:t>tests</a:t>
            </a:r>
            <a:r>
              <a:rPr lang="es-PE" sz="3200" dirty="0" smtClean="0"/>
              <a:t> pasen.</a:t>
            </a:r>
          </a:p>
          <a:p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El primer equipo en terminar debe levantar la mano.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18 minutos para todo el recorrido.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574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puerta.</a:t>
            </a:r>
          </a:p>
        </p:txBody>
      </p:sp>
      <p:pic>
        <p:nvPicPr>
          <p:cNvPr id="4" name="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2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00823B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DRIVER</a:t>
            </a:r>
            <a:r>
              <a:rPr lang="es-PE" sz="2800" dirty="0" smtClean="0">
                <a:solidFill>
                  <a:srgbClr val="00823B"/>
                </a:solidFill>
              </a:rPr>
              <a:t> 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NAVIGATOR </a:t>
            </a:r>
            <a:r>
              <a:rPr lang="es-PE" sz="2800" dirty="0" smtClean="0">
                <a:solidFill>
                  <a:srgbClr val="00823B"/>
                </a:solidFill>
              </a:rPr>
              <a:t>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</a:t>
            </a:r>
            <a:r>
              <a:rPr lang="es-PE" sz="2800" dirty="0" smtClean="0"/>
              <a:t>Eclipse)</a:t>
            </a:r>
            <a:endParaRPr lang="es-PE" sz="2800" dirty="0" smtClean="0"/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00823B"/>
                </a:solidFill>
              </a:rPr>
              <a:t>*Recomendación*</a:t>
            </a:r>
            <a:br>
              <a:rPr lang="es-PE" sz="2800" dirty="0">
                <a:solidFill>
                  <a:srgbClr val="00823B"/>
                </a:solidFill>
              </a:rPr>
            </a:br>
            <a:r>
              <a:rPr lang="es-PE" sz="2800" dirty="0">
                <a:solidFill>
                  <a:srgbClr val="00823B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00823B"/>
                </a:solidFill>
              </a:rPr>
              <a:t>Resharper</a:t>
            </a:r>
            <a:endParaRPr lang="es-PE" sz="2800" dirty="0">
              <a:solidFill>
                <a:srgbClr val="00823B"/>
              </a:solidFill>
            </a:endParaRP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00823B"/>
                </a:solidFill>
              </a:rPr>
              <a:t>General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</a:t>
            </a:r>
            <a:r>
              <a:rPr lang="es-PE" sz="3500" dirty="0" err="1" smtClean="0"/>
              <a:t>shortcut</a:t>
            </a:r>
            <a:r>
              <a:rPr lang="es-PE" sz="3500" dirty="0" smtClean="0"/>
              <a:t>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4221088"/>
            <a:ext cx="87129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00823B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aLQOcNj5qjvpvCZDA9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DND0cxts5Hta3kAPusX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XDjbaKf15rJiHnNmBav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gUAA18jSTCdKSqIhEBK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6RliRZpeHAKPwJqBvl9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2DRGCFCULygoc6kTL8sC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Xjra7cOmrzbPOJfIgk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Z3TZR25puoCfT2RGScq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9QRUETUIEzOcAGju7zob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aDHUGmN4PJ9Vkjnh7kMg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NczQdQzrgezuOpc5bFhk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1jbH1HonHtM4t1OI0JZ2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jzItpLRE465QulQ9Xu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QuX5296ZHq8KfgumaGo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JzHJlvkQhbxXJdvkJIx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IK5zFAkH4lRsLoniNB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ZvEAh0SdNhYPyJXRckh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dhxgRPWG2pZ4RXDLQKvz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b6hs7WrUWqxwLxO2oJvK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vciFpyFbEikJbcn77mO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sGxqE1KUmyP1bgNKSvL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y5qPJr1ZPISEOMzwMSb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VvCMAYCeCbu18sZOiiT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24058</TotalTime>
  <Words>821</Words>
  <Application>Microsoft Macintosh PowerPoint</Application>
  <PresentationFormat>On-screen Show (4:3)</PresentationFormat>
  <Paragraphs>147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Refactoring GOLF</vt:lpstr>
      <vt:lpstr>Objetivos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DEMO</vt:lpstr>
      <vt:lpstr>1st COURSE</vt:lpstr>
      <vt:lpstr>Objetivo</vt:lpstr>
      <vt:lpstr>Descripción</vt:lpstr>
      <vt:lpstr>Reglas</vt:lpstr>
      <vt:lpstr>Listos Para Comenzar</vt:lpstr>
      <vt:lpstr>Objetivo Hole 1</vt:lpstr>
      <vt:lpstr>Refactorings Atómicos</vt:lpstr>
      <vt:lpstr>2nd COURSE</vt:lpstr>
      <vt:lpstr>Objetivo</vt:lpstr>
      <vt:lpstr>Descripción</vt:lpstr>
      <vt:lpstr>Reglas</vt:lpstr>
      <vt:lpstr>Listos Para Comenzar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 Nuñez</cp:lastModifiedBy>
  <cp:revision>817</cp:revision>
  <dcterms:created xsi:type="dcterms:W3CDTF">2010-05-16T05:09:58Z</dcterms:created>
  <dcterms:modified xsi:type="dcterms:W3CDTF">2014-10-18T03:23:27Z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