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476" r:id="rId3"/>
    <p:sldId id="460" r:id="rId4"/>
    <p:sldId id="461" r:id="rId5"/>
    <p:sldId id="448" r:id="rId6"/>
    <p:sldId id="449" r:id="rId7"/>
    <p:sldId id="464" r:id="rId8"/>
    <p:sldId id="463" r:id="rId9"/>
    <p:sldId id="473" r:id="rId10"/>
    <p:sldId id="462" r:id="rId11"/>
    <p:sldId id="450" r:id="rId12"/>
    <p:sldId id="456" r:id="rId13"/>
    <p:sldId id="469" r:id="rId14"/>
    <p:sldId id="453" r:id="rId15"/>
    <p:sldId id="466" r:id="rId16"/>
    <p:sldId id="465" r:id="rId17"/>
    <p:sldId id="470" r:id="rId18"/>
    <p:sldId id="477" r:id="rId19"/>
    <p:sldId id="475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107" d="100"/>
          <a:sy n="107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10/22/14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8.jpg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9.jp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6.xml"/><Relationship Id="rId8" Type="http://schemas.openxmlformats.org/officeDocument/2006/relationships/image" Target="../media/image10.png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://vimeo.com/15941247" TargetMode="External"/><Relationship Id="rId7" Type="http://schemas.openxmlformats.org/officeDocument/2006/relationships/hyperlink" Target="https://github.com/snahider/Head-First-Design-Patterns" TargetMode="External"/><Relationship Id="rId8" Type="http://schemas.openxmlformats.org/officeDocument/2006/relationships/hyperlink" Target="http://vimeo.com/31058355" TargetMode="Externa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image" Target="../media/image11.jp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1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2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3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9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584153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745450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DEMO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</a:t>
            </a:r>
            <a:r>
              <a:rPr lang="es-PE" sz="4000" dirty="0" smtClean="0"/>
              <a:t>refactorizaciones at</a:t>
            </a:r>
            <a:r>
              <a:rPr lang="es-PE" sz="4000" dirty="0" smtClean="0"/>
              <a:t>ómicas y complejas.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7609" y="2564904"/>
            <a:ext cx="3306599" cy="25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3220" y="332656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Próximos Pasos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27641" y="1556792"/>
            <a:ext cx="7980759" cy="4154984"/>
          </a:xfrm>
          <a:noFill/>
        </p:spPr>
        <p:txBody>
          <a:bodyPr wrap="square" rtlCol="0">
            <a:spAutoFit/>
          </a:bodyPr>
          <a:lstStyle/>
          <a:p>
            <a:pPr marL="0" algn="ctr" defTabSz="914400"/>
            <a:r>
              <a:rPr lang="es-PE" sz="4000" dirty="0"/>
              <a:t>Practiquen este u otro Kata en su casa.</a:t>
            </a:r>
          </a:p>
          <a:p>
            <a:pPr marL="0" indent="0" algn="ctr" defTabSz="914400">
              <a:buNone/>
            </a:pPr>
            <a:endParaRPr lang="es-PE" sz="4000" dirty="0"/>
          </a:p>
          <a:p>
            <a:pPr marL="0" algn="ctr" defTabSz="914400"/>
            <a:r>
              <a:rPr lang="es-PE" sz="4000" dirty="0"/>
              <a:t>Organicen sus propios </a:t>
            </a:r>
            <a:r>
              <a:rPr lang="es-PE" sz="4000" dirty="0" smtClean="0"/>
              <a:t>Dojos en </a:t>
            </a:r>
            <a:r>
              <a:rPr lang="es-PE" sz="4000" dirty="0"/>
              <a:t>su trabajo o comunidad. </a:t>
            </a:r>
          </a:p>
          <a:p>
            <a:pPr marL="0" indent="0" algn="ctr" defTabSz="914400">
              <a:buNone/>
            </a:pPr>
            <a:r>
              <a:rPr lang="es-PE" sz="4000" dirty="0"/>
              <a:t>(pueden utilizar esta presentación)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Katas (Courses)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192831" cy="4659737"/>
          </a:xfrm>
          <a:noFill/>
        </p:spPr>
        <p:txBody>
          <a:bodyPr wrap="square" rtlCol="0">
            <a:spAutoFit/>
          </a:bodyPr>
          <a:lstStyle/>
          <a:p>
            <a:pPr marL="0" defTabSz="914400"/>
            <a:r>
              <a:rPr lang="es-PE" sz="2800" dirty="0" smtClean="0"/>
              <a:t>Shopping Store (b</a:t>
            </a:r>
            <a:r>
              <a:rPr lang="es-PE" sz="2800" dirty="0" smtClean="0"/>
              <a:t>ásico)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Stack (intermedio)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6"/>
              </a:rPr>
              <a:t>http://vimeo.com/</a:t>
            </a:r>
            <a:r>
              <a:rPr lang="pt-BR" sz="2400" dirty="0" smtClean="0">
                <a:hlinkClick r:id="rId6"/>
              </a:rPr>
              <a:t>15941247</a:t>
            </a:r>
            <a:endParaRPr lang="pt-BR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Gunball Machine (avanzado)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</a:t>
            </a:r>
            <a:r>
              <a:rPr lang="es-PE" sz="2400" dirty="0" smtClean="0">
                <a:hlinkClick r:id="rId7"/>
              </a:rPr>
              <a:t>https</a:t>
            </a:r>
            <a:r>
              <a:rPr lang="es-PE" sz="2400" dirty="0">
                <a:hlinkClick r:id="rId7"/>
              </a:rPr>
              <a:t>://github.com/snahider/Head-First-Design-</a:t>
            </a:r>
            <a:r>
              <a:rPr lang="es-PE" sz="2400" dirty="0" smtClean="0">
                <a:hlinkClick r:id="rId7"/>
              </a:rPr>
              <a:t>Patterns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8"/>
              </a:rPr>
              <a:t>http://vimeo.com/</a:t>
            </a:r>
            <a:r>
              <a:rPr lang="pt-BR" sz="2400" dirty="0" smtClean="0">
                <a:hlinkClick r:id="rId8"/>
              </a:rPr>
              <a:t>31058355</a:t>
            </a:r>
            <a:endParaRPr lang="pt-BR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9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Objetivos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1155516"/>
            <a:ext cx="8568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000" dirty="0" smtClean="0"/>
              <a:t>Aprender </a:t>
            </a:r>
            <a:r>
              <a:rPr lang="es-PE" sz="3000" dirty="0"/>
              <a:t>y compartir diversas técnicas de refactorización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Experimentar </a:t>
            </a:r>
            <a:r>
              <a:rPr lang="es-PE" sz="3000" dirty="0"/>
              <a:t>la refactorización mientras se aplica de forma correcta y disciplinada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Familiarizarse </a:t>
            </a:r>
            <a:r>
              <a:rPr lang="es-PE" sz="3000" dirty="0"/>
              <a:t>y ver los beneficios de los refactorings automatizados que proveen los 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shortcut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r>
              <a:rPr lang="es-PE" sz="3500" dirty="0" smtClean="0"/>
              <a:t>+0 Revertir (Ctrl + Z)</a:t>
            </a:r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clases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4673168"/>
            <a:ext cx="87129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LQOcNj5qjvpvCZDA9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28226</TotalTime>
  <Words>684</Words>
  <Application>Microsoft Macintosh PowerPoint</Application>
  <PresentationFormat>On-screen Show (4:3)</PresentationFormat>
  <Paragraphs>119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Refactoring GOLF</vt:lpstr>
      <vt:lpstr>Objetivos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Próximos Pasos</vt:lpstr>
      <vt:lpstr>Katas (Courses)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835</cp:revision>
  <dcterms:created xsi:type="dcterms:W3CDTF">2010-05-16T05:09:58Z</dcterms:created>
  <dcterms:modified xsi:type="dcterms:W3CDTF">2014-10-23T00:31:02Z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