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0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1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2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3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4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5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6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0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2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73" r:id="rId9"/>
    <p:sldId id="462" r:id="rId10"/>
    <p:sldId id="450" r:id="rId11"/>
    <p:sldId id="456" r:id="rId12"/>
    <p:sldId id="469" r:id="rId13"/>
    <p:sldId id="453" r:id="rId14"/>
    <p:sldId id="466" r:id="rId15"/>
    <p:sldId id="465" r:id="rId16"/>
    <p:sldId id="470" r:id="rId17"/>
    <p:sldId id="455" r:id="rId18"/>
    <p:sldId id="457" r:id="rId19"/>
    <p:sldId id="467" r:id="rId20"/>
    <p:sldId id="468" r:id="rId21"/>
    <p:sldId id="474" r:id="rId22"/>
    <p:sldId id="475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45" d="100"/>
          <a:sy n="45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08/11/2011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08/11/2011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6.jpe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8.jp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7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image" Target="../media/image12.jp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3.jp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7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8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4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5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93195" y="4615076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4518992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2 Subtítulo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327586" y="5800409"/>
            <a:ext cx="3812365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Gustavo</a:t>
            </a:r>
            <a:r>
              <a:rPr kumimoji="0" lang="es-PE" sz="26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Quiroz Madueño</a:t>
            </a:r>
            <a:endParaRPr kumimoji="0" lang="es-PE" sz="26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8" name="Rectangle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3147" y="5704325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gquiroz@gmail.com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quiroz_gustavo</a:t>
            </a:r>
            <a:endParaRPr lang="en-US" sz="2000" dirty="0" smtClean="0">
              <a:solidFill>
                <a:srgbClr val="FFC000"/>
              </a:solidFill>
              <a:latin typeface="Trebuchet MS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09" y="2564904"/>
            <a:ext cx="3306599" cy="2576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12 minutos por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59532" y="5445224"/>
            <a:ext cx="8424936" cy="1093136"/>
          </a:xfrm>
        </p:spPr>
        <p:txBody>
          <a:bodyPr/>
          <a:lstStyle/>
          <a:p>
            <a:r>
              <a:rPr lang="es-PE" sz="11500" b="1" spc="300" dirty="0" smtClean="0"/>
              <a:t>2nd COURSE</a:t>
            </a:r>
            <a:endParaRPr lang="es-ES" sz="9600" b="1" spc="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92696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1610951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</a:p>
          <a:p>
            <a:pPr algn="ctr"/>
            <a:endParaRPr lang="es-PE" sz="4000" dirty="0"/>
          </a:p>
          <a:p>
            <a:pPr algn="ctr"/>
            <a:r>
              <a:rPr lang="es-PE" sz="4000" dirty="0" smtClean="0"/>
              <a:t>La meta es reemplazar el </a:t>
            </a:r>
            <a:r>
              <a:rPr lang="es-PE" sz="4000" dirty="0" err="1" smtClean="0"/>
              <a:t>array</a:t>
            </a:r>
            <a:r>
              <a:rPr lang="es-PE" sz="4000" dirty="0" smtClean="0"/>
              <a:t> simple por una clase especializada en el manejo de colecciones.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18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18 minutos para todo el recorrido.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57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DRIVER</a:t>
            </a:r>
            <a:r>
              <a:rPr lang="es-PE" sz="2800" dirty="0" smtClean="0">
                <a:solidFill>
                  <a:srgbClr val="FFC000"/>
                </a:solidFill>
              </a:rPr>
              <a:t> del equipo</a:t>
            </a:r>
            <a:endParaRPr lang="es-P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NAVIGATOR </a:t>
            </a:r>
            <a:r>
              <a:rPr lang="es-PE" sz="2800" dirty="0" smtClean="0">
                <a:solidFill>
                  <a:srgbClr val="FFC000"/>
                </a:solidFill>
              </a:rPr>
              <a:t>del equipo</a:t>
            </a:r>
            <a:endParaRPr lang="es-P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FFC000"/>
                </a:solidFill>
              </a:rPr>
              <a:t>General</a:t>
            </a:r>
            <a:endParaRPr lang="es-PE" sz="3500" dirty="0" smtClean="0"/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8xr1amJSVsgA9UcXQ2n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p58axbzPYib5x2e9RTi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hIlgBNcEWsidFv5GAZw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fxSiUwKE80N6YBNIEH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AUvpICWiDin8PBheh24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LQOcNj5qjvpvCZDA9M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DND0cxts5Hta3kAPusXc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XDjbaKf15rJiHnNmBav9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gUAA18jSTCdKSqIhEBK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6RliRZpeHAKPwJqBvl9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2DRGCFCULygoc6kTL8sC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iq3Cm9eArIKYWXNuN8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Xjra7cOmrzbPOJfIgk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Z3TZR25puoCfT2RGScq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9QRUETUIEzOcAGju7zob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aDHUGmN4PJ9Vkjnh7kMg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czQdQzrgezuOpc5bFhkF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1jbH1HonHtM4t1OI0JZ2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jzItpLRE465QulQ9Xun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QuX5296ZHq8KfgumaGo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JzHJlvkQhbxXJdvkJIx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IK5zFAkH4lRsLoniN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QLcqpq11c7pC4m5gM4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ZvEAh0SdNhYPyJXRckh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dhxgRPWG2pZ4RXDLQKvz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6hs7WrUWqxwLxO2oJvK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nREkrMeWAkNOHcQ9IP9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RwlI8HSVLjE4sUx6YDM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COn9e64fTqYPZ7YJDx4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9DKWBBRwCBW4UxkZsL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5DUq7eZf1Xe8EJpivsn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9ND7wYASCOdOn5kzOgv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SUcroE4iN23Wx71buCw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QMTAAago82qHKZdGPlb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4HbhgjYLRqNT4qyO4U2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wQm1XOMbbQPEIboiTWq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URVN71ghGLh3blVfmaY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4pHmpM05YwPwVv6aGLU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mE02mEAfovLWNw5LBug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dEpp8btcLjN023mmpmu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LYIA5V9qEyhBrlCWvpL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9Mt2of4T63CTTqHy6y3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Kxi5BkrRY90rnEn2PKh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IqC1JsQ5WWBjPV62w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YyrbfWid8nNV43qmvB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hABMs329ZTMvr3AxdTNJ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wTR3C9oJIq6jgQAtueb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8zBmMYo8dnR34HUprSK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o8NJXJpyyPPCLirgmpl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scMSy5Nie8IMasy30EJ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erWCXavkUB8FGBX5bk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UY7ZHjoGQyUqYkVV8CM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EuLX6VtpTyqxxXvXtbV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nlx7Chd74mq725Prmgr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LgDC9fc8tHtOkDdJdtd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0rNXqa8AXZk4IvktMdd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3IDRKJYs0lVpfcObP1Z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ufUHpJGZdTgin4kyppC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8jg8FBobLcYzeoX3keM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28XOJRgCAffuv7Brg45B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4jOPWBm5nIYR6aikVK8y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4JgmB3aHp4U4D0UVEfv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D1q8W8lstW7BJ5FfK1d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b5Ek1OtjF4bz6fVt71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NVIGbLqLsecjaXxuHaD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W2gOgpvtEvWQPktC7w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p9ZpjhUbFCbd9C3cy4N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DfqBZvTPXqGTC6OQ6ez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FCbRyUXVm5DJwJZIh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xfZWoIXzCWPjAOp8WZS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fSA5RoWaa0DU4WRCwfX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Uc9ai8siXDGVZ6mjQzC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GFJthksD4f8zYnVG5OH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d9WKfdpob0U4wtrPR8P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Nq8Zn9tOKTLFszxx4f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1fChdno1B4BixBoW5rGj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EUQsegWz2IrMlvCgQfV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iQ1Rhk4A6SmFMd8UUcRb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eFe1VNpYKHRDBZrnYCu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GJo8VlIv59gClDgphb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6hKabaPJdGZYlVxyfH9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xRqX1bqHrZMhwWaFkBE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VIVRTRyg7ZY9Us3Ty3m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IRqW5K4baLKOkTmmuws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joHWTbTDWtzM03rXLNb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23974</TotalTime>
  <Words>729</Words>
  <Application>Microsoft Office PowerPoint</Application>
  <PresentationFormat>Presentación en pantalla (4:3)</PresentationFormat>
  <Paragraphs>131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DEMO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810</cp:revision>
  <dcterms:created xsi:type="dcterms:W3CDTF">2010-05-16T05:09:58Z</dcterms:created>
  <dcterms:modified xsi:type="dcterms:W3CDTF">2011-11-08T07:52:17Z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