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460" r:id="rId3"/>
    <p:sldId id="461" r:id="rId4"/>
    <p:sldId id="448" r:id="rId5"/>
    <p:sldId id="449" r:id="rId6"/>
    <p:sldId id="463" r:id="rId7"/>
    <p:sldId id="459" r:id="rId8"/>
    <p:sldId id="462" r:id="rId9"/>
    <p:sldId id="450" r:id="rId10"/>
    <p:sldId id="447" r:id="rId11"/>
    <p:sldId id="456" r:id="rId12"/>
    <p:sldId id="453" r:id="rId13"/>
    <p:sldId id="455" r:id="rId14"/>
    <p:sldId id="457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EE0000"/>
    <a:srgbClr val="F60000"/>
    <a:srgbClr val="009A46"/>
    <a:srgbClr val="E20000"/>
    <a:srgbClr val="D2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89244" autoAdjust="0"/>
  </p:normalViewPr>
  <p:slideViewPr>
    <p:cSldViewPr>
      <p:cViewPr varScale="1">
        <p:scale>
          <a:sx n="65" d="100"/>
          <a:sy n="65" d="100"/>
        </p:scale>
        <p:origin x="-133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FC4C-9EE1-4746-A368-724F618FC790}" type="datetimeFigureOut">
              <a:rPr lang="es-PE" smtClean="0"/>
              <a:t>09/09/2011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E5A63-0F1F-4DC0-ADE0-CC17EBA6F23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108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PE" sz="1200" i="1" dirty="0" smtClean="0"/>
              <a:t>Existe un gran catálogo de </a:t>
            </a:r>
            <a:r>
              <a:rPr lang="es-PE" sz="1200" i="1" dirty="0" err="1" smtClean="0"/>
              <a:t>refactorings</a:t>
            </a:r>
            <a:r>
              <a:rPr lang="es-PE" sz="1200" i="1" baseline="0" dirty="0" smtClean="0"/>
              <a:t> y la meta es tratar de practicar la mayor cantidad </a:t>
            </a:r>
            <a:endParaRPr lang="es-PE" sz="1200" i="1" dirty="0" smtClean="0"/>
          </a:p>
          <a:p>
            <a:pPr algn="l"/>
            <a:r>
              <a:rPr lang="es-PE" sz="1200" i="1" dirty="0" smtClean="0"/>
              <a:t>(</a:t>
            </a:r>
            <a:r>
              <a:rPr lang="es-PE" sz="1200" i="1" dirty="0" err="1" smtClean="0"/>
              <a:t>Move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Inline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Method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Extract</a:t>
            </a:r>
            <a:r>
              <a:rPr lang="es-PE" sz="1200" i="1" dirty="0" smtClean="0"/>
              <a:t> Interface, </a:t>
            </a:r>
          </a:p>
          <a:p>
            <a:pPr algn="l"/>
            <a:r>
              <a:rPr lang="es-PE" sz="1200" i="1" dirty="0" err="1" smtClean="0"/>
              <a:t>Replace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Conditional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with</a:t>
            </a:r>
            <a:r>
              <a:rPr lang="es-PE" sz="1200" i="1" dirty="0" smtClean="0"/>
              <a:t> </a:t>
            </a:r>
            <a:r>
              <a:rPr lang="es-PE" sz="1200" i="1" dirty="0" err="1" smtClean="0"/>
              <a:t>Polymorphism</a:t>
            </a:r>
            <a:r>
              <a:rPr lang="es-PE" sz="1200" i="1" dirty="0" smtClean="0"/>
              <a:t>, </a:t>
            </a:r>
            <a:r>
              <a:rPr lang="es-PE" sz="1200" i="1" dirty="0" err="1" smtClean="0"/>
              <a:t>etc</a:t>
            </a:r>
            <a:r>
              <a:rPr lang="es-PE" sz="1200" i="1" dirty="0" smtClean="0"/>
              <a:t>)</a:t>
            </a:r>
          </a:p>
          <a:p>
            <a:pPr algn="l"/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111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noProof="0" dirty="0" smtClean="0"/>
              <a:t>Strategies for larger design changes.</a:t>
            </a:r>
            <a:endParaRPr lang="en-US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dirty="0" smtClean="0"/>
              <a:t>Para este momento todos debe estar sentados</a:t>
            </a:r>
            <a:r>
              <a:rPr lang="es-PE" baseline="0" dirty="0" smtClean="0"/>
              <a:t> en parejas</a:t>
            </a:r>
          </a:p>
          <a:p>
            <a:pPr marL="0" indent="0">
              <a:buFontTx/>
              <a:buNone/>
            </a:pP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Explicar todos los movimientos realizados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PE" baseline="0" dirty="0" smtClean="0"/>
              <a:t>- De manera adicional todas las actividades del </a:t>
            </a:r>
            <a:r>
              <a:rPr lang="es-PE" baseline="0" dirty="0" err="1" smtClean="0"/>
              <a:t>navigator</a:t>
            </a:r>
            <a:r>
              <a:rPr lang="es-PE" baseline="0" dirty="0" smtClean="0"/>
              <a:t> ( aconsejar sobre el siguiente movimiento o jugada)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Manejar las hojas con el inicio y el fin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los test se están ejecutando de manera muy continua (podría ser una regla)</a:t>
            </a:r>
          </a:p>
          <a:p>
            <a:pPr marL="171450" indent="-171450">
              <a:buFontTx/>
              <a:buChar char="-"/>
            </a:pPr>
            <a:r>
              <a:rPr lang="es-PE" baseline="0" dirty="0" smtClean="0"/>
              <a:t>Asegurarse que las reglas y roles se </a:t>
            </a:r>
            <a:r>
              <a:rPr lang="es-PE" baseline="0" smtClean="0"/>
              <a:t>están cumpliendo.</a:t>
            </a:r>
            <a:endParaRPr lang="es-PE" baseline="0" dirty="0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E5A63-0F1F-4DC0-ADE0-CC17EBA6F23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45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09/09/2011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09/09/2011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09/09/2011</a:t>
            </a:fld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09/09/2011</a:t>
            </a:fld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09/09/2011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7CB568-C05F-482F-9F26-AA302B8892DF}" type="datetimeFigureOut">
              <a:rPr lang="es-ES" smtClean="0"/>
              <a:pPr/>
              <a:t>09/09/2011</a:t>
            </a:fld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07CB568-C05F-482F-9F26-AA302B8892DF}" type="datetimeFigureOut">
              <a:rPr lang="es-ES" smtClean="0"/>
              <a:pPr/>
              <a:t>09/09/2011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0178587-63F8-41F6-AE39-05E613E840A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14348" y="2132705"/>
            <a:ext cx="7772400" cy="1584327"/>
          </a:xfrm>
        </p:spPr>
        <p:txBody>
          <a:bodyPr/>
          <a:lstStyle/>
          <a:p>
            <a:r>
              <a:rPr lang="es-PE" sz="11500" b="1" dirty="0">
                <a:solidFill>
                  <a:srgbClr val="FF0000"/>
                </a:solidFill>
              </a:rPr>
              <a:t>Refactoring</a:t>
            </a:r>
            <a:r>
              <a:rPr lang="es-PE" sz="5400" b="1" dirty="0" smtClean="0"/>
              <a:t> </a:t>
            </a:r>
            <a:r>
              <a:rPr lang="es-PE" sz="9600" b="1" spc="600" dirty="0" smtClean="0"/>
              <a:t>GOLF</a:t>
            </a:r>
            <a:endParaRPr lang="es-ES" sz="9600" b="1" spc="600" dirty="0"/>
          </a:p>
        </p:txBody>
      </p:sp>
      <p:sp>
        <p:nvSpPr>
          <p:cNvPr id="5" name="2 Subtítulo"/>
          <p:cNvSpPr txBox="1">
            <a:spLocks/>
          </p:cNvSpPr>
          <p:nvPr/>
        </p:nvSpPr>
        <p:spPr bwMode="auto">
          <a:xfrm>
            <a:off x="179512" y="5407164"/>
            <a:ext cx="3214709" cy="5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PE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Angel Núñez Salazar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15072" y="5157192"/>
            <a:ext cx="5105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Email: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asnahider@gmail.com</a:t>
            </a:r>
            <a:endParaRPr lang="en-US" sz="2000" dirty="0">
              <a:solidFill>
                <a:srgbClr val="FFC000"/>
              </a:solidFill>
              <a:latin typeface="Trebuchet MS" pitchFamily="34" charset="0"/>
              <a:ea typeface="Calibri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Blog: </a:t>
            </a:r>
            <a:r>
              <a:rPr lang="en-US" sz="2000" dirty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http://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snahider.blogspot.com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rebuchet MS" pitchFamily="34" charset="0"/>
                <a:ea typeface="Calibri" pitchFamily="34" charset="0"/>
                <a:cs typeface="Arial" pitchFamily="34" charset="0"/>
              </a:rPr>
              <a:t>Twitter: 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@</a:t>
            </a:r>
            <a:r>
              <a:rPr lang="en-US" sz="2000" dirty="0" err="1" smtClean="0">
                <a:solidFill>
                  <a:srgbClr val="FFC000"/>
                </a:solidFill>
                <a:latin typeface="Trebuchet MS" pitchFamily="34" charset="0"/>
                <a:ea typeface="Calibri" pitchFamily="34" charset="0"/>
                <a:cs typeface="Arial" pitchFamily="34" charset="0"/>
              </a:rPr>
              <a:t>snahider</a:t>
            </a:r>
            <a:r>
              <a:rPr lang="en-US" sz="2000" dirty="0" smtClean="0">
                <a:solidFill>
                  <a:srgbClr val="FFC000"/>
                </a:solidFill>
                <a:latin typeface="Trebuchet MS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Etiqueta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20877" y="5230941"/>
            <a:ext cx="8568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No criticar el código durante el juego</a:t>
            </a:r>
            <a:endParaRPr lang="es-PE" sz="32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32" y="1048582"/>
            <a:ext cx="5430439" cy="4076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1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82" y="-2112"/>
            <a:ext cx="9717826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33267" y="5517232"/>
            <a:ext cx="6552728" cy="1093136"/>
          </a:xfrm>
        </p:spPr>
        <p:txBody>
          <a:bodyPr/>
          <a:lstStyle/>
          <a:p>
            <a:r>
              <a:rPr lang="es-PE" sz="11500" b="1" spc="300" dirty="0" smtClean="0"/>
              <a:t>1st GAME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1493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diversos </a:t>
            </a:r>
            <a:r>
              <a:rPr lang="es-PE" sz="4000" dirty="0" smtClean="0"/>
              <a:t>refactorizaciones tanto </a:t>
            </a:r>
            <a:r>
              <a:rPr lang="es-PE" sz="4000" dirty="0" smtClean="0"/>
              <a:t>simples como complejos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4269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93494" y="5445224"/>
            <a:ext cx="6957012" cy="1093136"/>
          </a:xfrm>
        </p:spPr>
        <p:txBody>
          <a:bodyPr/>
          <a:lstStyle/>
          <a:p>
            <a:r>
              <a:rPr lang="es-PE" sz="11500" b="1" spc="300" dirty="0" smtClean="0"/>
              <a:t>2nd GAME</a:t>
            </a:r>
            <a:endParaRPr lang="es-ES" sz="9600" b="1" spc="300" dirty="0"/>
          </a:p>
        </p:txBody>
      </p:sp>
    </p:spTree>
    <p:extLst>
      <p:ext uri="{BB962C8B-B14F-4D97-AF65-F5344CB8AC3E}">
        <p14:creationId xmlns:p14="http://schemas.microsoft.com/office/powerpoint/2010/main" val="39911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589389"/>
            <a:ext cx="8229600" cy="792088"/>
          </a:xfrm>
        </p:spPr>
        <p:txBody>
          <a:bodyPr/>
          <a:lstStyle/>
          <a:p>
            <a:r>
              <a:rPr lang="es-PE" sz="4800" dirty="0" smtClean="0">
                <a:solidFill>
                  <a:srgbClr val="FF0000"/>
                </a:solidFill>
              </a:rPr>
              <a:t>Objetivo</a:t>
            </a:r>
            <a:endParaRPr lang="es-PE" sz="4800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11560" y="2507644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dirty="0" smtClean="0"/>
              <a:t>Aprender y practicar diversas estratégicas de refactorización</a:t>
            </a:r>
          </a:p>
          <a:p>
            <a:pPr algn="ctr"/>
            <a:r>
              <a:rPr lang="es-PE" sz="4000" dirty="0" smtClean="0"/>
              <a:t>(</a:t>
            </a:r>
            <a:r>
              <a:rPr lang="es-PE" sz="4000" dirty="0" err="1" smtClean="0"/>
              <a:t>Parallel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 y </a:t>
            </a:r>
            <a:r>
              <a:rPr lang="es-PE" sz="4000" dirty="0" err="1" smtClean="0"/>
              <a:t>Narrowed</a:t>
            </a:r>
            <a:r>
              <a:rPr lang="es-PE" sz="4000" dirty="0" smtClean="0"/>
              <a:t> </a:t>
            </a:r>
            <a:r>
              <a:rPr lang="es-PE" sz="4000" dirty="0" err="1" smtClean="0"/>
              <a:t>Change</a:t>
            </a:r>
            <a:r>
              <a:rPr lang="es-PE" sz="4000" dirty="0" smtClean="0"/>
              <a:t>)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22935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Descripción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94033" y="980728"/>
            <a:ext cx="85689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000" dirty="0" smtClean="0">
                <a:solidFill>
                  <a:srgbClr val="FFC000"/>
                </a:solidFill>
              </a:rPr>
              <a:t>Es un juego en el cual se utilizan ejercicios de refactorización.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Se formarán equipos y a cada uno se le dará un código inicial y uno final. </a:t>
            </a:r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De </a:t>
            </a:r>
            <a:r>
              <a:rPr lang="es-PE" sz="3000" dirty="0"/>
              <a:t>manera similar al golf, la meta es utilizar la menor cantidad de movimientos </a:t>
            </a:r>
            <a:r>
              <a:rPr lang="es-PE" sz="3000" dirty="0" smtClean="0"/>
              <a:t>para </a:t>
            </a:r>
            <a:r>
              <a:rPr lang="es-PE" sz="3000" dirty="0"/>
              <a:t>llegar del punto inicial al final. </a:t>
            </a:r>
            <a:endParaRPr lang="es-PE" sz="3000" dirty="0" smtClean="0"/>
          </a:p>
          <a:p>
            <a:pPr algn="ctr"/>
            <a:endParaRPr lang="es-PE" sz="3000" dirty="0"/>
          </a:p>
          <a:p>
            <a:pPr algn="ctr"/>
            <a:r>
              <a:rPr lang="es-PE" sz="3000" dirty="0" smtClean="0"/>
              <a:t>Las </a:t>
            </a:r>
            <a:r>
              <a:rPr lang="es-PE" sz="3000" dirty="0"/>
              <a:t>mejores soluciones serán presentadas al resto de los asistentes.</a:t>
            </a:r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296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</a:t>
            </a:r>
            <a:endParaRPr lang="es-PE" dirty="0">
              <a:solidFill>
                <a:srgbClr val="FF0000"/>
              </a:solidFill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1274399" y="964684"/>
            <a:ext cx="6661905" cy="4387685"/>
            <a:chOff x="1489586" y="980728"/>
            <a:chExt cx="6661905" cy="438768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30" r="6068"/>
            <a:stretch/>
          </p:blipFill>
          <p:spPr>
            <a:xfrm flipH="1">
              <a:off x="1489586" y="980728"/>
              <a:ext cx="6661905" cy="438768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6" name="5 CuadroTexto"/>
            <p:cNvSpPr txBox="1"/>
            <p:nvPr/>
          </p:nvSpPr>
          <p:spPr>
            <a:xfrm>
              <a:off x="1852257" y="1696006"/>
              <a:ext cx="12402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Player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6702744" y="1696006"/>
              <a:ext cx="13516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3200" b="1" dirty="0" smtClean="0">
                  <a:solidFill>
                    <a:srgbClr val="FFC000"/>
                  </a:solidFill>
                </a:rPr>
                <a:t>Caddie</a:t>
              </a:r>
              <a:endParaRPr lang="es-PE" sz="3200" b="1" dirty="0">
                <a:solidFill>
                  <a:srgbClr val="FFC000"/>
                </a:solidFill>
              </a:endParaRPr>
            </a:p>
          </p:txBody>
        </p:sp>
      </p:grpSp>
      <p:sp>
        <p:nvSpPr>
          <p:cNvPr id="9" name="8 CuadroTexto"/>
          <p:cNvSpPr txBox="1"/>
          <p:nvPr/>
        </p:nvSpPr>
        <p:spPr>
          <a:xfrm>
            <a:off x="320877" y="5373216"/>
            <a:ext cx="856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Cada equipo estará conformado por 2 personas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67629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Player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067944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Realizar las refactorizaciones utilizando el computador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1" t="4411" r="6650"/>
          <a:stretch/>
        </p:blipFill>
        <p:spPr>
          <a:xfrm flipH="1">
            <a:off x="323527" y="1124744"/>
            <a:ext cx="3708541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543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Caddie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923928" y="2322746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/>
              <a:t>Registrar el número de movimientos y penalidades cometidas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4411" r="52097"/>
          <a:stretch/>
        </p:blipFill>
        <p:spPr>
          <a:xfrm flipH="1">
            <a:off x="539552" y="980728"/>
            <a:ext cx="3383598" cy="5349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31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Equipamiento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03847" y="1023002"/>
            <a:ext cx="5472609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juego se podrá realizar utilizando C# o Java.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El código se encuentra en VS2010 y Eclipse pero se puede importar y utilizar el IDE de su preferencia.</a:t>
            </a:r>
          </a:p>
          <a:p>
            <a:pPr algn="ctr"/>
            <a:endParaRPr lang="es-PE" sz="3600" dirty="0"/>
          </a:p>
          <a:p>
            <a:pPr algn="ctr"/>
            <a:r>
              <a:rPr lang="es-PE" sz="2800" dirty="0" smtClean="0">
                <a:solidFill>
                  <a:srgbClr val="FFC000"/>
                </a:solidFill>
              </a:rPr>
              <a:t>*Recomendación*</a:t>
            </a:r>
            <a:br>
              <a:rPr lang="es-PE" sz="2800" dirty="0" smtClean="0">
                <a:solidFill>
                  <a:srgbClr val="FFC000"/>
                </a:solidFill>
              </a:rPr>
            </a:br>
            <a:r>
              <a:rPr lang="es-PE" sz="2800" dirty="0" smtClean="0">
                <a:solidFill>
                  <a:srgbClr val="FFC000"/>
                </a:solidFill>
              </a:rPr>
              <a:t>Si usan VS instalar </a:t>
            </a:r>
            <a:r>
              <a:rPr lang="es-PE" sz="2800" dirty="0" err="1" smtClean="0">
                <a:solidFill>
                  <a:srgbClr val="FFC000"/>
                </a:solidFill>
              </a:rPr>
              <a:t>Resharper</a:t>
            </a:r>
            <a:endParaRPr lang="es-PE" sz="2800" dirty="0">
              <a:solidFill>
                <a:srgbClr val="FFC000"/>
              </a:solidFill>
            </a:endParaRPr>
          </a:p>
        </p:txBody>
      </p:sp>
      <p:pic>
        <p:nvPicPr>
          <p:cNvPr id="17" name="1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" y="971176"/>
            <a:ext cx="2693786" cy="558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101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Puntaje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634590" y="1025663"/>
            <a:ext cx="7874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600" dirty="0" smtClean="0">
                <a:solidFill>
                  <a:srgbClr val="FFC000"/>
                </a:solidFill>
              </a:rPr>
              <a:t>General</a:t>
            </a:r>
            <a:endParaRPr lang="es-PE" sz="3600" dirty="0" smtClean="0"/>
          </a:p>
          <a:p>
            <a:r>
              <a:rPr lang="es-PE" sz="3600" dirty="0" smtClean="0"/>
              <a:t>+</a:t>
            </a:r>
            <a:r>
              <a:rPr lang="es-PE" sz="3600" dirty="0"/>
              <a:t>1 </a:t>
            </a:r>
            <a:r>
              <a:rPr lang="es-PE" sz="3600" dirty="0" smtClean="0"/>
              <a:t>Cada refactorización</a:t>
            </a:r>
          </a:p>
          <a:p>
            <a:r>
              <a:rPr lang="es-PE" sz="3600" dirty="0" smtClean="0"/>
              <a:t>+</a:t>
            </a:r>
            <a:r>
              <a:rPr lang="es-PE" sz="3600" dirty="0"/>
              <a:t>1 </a:t>
            </a:r>
            <a:r>
              <a:rPr lang="es-PE" sz="3600" dirty="0"/>
              <a:t>Copiar + </a:t>
            </a:r>
            <a:r>
              <a:rPr lang="es-PE" sz="3600" dirty="0" smtClean="0"/>
              <a:t>Pegar</a:t>
            </a:r>
          </a:p>
          <a:p>
            <a:r>
              <a:rPr lang="es-PE" sz="3600" dirty="0"/>
              <a:t>+1 </a:t>
            </a:r>
            <a:r>
              <a:rPr lang="es-PE" sz="3600" dirty="0" smtClean="0"/>
              <a:t>Cualquier </a:t>
            </a:r>
            <a:r>
              <a:rPr lang="es-PE" sz="3600" dirty="0" err="1" smtClean="0"/>
              <a:t>shortcut</a:t>
            </a:r>
            <a:r>
              <a:rPr lang="es-PE" sz="3600" dirty="0" smtClean="0"/>
              <a:t> </a:t>
            </a:r>
            <a:r>
              <a:rPr lang="es-PE" sz="3600" dirty="0"/>
              <a:t>de edición </a:t>
            </a:r>
            <a:r>
              <a:rPr lang="es-PE" sz="3600" dirty="0" smtClean="0"/>
              <a:t>código</a:t>
            </a:r>
          </a:p>
          <a:p>
            <a:r>
              <a:rPr lang="es-PE" sz="3600" dirty="0" smtClean="0"/>
              <a:t>+</a:t>
            </a:r>
            <a:r>
              <a:rPr lang="es-PE" sz="3600" dirty="0"/>
              <a:t>0 Organizar y dar formato al </a:t>
            </a:r>
            <a:r>
              <a:rPr lang="es-PE" sz="3600" dirty="0" smtClean="0"/>
              <a:t>código</a:t>
            </a:r>
            <a:endParaRPr lang="es-PE" sz="3600" dirty="0" smtClean="0">
              <a:solidFill>
                <a:srgbClr val="FFC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34590" y="3928988"/>
            <a:ext cx="78748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>
                <a:solidFill>
                  <a:srgbClr val="FFC000"/>
                </a:solidFill>
              </a:rPr>
              <a:t>Penalidades</a:t>
            </a:r>
          </a:p>
          <a:p>
            <a:r>
              <a:rPr lang="es-PE" sz="3600" dirty="0"/>
              <a:t>+2 Cada línea modificada </a:t>
            </a:r>
            <a:r>
              <a:rPr lang="es-PE" sz="3600" dirty="0" smtClean="0"/>
              <a:t>manualmente</a:t>
            </a:r>
          </a:p>
          <a:p>
            <a:r>
              <a:rPr lang="es-PE" sz="3600" dirty="0" smtClean="0"/>
              <a:t>x2 Cada cambio mientras </a:t>
            </a:r>
            <a:r>
              <a:rPr lang="es-PE" sz="3600" dirty="0"/>
              <a:t>no </a:t>
            </a:r>
            <a:r>
              <a:rPr lang="es-PE" sz="3600" dirty="0" smtClean="0"/>
              <a:t>compile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9885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Equipo Ganador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10315" y="1668864"/>
            <a:ext cx="78748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3600" dirty="0" smtClean="0"/>
              <a:t>El equipo que logre el menor puntaje será el ganador.</a:t>
            </a:r>
          </a:p>
          <a:p>
            <a:pPr algn="ctr"/>
            <a:endParaRPr lang="es-PE" sz="3600" dirty="0"/>
          </a:p>
          <a:p>
            <a:pPr algn="ctr"/>
            <a:r>
              <a:rPr lang="es-PE" sz="3600" dirty="0" smtClean="0"/>
              <a:t>Al finalizar el juego, el equipo ganador mostrará como realizó el juego al resto de asistentes.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7625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>
            <a:spLocks noGrp="1"/>
          </p:cNvSpPr>
          <p:nvPr>
            <p:ph type="title"/>
          </p:nvPr>
        </p:nvSpPr>
        <p:spPr>
          <a:xfrm>
            <a:off x="457200" y="160885"/>
            <a:ext cx="8229600" cy="792088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</a:rPr>
              <a:t>Premios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3547427" y="1700808"/>
            <a:ext cx="52565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 smtClean="0"/>
              <a:t>El equipo ganador de </a:t>
            </a:r>
            <a:r>
              <a:rPr lang="es-PE" sz="3200" dirty="0" smtClean="0"/>
              <a:t>cada juego se llevará 2 licencias de </a:t>
            </a:r>
            <a:r>
              <a:rPr lang="es-PE" sz="3200" i="1" dirty="0" err="1" smtClean="0"/>
              <a:t>JetBrains</a:t>
            </a:r>
            <a:r>
              <a:rPr lang="es-PE" sz="3200" i="1" dirty="0" smtClean="0"/>
              <a:t>.</a:t>
            </a:r>
            <a:endParaRPr lang="es-PE" sz="3200" i="1" dirty="0" smtClean="0"/>
          </a:p>
          <a:p>
            <a:pPr algn="ctr"/>
            <a:endParaRPr lang="es-PE" sz="3200" dirty="0"/>
          </a:p>
          <a:p>
            <a:pPr algn="ctr"/>
            <a:r>
              <a:rPr lang="es-PE" sz="3200" dirty="0" smtClean="0"/>
              <a:t>Cada licencia será válida para </a:t>
            </a:r>
            <a:r>
              <a:rPr lang="es-PE" sz="3200" i="1" dirty="0" err="1" smtClean="0"/>
              <a:t>Resharper</a:t>
            </a:r>
            <a:r>
              <a:rPr lang="es-PE" sz="3200" dirty="0" smtClean="0"/>
              <a:t> o </a:t>
            </a:r>
            <a:r>
              <a:rPr lang="es-PE" sz="3200" i="1" dirty="0" err="1" smtClean="0"/>
              <a:t>IntelliJ</a:t>
            </a:r>
            <a:r>
              <a:rPr lang="es-PE" sz="3200" dirty="0" smtClean="0"/>
              <a:t> según </a:t>
            </a:r>
            <a:r>
              <a:rPr lang="es-PE" sz="3200" dirty="0" smtClean="0"/>
              <a:t>elección.</a:t>
            </a:r>
            <a:endParaRPr lang="es-PE" sz="28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4" t="5322" r="29719" b="6045"/>
          <a:stretch/>
        </p:blipFill>
        <p:spPr>
          <a:xfrm>
            <a:off x="467544" y="836712"/>
            <a:ext cx="2952328" cy="5748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23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21568</TotalTime>
  <Words>405</Words>
  <Application>Microsoft Office PowerPoint</Application>
  <PresentationFormat>Presentación en pantalla (4:3)</PresentationFormat>
  <Paragraphs>78</Paragraphs>
  <Slides>14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BlackTheme</vt:lpstr>
      <vt:lpstr>Refactoring GOLF</vt:lpstr>
      <vt:lpstr>Descripción</vt:lpstr>
      <vt:lpstr>Equipo</vt:lpstr>
      <vt:lpstr>Player</vt:lpstr>
      <vt:lpstr>Caddie</vt:lpstr>
      <vt:lpstr>Equipamiento</vt:lpstr>
      <vt:lpstr>Puntaje</vt:lpstr>
      <vt:lpstr>Equipo Ganador</vt:lpstr>
      <vt:lpstr>Premios</vt:lpstr>
      <vt:lpstr>Etiqueta</vt:lpstr>
      <vt:lpstr>1st GAME</vt:lpstr>
      <vt:lpstr>Objetivo</vt:lpstr>
      <vt:lpstr>2nd GAME</vt:lpstr>
      <vt:lpstr>Objetivo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Angelito</dc:creator>
  <cp:lastModifiedBy>Snahider</cp:lastModifiedBy>
  <cp:revision>748</cp:revision>
  <dcterms:created xsi:type="dcterms:W3CDTF">2010-05-16T05:09:58Z</dcterms:created>
  <dcterms:modified xsi:type="dcterms:W3CDTF">2011-09-10T10:36:38Z</dcterms:modified>
</cp:coreProperties>
</file>