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73" r:id="rId9"/>
    <p:sldId id="462" r:id="rId10"/>
    <p:sldId id="450" r:id="rId11"/>
    <p:sldId id="472" r:id="rId12"/>
    <p:sldId id="456" r:id="rId13"/>
    <p:sldId id="469" r:id="rId14"/>
    <p:sldId id="453" r:id="rId15"/>
    <p:sldId id="466" r:id="rId16"/>
    <p:sldId id="465" r:id="rId17"/>
    <p:sldId id="470" r:id="rId18"/>
    <p:sldId id="455" r:id="rId19"/>
    <p:sldId id="457" r:id="rId20"/>
    <p:sldId id="467" r:id="rId21"/>
    <p:sldId id="468" r:id="rId22"/>
    <p:sldId id="471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09/10/2011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Explicar todos los movimientos realizados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09/10/2011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537321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/>
          <a:stretch/>
        </p:blipFill>
        <p:spPr bwMode="auto">
          <a:xfrm>
            <a:off x="3081612" y="2535260"/>
            <a:ext cx="2980775" cy="2723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12 minutos por hoyo.</a:t>
            </a:r>
          </a:p>
        </p:txBody>
      </p:sp>
    </p:spTree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2" y="5445224"/>
            <a:ext cx="8424936" cy="1093136"/>
          </a:xfrm>
        </p:spPr>
        <p:txBody>
          <a:bodyPr/>
          <a:lstStyle/>
          <a:p>
            <a:r>
              <a:rPr lang="es-PE" sz="11500" b="1" spc="300" dirty="0" smtClean="0"/>
              <a:t>2nd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15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18 minutos para todo el recorrido.</a:t>
            </a:r>
          </a:p>
        </p:txBody>
      </p:sp>
    </p:spTree>
    <p:extLst>
      <p:ext uri="{BB962C8B-B14F-4D97-AF65-F5344CB8AC3E}">
        <p14:creationId xmlns:p14="http://schemas.microsoft.com/office/powerpoint/2010/main" val="16872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/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DRIVER</a:t>
            </a:r>
            <a:r>
              <a:rPr lang="es-PE" sz="2800" dirty="0" smtClean="0">
                <a:solidFill>
                  <a:srgbClr val="FFC000"/>
                </a:solidFill>
              </a:rPr>
              <a:t> del equipo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/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NAVIGATOR </a:t>
            </a:r>
            <a:r>
              <a:rPr lang="es-PE" sz="2800" dirty="0" smtClean="0">
                <a:solidFill>
                  <a:srgbClr val="FFC000"/>
                </a:solidFill>
              </a:rPr>
              <a:t>del equipo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 </a:t>
            </a:r>
            <a:r>
              <a:rPr lang="es-PE" sz="3600" dirty="0"/>
              <a:t>de 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FFC000"/>
                </a:solidFill>
              </a:rPr>
              <a:t>General</a:t>
            </a:r>
            <a:endParaRPr lang="es-PE" sz="3500" dirty="0" smtClean="0"/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23876</TotalTime>
  <Words>695</Words>
  <Application>Microsoft Office PowerPoint</Application>
  <PresentationFormat>Presentación en pantalla (4:3)</PresentationFormat>
  <Paragraphs>128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Feedback</vt:lpstr>
      <vt:lpstr>DEMO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800</cp:revision>
  <dcterms:created xsi:type="dcterms:W3CDTF">2010-05-16T05:09:58Z</dcterms:created>
  <dcterms:modified xsi:type="dcterms:W3CDTF">2011-10-09T08:32:16Z</dcterms:modified>
</cp:coreProperties>
</file>