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59" r:id="rId9"/>
    <p:sldId id="462" r:id="rId10"/>
    <p:sldId id="450" r:id="rId11"/>
    <p:sldId id="447" r:id="rId12"/>
    <p:sldId id="456" r:id="rId13"/>
    <p:sldId id="469" r:id="rId14"/>
    <p:sldId id="453" r:id="rId15"/>
    <p:sldId id="466" r:id="rId16"/>
    <p:sldId id="465" r:id="rId17"/>
    <p:sldId id="470" r:id="rId18"/>
    <p:sldId id="455" r:id="rId19"/>
    <p:sldId id="457" r:id="rId20"/>
    <p:sldId id="467" r:id="rId21"/>
    <p:sldId id="468" r:id="rId22"/>
    <p:sldId id="471" r:id="rId23"/>
    <p:sldId id="472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29/09/2011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Explicar todos los movimientos realizados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</a:t>
            </a:r>
            <a:r>
              <a:rPr lang="es-PE" baseline="0" smtClean="0"/>
              <a:t>están cumpliendo.</a:t>
            </a: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Etiqueta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0877" y="5230941"/>
            <a:ext cx="85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No criticar el código durante el juego</a:t>
            </a:r>
            <a:endParaRPr lang="es-PE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32" y="1048582"/>
            <a:ext cx="5430439" cy="4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</a:t>
            </a:r>
            <a:r>
              <a:rPr lang="es-PE" sz="11500" b="1" spc="300" dirty="0" smtClean="0"/>
              <a:t>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</a:t>
            </a:r>
            <a:r>
              <a:rPr lang="es-PE" sz="3200" dirty="0" smtClean="0"/>
              <a:t>un juego </a:t>
            </a:r>
            <a:r>
              <a:rPr lang="es-PE" sz="3200" dirty="0" smtClean="0"/>
              <a:t>de 4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13" y="2564904"/>
            <a:ext cx="3096344" cy="2750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520" y="537321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10 minutos, al finalizar cada hoyo el mejor equipo mostrará sus resultados.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10 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</a:t>
            </a:r>
            <a:r>
              <a:rPr lang="es-PE" sz="11500" b="1" spc="300" dirty="0" smtClean="0"/>
              <a:t>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</a:t>
            </a:r>
            <a:r>
              <a:rPr lang="es-PE" sz="3200" dirty="0" smtClean="0"/>
              <a:t>un recorrido de un único hoyo</a:t>
            </a:r>
            <a:endParaRPr lang="es-PE" sz="32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15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15 minutos para todo el recorrido.</a:t>
            </a:r>
          </a:p>
        </p:txBody>
      </p:sp>
    </p:spTree>
    <p:extLst>
      <p:ext uri="{BB962C8B-B14F-4D97-AF65-F5344CB8AC3E}">
        <p14:creationId xmlns:p14="http://schemas.microsoft.com/office/powerpoint/2010/main" val="16872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10 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436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23928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</a:t>
            </a:r>
            <a:r>
              <a:rPr lang="es-PE" sz="2800" dirty="0" smtClean="0"/>
              <a:t>código se encuentra en VS2010 y Eclipse pero se puede </a:t>
            </a:r>
            <a:r>
              <a:rPr lang="es-PE" sz="2800" dirty="0" smtClean="0"/>
              <a:t>importar)</a:t>
            </a:r>
            <a:endParaRPr lang="es-PE" sz="2800" dirty="0" smtClean="0"/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 </a:t>
            </a:r>
            <a:r>
              <a:rPr lang="es-PE" sz="3600" dirty="0"/>
              <a:t>de cada juego en papel.</a:t>
            </a:r>
            <a:endParaRPr lang="es-PE" sz="3600" dirty="0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4590" y="1025663"/>
            <a:ext cx="7874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General</a:t>
            </a:r>
            <a:endParaRPr lang="es-PE" sz="3600" dirty="0" smtClean="0"/>
          </a:p>
          <a:p>
            <a:r>
              <a:rPr lang="es-PE" sz="3600" dirty="0" smtClean="0"/>
              <a:t>+</a:t>
            </a:r>
            <a:r>
              <a:rPr lang="es-PE" sz="3600" dirty="0"/>
              <a:t>1 </a:t>
            </a:r>
            <a:r>
              <a:rPr lang="es-PE" sz="3600" dirty="0" smtClean="0"/>
              <a:t>Cada refactorización</a:t>
            </a:r>
          </a:p>
          <a:p>
            <a:r>
              <a:rPr lang="es-PE" sz="3600" dirty="0" smtClean="0"/>
              <a:t>+</a:t>
            </a:r>
            <a:r>
              <a:rPr lang="es-PE" sz="3600" dirty="0"/>
              <a:t>1 Copiar + </a:t>
            </a:r>
            <a:r>
              <a:rPr lang="es-PE" sz="3600" dirty="0" smtClean="0"/>
              <a:t>Pegar</a:t>
            </a:r>
          </a:p>
          <a:p>
            <a:r>
              <a:rPr lang="es-PE" sz="3600" dirty="0"/>
              <a:t>+1 </a:t>
            </a:r>
            <a:r>
              <a:rPr lang="es-PE" sz="3600" dirty="0" smtClean="0"/>
              <a:t>Cualquier </a:t>
            </a:r>
            <a:r>
              <a:rPr lang="es-PE" sz="3600" dirty="0" err="1" smtClean="0"/>
              <a:t>shortcut</a:t>
            </a:r>
            <a:r>
              <a:rPr lang="es-PE" sz="3600" dirty="0" smtClean="0"/>
              <a:t> </a:t>
            </a:r>
            <a:r>
              <a:rPr lang="es-PE" sz="3600" dirty="0"/>
              <a:t>de edición </a:t>
            </a:r>
            <a:r>
              <a:rPr lang="es-PE" sz="3600" dirty="0" smtClean="0"/>
              <a:t>código</a:t>
            </a:r>
          </a:p>
          <a:p>
            <a:r>
              <a:rPr lang="es-PE" sz="3600" dirty="0" smtClean="0"/>
              <a:t>+</a:t>
            </a:r>
            <a:r>
              <a:rPr lang="es-PE" sz="3600" dirty="0"/>
              <a:t>0 Organizar y dar formato al </a:t>
            </a:r>
            <a:r>
              <a:rPr lang="es-PE" sz="3600" dirty="0" smtClean="0"/>
              <a:t>código</a:t>
            </a:r>
            <a:endParaRPr lang="es-PE" sz="3600" dirty="0" smtClean="0">
              <a:solidFill>
                <a:srgbClr val="FFC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34590" y="3928988"/>
            <a:ext cx="7874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600" dirty="0"/>
              <a:t>+2 Cada línea modificada </a:t>
            </a:r>
            <a:r>
              <a:rPr lang="es-PE" sz="3600" dirty="0" smtClean="0"/>
              <a:t>manualmente</a:t>
            </a:r>
          </a:p>
          <a:p>
            <a:r>
              <a:rPr lang="es-PE" sz="3600" dirty="0" smtClean="0"/>
              <a:t>x2 Cada cambio mientras </a:t>
            </a:r>
            <a:r>
              <a:rPr lang="es-PE" sz="3600" dirty="0"/>
              <a:t>no </a:t>
            </a:r>
            <a:r>
              <a:rPr lang="es-PE" sz="3600" dirty="0" smtClean="0"/>
              <a:t>compile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9885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23085</TotalTime>
  <Words>675</Words>
  <Application>Microsoft Office PowerPoint</Application>
  <PresentationFormat>Presentación en pantalla (4:3)</PresentationFormat>
  <Paragraphs>130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Etiqueta</vt:lpstr>
      <vt:lpstr>DEMO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779</cp:revision>
  <dcterms:created xsi:type="dcterms:W3CDTF">2010-05-16T05:09:58Z</dcterms:created>
  <dcterms:modified xsi:type="dcterms:W3CDTF">2011-09-30T05:11:18Z</dcterms:modified>
</cp:coreProperties>
</file>