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460" r:id="rId3"/>
    <p:sldId id="461" r:id="rId4"/>
    <p:sldId id="448" r:id="rId5"/>
    <p:sldId id="449" r:id="rId6"/>
    <p:sldId id="464" r:id="rId7"/>
    <p:sldId id="463" r:id="rId8"/>
    <p:sldId id="473" r:id="rId9"/>
    <p:sldId id="462" r:id="rId10"/>
    <p:sldId id="450" r:id="rId11"/>
    <p:sldId id="472" r:id="rId12"/>
    <p:sldId id="456" r:id="rId13"/>
    <p:sldId id="469" r:id="rId14"/>
    <p:sldId id="453" r:id="rId15"/>
    <p:sldId id="466" r:id="rId16"/>
    <p:sldId id="465" r:id="rId17"/>
    <p:sldId id="470" r:id="rId18"/>
    <p:sldId id="455" r:id="rId19"/>
    <p:sldId id="457" r:id="rId20"/>
    <p:sldId id="467" r:id="rId21"/>
    <p:sldId id="468" r:id="rId22"/>
    <p:sldId id="474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89244" autoAdjust="0"/>
  </p:normalViewPr>
  <p:slideViewPr>
    <p:cSldViewPr>
      <p:cViewPr varScale="1">
        <p:scale>
          <a:sx n="65" d="100"/>
          <a:sy n="65" d="100"/>
        </p:scale>
        <p:origin x="-133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10/10/2011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noProof="0" dirty="0" smtClean="0"/>
              <a:t>Strategies for larger design changes.</a:t>
            </a:r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De manera adicional todas las actividades del </a:t>
            </a:r>
            <a:r>
              <a:rPr lang="es-PE" baseline="0" dirty="0" err="1" smtClean="0"/>
              <a:t>navigator</a:t>
            </a:r>
            <a:r>
              <a:rPr lang="es-PE" baseline="0" dirty="0" smtClean="0"/>
              <a:t> ( aconsejar sobre el siguiente movimiento o jugada)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Manejar las hojas con el inicio y el fin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los test se están ejecutando de manera muy continua (podría ser una regla)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las reglas y roles se están cumpliendo.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2132705"/>
            <a:ext cx="7772400" cy="1584327"/>
          </a:xfrm>
        </p:spPr>
        <p:txBody>
          <a:bodyPr/>
          <a:lstStyle/>
          <a:p>
            <a:r>
              <a:rPr lang="es-PE" sz="11500" b="1" dirty="0">
                <a:solidFill>
                  <a:srgbClr val="FF0000"/>
                </a:solidFill>
              </a:rPr>
              <a:t>Refactoring</a:t>
            </a:r>
            <a:r>
              <a:rPr lang="es-PE" sz="5400" b="1" dirty="0" smtClean="0"/>
              <a:t> </a:t>
            </a:r>
            <a:r>
              <a:rPr lang="es-PE" sz="9600" b="1" spc="600" dirty="0" smtClean="0"/>
              <a:t>GOLF</a:t>
            </a:r>
            <a:endParaRPr lang="es-ES" sz="9600" b="1" spc="600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asnahider@gmail.com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Premios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547427" y="1700808"/>
            <a:ext cx="525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El equipo ganador de cada juego se llevará 2 licencias de </a:t>
            </a:r>
            <a:r>
              <a:rPr lang="es-PE" sz="3200" i="1" dirty="0" err="1" smtClean="0"/>
              <a:t>JetBrains</a:t>
            </a:r>
            <a:r>
              <a:rPr lang="es-PE" sz="3200" i="1" dirty="0" smtClean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Cada licencia será válida para </a:t>
            </a:r>
            <a:r>
              <a:rPr lang="es-PE" sz="3200" i="1" dirty="0" err="1" smtClean="0"/>
              <a:t>Resharper</a:t>
            </a:r>
            <a:r>
              <a:rPr lang="es-PE" sz="3200" dirty="0" smtClean="0"/>
              <a:t> o </a:t>
            </a:r>
            <a:r>
              <a:rPr lang="es-PE" sz="3200" i="1" dirty="0" err="1" smtClean="0"/>
              <a:t>IntelliJ</a:t>
            </a:r>
            <a:r>
              <a:rPr lang="es-PE" sz="3200" dirty="0" smtClean="0"/>
              <a:t> según elección.</a:t>
            </a:r>
            <a:endParaRPr lang="es-PE" sz="28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5322" r="29719" b="6045"/>
          <a:stretch/>
        </p:blipFill>
        <p:spPr>
          <a:xfrm>
            <a:off x="467544" y="836712"/>
            <a:ext cx="2952328" cy="5748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39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err="1" smtClean="0">
                <a:solidFill>
                  <a:srgbClr val="FF0000"/>
                </a:solidFill>
              </a:rPr>
              <a:t>Feedback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347864" y="1208941"/>
            <a:ext cx="5400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Nadie puede pasar por la puerta sin dejar algún tipo de idea, comentario o </a:t>
            </a:r>
            <a:r>
              <a:rPr lang="es-PE" sz="3200" dirty="0" err="1" smtClean="0"/>
              <a:t>feedkback</a:t>
            </a:r>
            <a:r>
              <a:rPr lang="es-PE" sz="3200" dirty="0" smtClean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No importa que sea un problema elemental o una carita feliz, deben poner algo en la </a:t>
            </a:r>
            <a:r>
              <a:rPr lang="es-PE" sz="3200" dirty="0" smtClean="0"/>
              <a:t>puerta.</a:t>
            </a:r>
            <a:endParaRPr lang="es-PE" sz="3200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40" y="1556792"/>
            <a:ext cx="2540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804" y="13016"/>
            <a:ext cx="9913822" cy="717341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20748" y="87136"/>
            <a:ext cx="9144000" cy="1093136"/>
          </a:xfrm>
        </p:spPr>
        <p:txBody>
          <a:bodyPr/>
          <a:lstStyle/>
          <a:p>
            <a:r>
              <a:rPr lang="es-PE" sz="11500" b="1" spc="300" dirty="0" smtClean="0"/>
              <a:t>DEMO</a:t>
            </a:r>
            <a:endParaRPr lang="es-ES" sz="9600" b="1" spc="300" dirty="0"/>
          </a:p>
        </p:txBody>
      </p:sp>
    </p:spTree>
    <p:extLst>
      <p:ext uri="{BB962C8B-B14F-4D97-AF65-F5344CB8AC3E}">
        <p14:creationId xmlns:p14="http://schemas.microsoft.com/office/powerpoint/2010/main" val="31493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282" y="-2112"/>
            <a:ext cx="9717826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04264" y="5517232"/>
            <a:ext cx="7810734" cy="1093136"/>
          </a:xfrm>
        </p:spPr>
        <p:txBody>
          <a:bodyPr/>
          <a:lstStyle/>
          <a:p>
            <a:r>
              <a:rPr lang="es-PE" sz="11500" b="1" spc="300" dirty="0" smtClean="0"/>
              <a:t>1st COURSE</a:t>
            </a:r>
            <a:endParaRPr lang="es-ES" sz="9600" b="1" spc="300" dirty="0"/>
          </a:p>
        </p:txBody>
      </p:sp>
    </p:spTree>
    <p:extLst>
      <p:ext uri="{BB962C8B-B14F-4D97-AF65-F5344CB8AC3E}">
        <p14:creationId xmlns:p14="http://schemas.microsoft.com/office/powerpoint/2010/main" val="26615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diversos refactorizaciones tanto simples como complejos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4269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representa el dominio de </a:t>
            </a:r>
            <a:r>
              <a:rPr lang="es-PE" sz="4000" dirty="0"/>
              <a:t>una tienda online de bicicletas.</a:t>
            </a:r>
          </a:p>
        </p:txBody>
      </p:sp>
    </p:spTree>
    <p:extLst>
      <p:ext uri="{BB962C8B-B14F-4D97-AF65-F5344CB8AC3E}">
        <p14:creationId xmlns:p14="http://schemas.microsoft.com/office/powerpoint/2010/main" val="28647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90872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juego de 3 hoyos, todos los equipos comenzarán en el </a:t>
            </a:r>
            <a:r>
              <a:rPr lang="es-PE" sz="3200" dirty="0" err="1" smtClean="0"/>
              <a:t>tee</a:t>
            </a:r>
            <a:r>
              <a:rPr lang="es-PE" sz="3200" dirty="0" smtClean="0"/>
              <a:t> y en los siguientes hoyos de manera simultanea.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51520" y="5229200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por hoyo es 12 minutos, al finalizar cada hoyo el mejor equipo mostrará sus resultados.</a:t>
            </a:r>
            <a:endParaRPr lang="es-PE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09" y="2564904"/>
            <a:ext cx="3306599" cy="25767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1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Listos </a:t>
            </a:r>
            <a:r>
              <a:rPr lang="es-PE" sz="4800" dirty="0">
                <a:solidFill>
                  <a:srgbClr val="FF0000"/>
                </a:solidFill>
              </a:rPr>
              <a:t>P</a:t>
            </a:r>
            <a:r>
              <a:rPr lang="es-PE" sz="4800" dirty="0" smtClean="0">
                <a:solidFill>
                  <a:srgbClr val="FF0000"/>
                </a:solidFill>
              </a:rPr>
              <a:t>ara Comenzar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1208941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Abrir el código inicial en el </a:t>
            </a:r>
            <a:r>
              <a:rPr lang="es-PE" sz="3200" dirty="0" smtClean="0"/>
              <a:t>IDE, asegurarse que compile y todos los </a:t>
            </a:r>
            <a:r>
              <a:rPr lang="es-PE" sz="3200" dirty="0" err="1" smtClean="0"/>
              <a:t>tests</a:t>
            </a:r>
            <a:r>
              <a:rPr lang="es-PE" sz="3200" dirty="0" smtClean="0"/>
              <a:t> pasen.</a:t>
            </a:r>
            <a:endParaRPr lang="es-PE" sz="3200" dirty="0" smtClean="0"/>
          </a:p>
          <a:p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No olvidar las actividades de cada rol del equipo</a:t>
            </a:r>
            <a:r>
              <a:rPr lang="es-PE" sz="32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El primer equipo en terminar debe levantar la mano.</a:t>
            </a:r>
            <a:endParaRPr lang="es-PE" sz="3200" dirty="0" smtClean="0"/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Tienen 12 minutos por hoyo.</a:t>
            </a:r>
          </a:p>
        </p:txBody>
      </p:sp>
    </p:spTree>
    <p:extLst>
      <p:ext uri="{BB962C8B-B14F-4D97-AF65-F5344CB8AC3E}">
        <p14:creationId xmlns:p14="http://schemas.microsoft.com/office/powerpoint/2010/main" val="26167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9532" y="5445224"/>
            <a:ext cx="8424936" cy="1093136"/>
          </a:xfrm>
        </p:spPr>
        <p:txBody>
          <a:bodyPr/>
          <a:lstStyle/>
          <a:p>
            <a:r>
              <a:rPr lang="es-PE" sz="11500" b="1" spc="300" dirty="0" smtClean="0"/>
              <a:t>2nd COURSE</a:t>
            </a:r>
            <a:endParaRPr lang="es-ES" sz="9600" b="1" spc="300" dirty="0"/>
          </a:p>
        </p:txBody>
      </p:sp>
    </p:spTree>
    <p:extLst>
      <p:ext uri="{BB962C8B-B14F-4D97-AF65-F5344CB8AC3E}">
        <p14:creationId xmlns:p14="http://schemas.microsoft.com/office/powerpoint/2010/main" val="39911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diversas estratégicas de refactorización</a:t>
            </a:r>
          </a:p>
          <a:p>
            <a:pPr algn="ctr"/>
            <a:r>
              <a:rPr lang="es-PE" sz="4000" dirty="0" smtClean="0"/>
              <a:t>(</a:t>
            </a:r>
            <a:r>
              <a:rPr lang="es-PE" sz="4000" dirty="0" err="1" smtClean="0"/>
              <a:t>Parallel</a:t>
            </a:r>
            <a:r>
              <a:rPr lang="es-PE" sz="4000" dirty="0" smtClean="0"/>
              <a:t> </a:t>
            </a:r>
            <a:r>
              <a:rPr lang="es-PE" sz="4000" dirty="0" err="1" smtClean="0"/>
              <a:t>Change</a:t>
            </a:r>
            <a:r>
              <a:rPr lang="es-PE" sz="4000" dirty="0" smtClean="0"/>
              <a:t> y </a:t>
            </a:r>
            <a:r>
              <a:rPr lang="es-PE" sz="4000" dirty="0" err="1" smtClean="0"/>
              <a:t>Narrowed</a:t>
            </a:r>
            <a:r>
              <a:rPr lang="es-PE" sz="4000" dirty="0" smtClean="0"/>
              <a:t> </a:t>
            </a:r>
            <a:r>
              <a:rPr lang="es-PE" sz="4000" dirty="0" err="1" smtClean="0"/>
              <a:t>Change</a:t>
            </a:r>
            <a:r>
              <a:rPr lang="es-PE" sz="4000" dirty="0" smtClean="0"/>
              <a:t>)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22935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Descripción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94033" y="980728"/>
            <a:ext cx="85689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>
                <a:solidFill>
                  <a:srgbClr val="FFC000"/>
                </a:solidFill>
              </a:rPr>
              <a:t>Es un juego en el cual se utilizan ejercicios de refactorización.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Se formarán equipos y a cada uno se le dará un código inicial y uno final. 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De </a:t>
            </a:r>
            <a:r>
              <a:rPr lang="es-PE" sz="3000" dirty="0"/>
              <a:t>manera similar al golf, la meta es utilizar la menor cantidad de movimientos </a:t>
            </a:r>
            <a:r>
              <a:rPr lang="es-PE" sz="3000" dirty="0" smtClean="0"/>
              <a:t>para </a:t>
            </a:r>
            <a:r>
              <a:rPr lang="es-PE" sz="3000" dirty="0"/>
              <a:t>llegar del punto inicial al final. </a:t>
            </a:r>
            <a:endParaRPr lang="es-PE" sz="3000" dirty="0" smtClean="0"/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Las </a:t>
            </a:r>
            <a:r>
              <a:rPr lang="es-PE" sz="3000" dirty="0"/>
              <a:t>mejores soluciones serán presentadas al resto de los asistentes.</a:t>
            </a:r>
          </a:p>
        </p:txBody>
      </p:sp>
    </p:spTree>
    <p:extLst>
      <p:ext uri="{BB962C8B-B14F-4D97-AF65-F5344CB8AC3E}">
        <p14:creationId xmlns:p14="http://schemas.microsoft.com/office/powerpoint/2010/main" val="29613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1610951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es de una clase que representa a un </a:t>
            </a:r>
            <a:r>
              <a:rPr lang="es-PE" sz="4000" dirty="0" err="1" smtClean="0"/>
              <a:t>Stack</a:t>
            </a:r>
            <a:r>
              <a:rPr lang="es-PE" sz="4000" dirty="0" smtClean="0"/>
              <a:t> (Pila) </a:t>
            </a:r>
            <a:endParaRPr lang="es-PE" sz="4000" dirty="0" smtClean="0"/>
          </a:p>
          <a:p>
            <a:pPr algn="ctr"/>
            <a:endParaRPr lang="es-PE" sz="4000" dirty="0"/>
          </a:p>
          <a:p>
            <a:pPr algn="ctr"/>
            <a:r>
              <a:rPr lang="es-PE" sz="4000" dirty="0" smtClean="0"/>
              <a:t>La meta es reemplazar el </a:t>
            </a:r>
            <a:r>
              <a:rPr lang="es-PE" sz="4000" dirty="0" err="1" smtClean="0"/>
              <a:t>array</a:t>
            </a:r>
            <a:r>
              <a:rPr lang="es-PE" sz="4000" dirty="0" smtClean="0"/>
              <a:t> simple por una clase especializada en el manejo de colecciones.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9977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908720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recorrido de un único hoyo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51520" y="3515524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de todo el recorrido es de </a:t>
            </a:r>
            <a:r>
              <a:rPr lang="es-PE" sz="3200" dirty="0" smtClean="0"/>
              <a:t>18 </a:t>
            </a:r>
            <a:r>
              <a:rPr lang="es-PE" sz="3200" dirty="0" smtClean="0"/>
              <a:t>minutos, al finalizar el tiempo el mejor equipo mostrará sus resultados.</a:t>
            </a:r>
            <a:endParaRPr lang="es-PE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84" y="1628800"/>
            <a:ext cx="3736031" cy="18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Listos </a:t>
            </a:r>
            <a:r>
              <a:rPr lang="es-PE" sz="4800" dirty="0">
                <a:solidFill>
                  <a:srgbClr val="FF0000"/>
                </a:solidFill>
              </a:rPr>
              <a:t>P</a:t>
            </a:r>
            <a:r>
              <a:rPr lang="es-PE" sz="4800" dirty="0" smtClean="0">
                <a:solidFill>
                  <a:srgbClr val="FF0000"/>
                </a:solidFill>
              </a:rPr>
              <a:t>ara Comenzar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1208941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Abrir el código inicial en el </a:t>
            </a:r>
            <a:r>
              <a:rPr lang="es-PE" sz="3200" dirty="0" smtClean="0"/>
              <a:t>IDE, asegurarse que compile y todos los </a:t>
            </a:r>
            <a:r>
              <a:rPr lang="es-PE" sz="3200" dirty="0" err="1" smtClean="0"/>
              <a:t>tests</a:t>
            </a:r>
            <a:r>
              <a:rPr lang="es-PE" sz="3200" dirty="0" smtClean="0"/>
              <a:t> pasen.</a:t>
            </a:r>
            <a:endParaRPr lang="es-PE" sz="3200" dirty="0" smtClean="0"/>
          </a:p>
          <a:p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No olvidar las actividades de cada rol del equipo</a:t>
            </a:r>
            <a:r>
              <a:rPr lang="es-PE" sz="32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El primer equipo en terminar debe levantar la mano.</a:t>
            </a:r>
            <a:endParaRPr lang="es-PE" sz="3200" dirty="0" smtClean="0"/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Tienen </a:t>
            </a:r>
            <a:r>
              <a:rPr lang="es-PE" sz="3200" dirty="0" smtClean="0"/>
              <a:t>18 minutos para todo el recorrido.</a:t>
            </a:r>
            <a:endParaRPr lang="es-PE" sz="3200" dirty="0" smtClean="0"/>
          </a:p>
        </p:txBody>
      </p:sp>
    </p:spTree>
    <p:extLst>
      <p:ext uri="{BB962C8B-B14F-4D97-AF65-F5344CB8AC3E}">
        <p14:creationId xmlns:p14="http://schemas.microsoft.com/office/powerpoint/2010/main" val="25757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</a:t>
            </a:r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1274399" y="964684"/>
            <a:ext cx="6661905" cy="4387685"/>
            <a:chOff x="1489586" y="980728"/>
            <a:chExt cx="6661905" cy="4387685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30" r="6068"/>
            <a:stretch/>
          </p:blipFill>
          <p:spPr>
            <a:xfrm flipH="1">
              <a:off x="1489586" y="980728"/>
              <a:ext cx="6661905" cy="43876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5 CuadroTexto"/>
            <p:cNvSpPr txBox="1"/>
            <p:nvPr/>
          </p:nvSpPr>
          <p:spPr>
            <a:xfrm>
              <a:off x="1852257" y="1696006"/>
              <a:ext cx="1240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Player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702744" y="1696006"/>
              <a:ext cx="13516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Caddie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8 CuadroTexto"/>
          <p:cNvSpPr txBox="1"/>
          <p:nvPr/>
        </p:nvSpPr>
        <p:spPr>
          <a:xfrm>
            <a:off x="320877" y="5373216"/>
            <a:ext cx="856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Cada equipo estará conformado por 2 personas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Player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067944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Realizar las refactorizaciones utilizando el computador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1" t="4411" r="6650"/>
          <a:stretch/>
        </p:blipFill>
        <p:spPr>
          <a:xfrm flipH="1">
            <a:off x="323527" y="1124744"/>
            <a:ext cx="3708541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2 Rectángulo"/>
          <p:cNvSpPr/>
          <p:nvPr/>
        </p:nvSpPr>
        <p:spPr>
          <a:xfrm>
            <a:off x="4194212" y="506718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FFC000"/>
                </a:solidFill>
              </a:rPr>
              <a:t>Además ser el </a:t>
            </a:r>
            <a:r>
              <a:rPr lang="es-PE" sz="2800" i="1" dirty="0" smtClean="0">
                <a:solidFill>
                  <a:srgbClr val="FFC000"/>
                </a:solidFill>
              </a:rPr>
              <a:t>DRIVER</a:t>
            </a:r>
            <a:r>
              <a:rPr lang="es-PE" sz="2800" dirty="0" smtClean="0">
                <a:solidFill>
                  <a:srgbClr val="FFC000"/>
                </a:solidFill>
              </a:rPr>
              <a:t> del equipo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5543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Caddie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953424" y="1052736"/>
            <a:ext cx="482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Registrar el número de movimientos y penalidades cometidas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Asegurarse que los </a:t>
            </a:r>
            <a:r>
              <a:rPr lang="es-PE" sz="3600" dirty="0" err="1" smtClean="0"/>
              <a:t>tests</a:t>
            </a:r>
            <a:r>
              <a:rPr lang="es-PE" sz="3600" dirty="0" smtClean="0"/>
              <a:t> se ejecuten constantemente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4411" r="52097"/>
          <a:stretch/>
        </p:blipFill>
        <p:spPr>
          <a:xfrm flipH="1">
            <a:off x="539552" y="980728"/>
            <a:ext cx="3383598" cy="5349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Rectángulo"/>
          <p:cNvSpPr/>
          <p:nvPr/>
        </p:nvSpPr>
        <p:spPr>
          <a:xfrm>
            <a:off x="4079692" y="524394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FFC000"/>
                </a:solidFill>
              </a:rPr>
              <a:t>Además ser el </a:t>
            </a:r>
            <a:r>
              <a:rPr lang="es-PE" sz="2800" i="1" dirty="0" smtClean="0">
                <a:solidFill>
                  <a:srgbClr val="FFC000"/>
                </a:solidFill>
              </a:rPr>
              <a:t>NAVIGATOR </a:t>
            </a:r>
            <a:r>
              <a:rPr lang="es-PE" sz="2800" dirty="0" smtClean="0">
                <a:solidFill>
                  <a:srgbClr val="FFC000"/>
                </a:solidFill>
              </a:rPr>
              <a:t>del equipo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8731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Campo de Juego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851920" y="1109996"/>
            <a:ext cx="5040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Realizaremos 2 juegos diferentes y en cada juego se podrá utilizar C# o Java.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Cada juego tiene un punto de partida (</a:t>
            </a:r>
            <a:r>
              <a:rPr lang="es-PE" sz="3600" dirty="0" err="1" smtClean="0"/>
              <a:t>Tee</a:t>
            </a:r>
            <a:r>
              <a:rPr lang="es-PE" sz="3600" dirty="0" smtClean="0"/>
              <a:t>) y el objetivo es llegar al punto final (</a:t>
            </a:r>
            <a:r>
              <a:rPr lang="es-PE" sz="3600" dirty="0" err="1" smtClean="0"/>
              <a:t>Hole</a:t>
            </a:r>
            <a:r>
              <a:rPr lang="es-PE" sz="3600" dirty="0" smtClean="0"/>
              <a:t>).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5264"/>
            <a:ext cx="3571875" cy="5067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4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Equipamiento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03847" y="993506"/>
            <a:ext cx="57606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 smtClean="0"/>
              <a:t>Un IDE de su preferencia. </a:t>
            </a:r>
            <a:br>
              <a:rPr lang="es-PE" sz="3600" dirty="0" smtClean="0"/>
            </a:br>
            <a:r>
              <a:rPr lang="es-PE" sz="2800" dirty="0" smtClean="0"/>
              <a:t>(El código se encuentra en VS2010 y Eclipse pero se puede importar)</a:t>
            </a:r>
          </a:p>
          <a:p>
            <a:pPr marL="439738" indent="-439738" algn="ctr">
              <a:tabLst>
                <a:tab pos="442913" algn="l"/>
              </a:tabLst>
            </a:pPr>
            <a:r>
              <a:rPr lang="es-PE" sz="2800" dirty="0">
                <a:solidFill>
                  <a:srgbClr val="FFC000"/>
                </a:solidFill>
              </a:rPr>
              <a:t>*Recomendación*</a:t>
            </a:r>
            <a:br>
              <a:rPr lang="es-PE" sz="2800" dirty="0">
                <a:solidFill>
                  <a:srgbClr val="FFC000"/>
                </a:solidFill>
              </a:rPr>
            </a:br>
            <a:r>
              <a:rPr lang="es-PE" sz="2800" dirty="0">
                <a:solidFill>
                  <a:srgbClr val="FFC000"/>
                </a:solidFill>
              </a:rPr>
              <a:t>Si usan VS instalar </a:t>
            </a:r>
            <a:r>
              <a:rPr lang="es-PE" sz="2800" dirty="0" err="1" smtClean="0">
                <a:solidFill>
                  <a:srgbClr val="FFC000"/>
                </a:solidFill>
              </a:rPr>
              <a:t>Resharper</a:t>
            </a:r>
            <a:endParaRPr lang="es-PE" sz="28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2800" dirty="0" smtClean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Una hoja donde anotar los puntajes.</a:t>
            </a: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36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El código </a:t>
            </a:r>
            <a:r>
              <a:rPr lang="es-PE" sz="3600" dirty="0" smtClean="0"/>
              <a:t>de </a:t>
            </a:r>
            <a:r>
              <a:rPr lang="es-PE" sz="3600" dirty="0"/>
              <a:t>cada juego en papel.</a:t>
            </a: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5924"/>
            <a:ext cx="2693786" cy="55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10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Puntaje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879224"/>
            <a:ext cx="87129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solidFill>
                  <a:srgbClr val="FFC000"/>
                </a:solidFill>
              </a:rPr>
              <a:t>General</a:t>
            </a:r>
            <a:endParaRPr lang="es-PE" sz="3500" dirty="0" smtClean="0"/>
          </a:p>
          <a:p>
            <a:r>
              <a:rPr lang="es-PE" sz="3500" dirty="0" smtClean="0"/>
              <a:t>+</a:t>
            </a:r>
            <a:r>
              <a:rPr lang="es-PE" sz="3500" dirty="0"/>
              <a:t>1 </a:t>
            </a:r>
            <a:r>
              <a:rPr lang="es-PE" sz="3500" dirty="0" smtClean="0"/>
              <a:t>Cada refactorización</a:t>
            </a:r>
          </a:p>
          <a:p>
            <a:r>
              <a:rPr lang="es-PE" sz="3500" dirty="0" smtClean="0"/>
              <a:t>+</a:t>
            </a:r>
            <a:r>
              <a:rPr lang="es-PE" sz="3500" dirty="0"/>
              <a:t>1 Copiar + </a:t>
            </a:r>
            <a:r>
              <a:rPr lang="es-PE" sz="3500" dirty="0" smtClean="0"/>
              <a:t>Pegar</a:t>
            </a:r>
          </a:p>
          <a:p>
            <a:r>
              <a:rPr lang="es-PE" sz="3500" dirty="0"/>
              <a:t>+1 </a:t>
            </a:r>
            <a:r>
              <a:rPr lang="es-PE" sz="3500" dirty="0" smtClean="0"/>
              <a:t>Cualquier </a:t>
            </a:r>
            <a:r>
              <a:rPr lang="es-PE" sz="3500" dirty="0" err="1" smtClean="0"/>
              <a:t>shortcut</a:t>
            </a:r>
            <a:r>
              <a:rPr lang="es-PE" sz="3500" dirty="0" smtClean="0"/>
              <a:t> </a:t>
            </a:r>
            <a:r>
              <a:rPr lang="es-PE" sz="3500" dirty="0"/>
              <a:t>de edición </a:t>
            </a:r>
            <a:r>
              <a:rPr lang="es-PE" sz="3500" dirty="0" smtClean="0"/>
              <a:t>código</a:t>
            </a:r>
          </a:p>
          <a:p>
            <a:pPr marL="633413" indent="-633413"/>
            <a:r>
              <a:rPr lang="es-PE" sz="3500" dirty="0" smtClean="0"/>
              <a:t>+</a:t>
            </a:r>
            <a:r>
              <a:rPr lang="es-PE" sz="3500" dirty="0"/>
              <a:t>0 </a:t>
            </a:r>
            <a:r>
              <a:rPr lang="es-PE" sz="3500" dirty="0" smtClean="0"/>
              <a:t>Dar formato o eliminar líneas en blanco</a:t>
            </a:r>
          </a:p>
          <a:p>
            <a:pPr marL="633413" indent="-633413"/>
            <a:r>
              <a:rPr lang="es-PE" sz="3500" dirty="0" smtClean="0"/>
              <a:t>+0 Cambiar el acceso de los métodos o clases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51520" y="4221088"/>
            <a:ext cx="871296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500" dirty="0">
                <a:solidFill>
                  <a:srgbClr val="FFC000"/>
                </a:solidFill>
              </a:rPr>
              <a:t>Penalidades</a:t>
            </a:r>
          </a:p>
          <a:p>
            <a:r>
              <a:rPr lang="es-PE" sz="3500" dirty="0"/>
              <a:t>+2 Cada línea modificada </a:t>
            </a:r>
            <a:r>
              <a:rPr lang="es-PE" sz="3500" dirty="0" smtClean="0"/>
              <a:t>manualmente</a:t>
            </a:r>
          </a:p>
          <a:p>
            <a:r>
              <a:rPr lang="es-PE" sz="3500" dirty="0" smtClean="0"/>
              <a:t>x2 Cada cambio mientras </a:t>
            </a:r>
            <a:r>
              <a:rPr lang="es-PE" sz="3500" dirty="0"/>
              <a:t>no </a:t>
            </a:r>
            <a:r>
              <a:rPr lang="es-PE" sz="3500" dirty="0" smtClean="0"/>
              <a:t>compile</a:t>
            </a:r>
          </a:p>
        </p:txBody>
      </p:sp>
    </p:spTree>
    <p:extLst>
      <p:ext uri="{BB962C8B-B14F-4D97-AF65-F5344CB8AC3E}">
        <p14:creationId xmlns:p14="http://schemas.microsoft.com/office/powerpoint/2010/main" val="18483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 Ganador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10315" y="1668864"/>
            <a:ext cx="787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El equipo que logre el menor puntaje será el ganador.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Al finalizar el juego, el equipo ganador mostrará como realizó el juego al resto de asistentes.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7625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23921</TotalTime>
  <Words>724</Words>
  <Application>Microsoft Office PowerPoint</Application>
  <PresentationFormat>Presentación en pantalla (4:3)</PresentationFormat>
  <Paragraphs>129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BlackTheme</vt:lpstr>
      <vt:lpstr>Refactoring GOLF</vt:lpstr>
      <vt:lpstr>Descripción</vt:lpstr>
      <vt:lpstr>Equipo</vt:lpstr>
      <vt:lpstr>Player</vt:lpstr>
      <vt:lpstr>Caddie</vt:lpstr>
      <vt:lpstr>Campo de Juego</vt:lpstr>
      <vt:lpstr>Equipamiento</vt:lpstr>
      <vt:lpstr>Puntaje</vt:lpstr>
      <vt:lpstr>Equipo Ganador</vt:lpstr>
      <vt:lpstr>Premios</vt:lpstr>
      <vt:lpstr>Feedback</vt:lpstr>
      <vt:lpstr>DEMO</vt:lpstr>
      <vt:lpstr>1st COURSE</vt:lpstr>
      <vt:lpstr>Objetivo</vt:lpstr>
      <vt:lpstr>Descripción</vt:lpstr>
      <vt:lpstr>Reglas</vt:lpstr>
      <vt:lpstr>Listos Para Comenzar</vt:lpstr>
      <vt:lpstr>2nd COURSE</vt:lpstr>
      <vt:lpstr>Objetivo</vt:lpstr>
      <vt:lpstr>Descripción</vt:lpstr>
      <vt:lpstr>Reglas</vt:lpstr>
      <vt:lpstr>Listos Para Comenzar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807</cp:revision>
  <dcterms:created xsi:type="dcterms:W3CDTF">2010-05-16T05:09:58Z</dcterms:created>
  <dcterms:modified xsi:type="dcterms:W3CDTF">2011-10-10T08:58:34Z</dcterms:modified>
</cp:coreProperties>
</file>