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  <p:sldMasterId id="2147483965" r:id="rId2"/>
  </p:sldMasterIdLst>
  <p:sldIdLst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72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944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3860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406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628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236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01209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032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728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003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02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2069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08393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0097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167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29572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1032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710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0483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58881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52186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952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2165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61172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21771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2973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732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7254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89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70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6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48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034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52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1055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47818-D9B0-4901-A866-AC192EAFA0FE}" type="datetimeFigureOut">
              <a:rPr lang="es-CO" smtClean="0"/>
              <a:t>22/05/2025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92DD5-1107-40A5-946A-96CFB68F08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1988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  <p:sldLayoutId id="21474839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1600200"/>
          </a:xfrm>
        </p:spPr>
        <p:txBody>
          <a:bodyPr>
            <a:normAutofit/>
          </a:bodyPr>
          <a:lstStyle/>
          <a:p>
            <a:pPr algn="ctr"/>
            <a:r>
              <a:rPr lang="es-CO" dirty="0">
                <a:latin typeface="Agency FB" panose="020B0503020202020204" pitchFamily="34" charset="0"/>
              </a:rPr>
              <a:t>Trabajo Estructura de datos </a:t>
            </a:r>
            <a:br>
              <a:rPr lang="es-CO" dirty="0">
                <a:latin typeface="Agency FB" panose="020B0503020202020204" pitchFamily="34" charset="0"/>
              </a:rPr>
            </a:br>
            <a:r>
              <a:rPr lang="es-CO" dirty="0">
                <a:latin typeface="Agency FB" panose="020B0503020202020204" pitchFamily="34" charset="0"/>
              </a:rPr>
              <a:t>Parque de diversiones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56B98C9-A9E5-41EE-8328-899B36CC6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8165" y="2380129"/>
            <a:ext cx="9843247" cy="3811588"/>
          </a:xfrm>
        </p:spPr>
        <p:txBody>
          <a:bodyPr>
            <a:normAutofit/>
          </a:bodyPr>
          <a:lstStyle/>
          <a:p>
            <a:r>
              <a:rPr lang="es-CO" sz="2000" dirty="0"/>
              <a:t>Nombre: Zharick Nicole Riveros Saavedra.</a:t>
            </a:r>
          </a:p>
          <a:p>
            <a:r>
              <a:rPr lang="es-CO" sz="2000" dirty="0"/>
              <a:t>Semestre II.</a:t>
            </a:r>
          </a:p>
          <a:p>
            <a:r>
              <a:rPr lang="es-CO" sz="2000" dirty="0"/>
              <a:t>Estructura de datos.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4BC2AF-A71B-47C9-B5E3-F95EBA61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75" y="4285923"/>
            <a:ext cx="1039322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929698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ARREGLOS EN LINEAS DE TRANSPORTE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64293" y="221538"/>
            <a:ext cx="55864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En este código se usa un arreglo asociativo para almacenar información sobre las líneas de transporte del parque, como el código, el nombre y la capacidad de personas que puede transportar cada línea.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El arreglo permite organizar estos datos de forma estructurada y fácil de recorrer. Con un ciclo foreach se recorre el arreglo para imprimir las características de cada línea. Esto sirve para mostrar al visitante las opciones de transporte disponibles y sus detalles, facilitando la elección del destino.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D4DEDA1-62A3-4A5F-971B-112CD23BD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82" y="3954884"/>
            <a:ext cx="8220635" cy="256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18" y="2038633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PILAS EN RECORRIDOS DE VISITANTES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37FD90-DA20-4487-90D3-B6A0D8493B0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56561" y="1853967"/>
            <a:ext cx="58885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BA25915-7B0E-41A2-815F-813C81168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6" y="3969527"/>
            <a:ext cx="7862047" cy="2536882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033A86C4-26F6-4C40-A383-7942F2FE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2354" y="607472"/>
            <a:ext cx="59759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Este código simula una fila de espera para un juego, usando una cola, donde el primero en llegar es el primero en entrar (First In, First Out).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 personas se agregan al final de la cola con el método enqueue y se atienden en orden con dequeue. La cola es ideal para simular filas de espera donde se respeta el orden de llegada.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 programa muestra las personas actualmente esperando para subir a una atracción, representando la fila de forma sencilla y clara.</a:t>
            </a:r>
          </a:p>
        </p:txBody>
      </p:sp>
    </p:spTree>
    <p:extLst>
      <p:ext uri="{BB962C8B-B14F-4D97-AF65-F5344CB8AC3E}">
        <p14:creationId xmlns:p14="http://schemas.microsoft.com/office/powerpoint/2010/main" val="325698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4" y="1929698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FILA PARA JUEGOS EN COLA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664293" y="221538"/>
            <a:ext cx="55864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En este código se usa un arreglo asociativo para almacenar información sobre las líneas de transporte del parque, como el código, el nombre y la capacidad de personas que puede transportar cada línea.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El arreglo permite organizar estos datos de forma estructurada y fácil de recorrer. Con un ciclo foreach se recorre el arreglo para imprimir las características de cada línea. Esto sirve para mostrar al visitante las opciones de transporte disponibles y sus detalles, facilitando la elección del destino.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FB9710-25F6-4BDF-9C96-38D7B7F05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745" y="3823855"/>
            <a:ext cx="8663710" cy="28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22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815" y="5567266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ESTACIONES DE TREN PARA LISTAS ENLAZADAS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02823" y="372723"/>
            <a:ext cx="4998222" cy="39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lang="es-ES" dirty="0"/>
              <a:t>En este caso se implementa una lista enlazada simple para representar las estaciones por las que pasa el tren.</a:t>
            </a:r>
          </a:p>
          <a:p>
            <a:r>
              <a:rPr lang="es-ES" dirty="0"/>
              <a:t>- Cada estación es un nodo que contiene su nombre y un puntero al siguiente nodo. Esto permite agregar estaciones fácilmente al final de la lista sin reorganizar toda la estructura.</a:t>
            </a:r>
          </a:p>
          <a:p>
            <a:r>
              <a:rPr lang="es-ES" dirty="0"/>
              <a:t>- El recorrido de la lista muestra todas las estaciones en el orden que el tren visita, simulando el trayecto que realiza.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D2BF7C-9877-43BF-8199-45BCD030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" y="372723"/>
            <a:ext cx="6468434" cy="611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815" y="5719666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RUTAS RECOMENDADAS EN ARBOLES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02823" y="590579"/>
            <a:ext cx="4998222" cy="4282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- Este código crea un árbol binario para representar diferentes rutas que el visitante puede seguir.</a:t>
            </a:r>
          </a:p>
          <a:p>
            <a:r>
              <a:rPr lang="es-ES" dirty="0"/>
              <a:t>- Cada nodo del árbol es una opción de ruta o atracción, y puede tener dos ramas que representan decisiones alternativas.</a:t>
            </a:r>
          </a:p>
          <a:p>
            <a:r>
              <a:rPr lang="es-ES" dirty="0"/>
              <a:t>- Se recorre el árbol en orden para mostrar todas las opciones de recorrido disponibles. Esta estructura sirve para representar rutas jerárquicas y opciones basadas en preferencias del visitante.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8A28030-5656-49B3-9339-ACCE4E621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55" y="456108"/>
            <a:ext cx="6368937" cy="594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5815" y="5719666"/>
            <a:ext cx="3932237" cy="614080"/>
          </a:xfrm>
        </p:spPr>
        <p:txBody>
          <a:bodyPr>
            <a:normAutofit fontScale="90000"/>
          </a:bodyPr>
          <a:lstStyle/>
          <a:p>
            <a:r>
              <a:rPr lang="es-CO" dirty="0"/>
              <a:t>RED DE JUEGOS Y CONEXIONES EN GRAFOS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40675EB-F446-48C7-B458-34749E4775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902823" y="756778"/>
            <a:ext cx="4998222" cy="3949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 - Aquí se usa un grafo dirigido para modelar las atracciones del parque y cómo están conectadas entre sí.</a:t>
            </a:r>
          </a:p>
          <a:p>
            <a:r>
              <a:rPr lang="es-ES" dirty="0"/>
              <a:t>- Cada atracción es un vértice, y las conexiones son aristas dirigidas que indican qué atracciones se pueden visitar después de otra.</a:t>
            </a:r>
          </a:p>
          <a:p>
            <a:r>
              <a:rPr lang="es-ES" dirty="0"/>
              <a:t>- El programa muestra todas las conexiones directas entre juegos, ayudando a entender la movilidad posible dentro del parque.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E9D87F-878B-4E56-A2F8-DA01A824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7" y="657676"/>
            <a:ext cx="5794514" cy="554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6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9256" y="5253318"/>
            <a:ext cx="4653487" cy="1367299"/>
          </a:xfrm>
        </p:spPr>
        <p:txBody>
          <a:bodyPr>
            <a:normAutofit fontScale="90000"/>
          </a:bodyPr>
          <a:lstStyle/>
          <a:p>
            <a:r>
              <a:rPr lang="es-CO" dirty="0"/>
              <a:t>PROGRAMA PRINCIPAL - USUARIO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90402F-10FD-41FC-9A89-2393E84C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37" y="730442"/>
            <a:ext cx="8309904" cy="462474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194EE7A-B994-460A-9799-2DF7F6C1FDA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606118" y="1270384"/>
            <a:ext cx="345999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Finalmente, el programa principal integra todos los módulos anteriores usando la función include.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Esto permite ejecutar cada parte del proyecto y mostrar los resultados uno tras otro, brindando una vista completa de cómo funcionan las estructuras de datos dentro del parque.</a:t>
            </a:r>
          </a:p>
        </p:txBody>
      </p:sp>
    </p:spTree>
    <p:extLst>
      <p:ext uri="{BB962C8B-B14F-4D97-AF65-F5344CB8AC3E}">
        <p14:creationId xmlns:p14="http://schemas.microsoft.com/office/powerpoint/2010/main" val="540677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CCBB46-D7DE-4F32-AE4A-823EE4FD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197" y="376518"/>
            <a:ext cx="4653487" cy="1367299"/>
          </a:xfrm>
        </p:spPr>
        <p:txBody>
          <a:bodyPr>
            <a:normAutofit/>
          </a:bodyPr>
          <a:lstStyle/>
          <a:p>
            <a:r>
              <a:rPr lang="es-CO" dirty="0"/>
              <a:t>RESULTADO FINAL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A01D0A5-CAA2-462E-B78B-4950A101A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7" y="228600"/>
            <a:ext cx="6255215" cy="64007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CA22DB-D1BE-4F2B-90D0-F5048D91A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02" y="2376403"/>
            <a:ext cx="3151276" cy="332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0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50</TotalTime>
  <Words>592</Words>
  <Application>Microsoft Office PowerPoint</Application>
  <PresentationFormat>Panorámica</PresentationFormat>
  <Paragraphs>31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5" baseType="lpstr">
      <vt:lpstr>Agency FB</vt:lpstr>
      <vt:lpstr>Arial</vt:lpstr>
      <vt:lpstr>Bookman Old Style</vt:lpstr>
      <vt:lpstr>Rockwell</vt:lpstr>
      <vt:lpstr>1_Damask</vt:lpstr>
      <vt:lpstr>Damask</vt:lpstr>
      <vt:lpstr>Trabajo Estructura de datos  Parque de diversiones</vt:lpstr>
      <vt:lpstr>ARREGLOS EN LINEAS DE TRANSPORTE</vt:lpstr>
      <vt:lpstr>PILAS EN RECORRIDOS DE VISITANTES</vt:lpstr>
      <vt:lpstr>FILA PARA JUEGOS EN COLA</vt:lpstr>
      <vt:lpstr>ESTACIONES DE TREN PARA LISTAS ENLAZADAS</vt:lpstr>
      <vt:lpstr>RUTAS RECOMENDADAS EN ARBOLES</vt:lpstr>
      <vt:lpstr>RED DE JUEGOS Y CONEXIONES EN GRAFOS</vt:lpstr>
      <vt:lpstr>PROGRAMA PRINCIPAL - USUARIO</vt:lpstr>
      <vt:lpstr>RESULTADO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Estructura de datos  Parque de diversiones</dc:title>
  <dc:creator>ZHARICK NICOLE RIVEROS SAAVEDRA</dc:creator>
  <cp:lastModifiedBy>ZHARICK NICOLE RIVEROS SAAVEDRA</cp:lastModifiedBy>
  <cp:revision>6</cp:revision>
  <dcterms:created xsi:type="dcterms:W3CDTF">2025-05-22T16:14:02Z</dcterms:created>
  <dcterms:modified xsi:type="dcterms:W3CDTF">2025-05-22T17:04:04Z</dcterms:modified>
</cp:coreProperties>
</file>