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72048d0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72048d0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71ba9665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71ba9665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71ba9665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71ba9665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72048d02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72048d02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72048d02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72048d02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72048d02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72048d02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72048d02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72048d02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71ba9665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71ba9665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71ba9665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71ba9665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7096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t>Bulk Me</a:t>
            </a:r>
            <a:endParaRPr/>
          </a:p>
        </p:txBody>
      </p:sp>
      <p:pic>
        <p:nvPicPr>
          <p:cNvPr id="55" name="Google Shape;55;p13"/>
          <p:cNvPicPr preferRelativeResize="0"/>
          <p:nvPr/>
        </p:nvPicPr>
        <p:blipFill>
          <a:blip r:embed="rId3">
            <a:alphaModFix/>
          </a:blip>
          <a:stretch>
            <a:fillRect/>
          </a:stretch>
        </p:blipFill>
        <p:spPr>
          <a:xfrm>
            <a:off x="1524000" y="1381325"/>
            <a:ext cx="6096000" cy="304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Fitur Aplikasi Bulk Me</a:t>
            </a:r>
            <a:endParaRPr/>
          </a:p>
        </p:txBody>
      </p:sp>
      <p:sp>
        <p:nvSpPr>
          <p:cNvPr id="112" name="Google Shape;112;p22"/>
          <p:cNvSpPr txBox="1"/>
          <p:nvPr>
            <p:ph idx="1" type="body"/>
          </p:nvPr>
        </p:nvSpPr>
        <p:spPr>
          <a:xfrm>
            <a:off x="311700" y="1363200"/>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AutoNum type="arabicPeriod"/>
            </a:pPr>
            <a:r>
              <a:rPr lang="id">
                <a:solidFill>
                  <a:schemeClr val="dk1"/>
                </a:solidFill>
              </a:rPr>
              <a:t>Tips dalam mengangkat beban</a:t>
            </a:r>
            <a:endParaRPr>
              <a:solidFill>
                <a:schemeClr val="dk1"/>
              </a:solidFill>
            </a:endParaRPr>
          </a:p>
          <a:p>
            <a:pPr indent="-334327" lvl="0" marL="457200" rtl="0" algn="l">
              <a:spcBef>
                <a:spcPts val="0"/>
              </a:spcBef>
              <a:spcAft>
                <a:spcPts val="0"/>
              </a:spcAft>
              <a:buClr>
                <a:schemeClr val="dk1"/>
              </a:buClr>
              <a:buSzPct val="100000"/>
              <a:buAutoNum type="arabicPeriod"/>
            </a:pPr>
            <a:r>
              <a:rPr lang="id">
                <a:solidFill>
                  <a:schemeClr val="dk1"/>
                </a:solidFill>
              </a:rPr>
              <a:t>Trik dalam mengangkat beban</a:t>
            </a:r>
            <a:endParaRPr>
              <a:solidFill>
                <a:schemeClr val="dk1"/>
              </a:solidFill>
            </a:endParaRPr>
          </a:p>
          <a:p>
            <a:pPr indent="-334327" lvl="0" marL="457200" rtl="0" algn="l">
              <a:spcBef>
                <a:spcPts val="0"/>
              </a:spcBef>
              <a:spcAft>
                <a:spcPts val="0"/>
              </a:spcAft>
              <a:buClr>
                <a:schemeClr val="dk1"/>
              </a:buClr>
              <a:buSzPct val="100000"/>
              <a:buAutoNum type="arabicPeriod"/>
            </a:pPr>
            <a:r>
              <a:rPr lang="id">
                <a:solidFill>
                  <a:schemeClr val="dk1"/>
                </a:solidFill>
              </a:rPr>
              <a:t>Aplikasi ini memiliki Video sebagai panduan utama nya</a:t>
            </a:r>
            <a:endParaRPr>
              <a:solidFill>
                <a:schemeClr val="dk1"/>
              </a:solidFill>
            </a:endParaRPr>
          </a:p>
          <a:p>
            <a:pPr indent="-334327" lvl="0" marL="457200" rtl="0" algn="l">
              <a:spcBef>
                <a:spcPts val="0"/>
              </a:spcBef>
              <a:spcAft>
                <a:spcPts val="0"/>
              </a:spcAft>
              <a:buClr>
                <a:schemeClr val="dk1"/>
              </a:buClr>
              <a:buSzPct val="100000"/>
              <a:buAutoNum type="arabicPeriod"/>
            </a:pPr>
            <a:r>
              <a:rPr lang="id">
                <a:solidFill>
                  <a:schemeClr val="dk1"/>
                </a:solidFill>
              </a:rPr>
              <a:t>Panduan video untuk berolahraga di dalam rumah</a:t>
            </a:r>
            <a:endParaRPr>
              <a:solidFill>
                <a:schemeClr val="dk1"/>
              </a:solidFill>
            </a:endParaRPr>
          </a:p>
          <a:p>
            <a:pPr indent="-334327" lvl="0" marL="457200" rtl="0" algn="l">
              <a:spcBef>
                <a:spcPts val="0"/>
              </a:spcBef>
              <a:spcAft>
                <a:spcPts val="0"/>
              </a:spcAft>
              <a:buClr>
                <a:schemeClr val="dk1"/>
              </a:buClr>
              <a:buSzPct val="100000"/>
              <a:buAutoNum type="arabicPeriod"/>
            </a:pPr>
            <a:r>
              <a:rPr lang="id">
                <a:solidFill>
                  <a:schemeClr val="dk1"/>
                </a:solidFill>
              </a:rPr>
              <a:t>Panduan video untuk berolahraga di tempat fitness</a:t>
            </a:r>
            <a:endParaRPr>
              <a:solidFill>
                <a:schemeClr val="dk1"/>
              </a:solidFill>
            </a:endParaRPr>
          </a:p>
          <a:p>
            <a:pPr indent="-334327" lvl="0" marL="457200" rtl="0" algn="l">
              <a:spcBef>
                <a:spcPts val="0"/>
              </a:spcBef>
              <a:spcAft>
                <a:spcPts val="0"/>
              </a:spcAft>
              <a:buClr>
                <a:schemeClr val="dk1"/>
              </a:buClr>
              <a:buSzPct val="100000"/>
              <a:buAutoNum type="arabicPeriod"/>
            </a:pPr>
            <a:r>
              <a:rPr lang="id">
                <a:solidFill>
                  <a:schemeClr val="dk1"/>
                </a:solidFill>
              </a:rPr>
              <a:t>User dapat memilih bagian tubuh mana yang mau dibentuk</a:t>
            </a:r>
            <a:endParaRPr>
              <a:solidFill>
                <a:schemeClr val="dk1"/>
              </a:solidFill>
            </a:endParaRPr>
          </a:p>
          <a:p>
            <a:pPr indent="-334327" lvl="0" marL="457200" rtl="0" algn="l">
              <a:spcBef>
                <a:spcPts val="0"/>
              </a:spcBef>
              <a:spcAft>
                <a:spcPts val="0"/>
              </a:spcAft>
              <a:buClr>
                <a:schemeClr val="dk1"/>
              </a:buClr>
              <a:buSzPct val="100000"/>
              <a:buAutoNum type="arabicPeriod"/>
            </a:pPr>
            <a:r>
              <a:rPr lang="id">
                <a:solidFill>
                  <a:schemeClr val="dk1"/>
                </a:solidFill>
              </a:rPr>
              <a:t>Aplikasi ini bisa digunakan untuk Pria dan Wanita</a:t>
            </a:r>
            <a:endParaRPr>
              <a:solidFill>
                <a:schemeClr val="dk1"/>
              </a:solidFill>
            </a:endParaRPr>
          </a:p>
          <a:p>
            <a:pPr indent="-334327" lvl="0" marL="457200" rtl="0" algn="l">
              <a:spcBef>
                <a:spcPts val="0"/>
              </a:spcBef>
              <a:spcAft>
                <a:spcPts val="0"/>
              </a:spcAft>
              <a:buClr>
                <a:schemeClr val="dk1"/>
              </a:buClr>
              <a:buSzPct val="100000"/>
              <a:buAutoNum type="arabicPeriod"/>
            </a:pPr>
            <a:r>
              <a:rPr lang="id">
                <a:solidFill>
                  <a:schemeClr val="dk1"/>
                </a:solidFill>
              </a:rPr>
              <a:t>Aplikasi ini memiliki kalkulator Calorie</a:t>
            </a:r>
            <a:endParaRPr>
              <a:solidFill>
                <a:schemeClr val="dk1"/>
              </a:solidFill>
            </a:endParaRPr>
          </a:p>
          <a:p>
            <a:pPr indent="-334327" lvl="0" marL="457200" rtl="0" algn="l">
              <a:spcBef>
                <a:spcPts val="0"/>
              </a:spcBef>
              <a:spcAft>
                <a:spcPts val="0"/>
              </a:spcAft>
              <a:buClr>
                <a:schemeClr val="dk1"/>
              </a:buClr>
              <a:buSzPct val="100000"/>
              <a:buAutoNum type="arabicPeriod"/>
            </a:pPr>
            <a:r>
              <a:rPr lang="id">
                <a:solidFill>
                  <a:schemeClr val="dk1"/>
                </a:solidFill>
              </a:rPr>
              <a:t>Memberikan Informasi tentang suplemen bagi Pria dan Wanita</a:t>
            </a:r>
            <a:endParaRPr>
              <a:solidFill>
                <a:schemeClr val="dk1"/>
              </a:solidFill>
            </a:endParaRPr>
          </a:p>
          <a:p>
            <a:pPr indent="-334327" lvl="0" marL="457200" rtl="0" algn="l">
              <a:spcBef>
                <a:spcPts val="0"/>
              </a:spcBef>
              <a:spcAft>
                <a:spcPts val="0"/>
              </a:spcAft>
              <a:buClr>
                <a:schemeClr val="dk1"/>
              </a:buClr>
              <a:buSzPct val="100000"/>
              <a:buAutoNum type="arabicPeriod"/>
            </a:pPr>
            <a:r>
              <a:rPr lang="id">
                <a:solidFill>
                  <a:schemeClr val="dk1"/>
                </a:solidFill>
              </a:rPr>
              <a:t>Memberikan Harga suplemen Pria dan Wanita</a:t>
            </a:r>
            <a:endParaRPr>
              <a:solidFill>
                <a:schemeClr val="dk1"/>
              </a:solidFill>
            </a:endParaRPr>
          </a:p>
          <a:p>
            <a:pPr indent="-334327" lvl="0" marL="457200" rtl="0" algn="l">
              <a:spcBef>
                <a:spcPts val="0"/>
              </a:spcBef>
              <a:spcAft>
                <a:spcPts val="0"/>
              </a:spcAft>
              <a:buClr>
                <a:schemeClr val="dk1"/>
              </a:buClr>
              <a:buSzPct val="100000"/>
              <a:buAutoNum type="arabicPeriod"/>
            </a:pPr>
            <a:r>
              <a:rPr lang="id">
                <a:solidFill>
                  <a:schemeClr val="dk1"/>
                </a:solidFill>
              </a:rPr>
              <a:t>Tampilan menu yang sederhana</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Apa itu Bulk Me?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Selama pandemi ini banyak pekerjaan yang dilakukan secara online jadi kita seharian berada di rumah. Karena kita melakukan aktivitas yang minim di dalam rumah jadinya pola makan kita jadi berubah dan kebanyakan dari kita itu naik badan, oleh karena itu Bulk Me tercipta. </a:t>
            </a:r>
            <a:endParaRPr/>
          </a:p>
          <a:p>
            <a:pPr indent="0" lvl="0" marL="0" rtl="0" algn="l">
              <a:spcBef>
                <a:spcPts val="1200"/>
              </a:spcBef>
              <a:spcAft>
                <a:spcPts val="1200"/>
              </a:spcAft>
              <a:buNone/>
            </a:pPr>
            <a:r>
              <a:rPr lang="id"/>
              <a:t>Bulk Me ialah sebuah aplikasi yang di tunjukan untuk orang yang suka berolahraga. Olahraga itu bisa dilakukan di outdoor dan juga indoor jadi melalui aplikasi ini kita seakan diberi bimbingan dalam bentuk video.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2654163" y="363625"/>
            <a:ext cx="3835675" cy="3835675"/>
          </a:xfrm>
          <a:prstGeom prst="rect">
            <a:avLst/>
          </a:prstGeom>
          <a:noFill/>
          <a:ln>
            <a:noFill/>
          </a:ln>
        </p:spPr>
      </p:pic>
      <p:sp>
        <p:nvSpPr>
          <p:cNvPr id="67" name="Google Shape;67;p15"/>
          <p:cNvSpPr txBox="1"/>
          <p:nvPr/>
        </p:nvSpPr>
        <p:spPr>
          <a:xfrm>
            <a:off x="3814125" y="4385650"/>
            <a:ext cx="4137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700">
                <a:solidFill>
                  <a:schemeClr val="dk1"/>
                </a:solidFill>
              </a:rPr>
              <a:t>Draft Design </a:t>
            </a:r>
            <a:endParaRPr sz="17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22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Tampilan Aplikasi (Homepage)</a:t>
            </a:r>
            <a:endParaRPr/>
          </a:p>
        </p:txBody>
      </p:sp>
      <p:pic>
        <p:nvPicPr>
          <p:cNvPr id="73" name="Google Shape;73;p16"/>
          <p:cNvPicPr preferRelativeResize="0"/>
          <p:nvPr/>
        </p:nvPicPr>
        <p:blipFill>
          <a:blip r:embed="rId3">
            <a:alphaModFix/>
          </a:blip>
          <a:stretch>
            <a:fillRect/>
          </a:stretch>
        </p:blipFill>
        <p:spPr>
          <a:xfrm>
            <a:off x="2162570" y="695475"/>
            <a:ext cx="4455805" cy="4352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Tampilan Menu Build</a:t>
            </a:r>
            <a:endParaRPr/>
          </a:p>
        </p:txBody>
      </p:sp>
      <p:pic>
        <p:nvPicPr>
          <p:cNvPr id="79" name="Google Shape;79;p17"/>
          <p:cNvPicPr preferRelativeResize="0"/>
          <p:nvPr/>
        </p:nvPicPr>
        <p:blipFill>
          <a:blip r:embed="rId3">
            <a:alphaModFix/>
          </a:blip>
          <a:stretch>
            <a:fillRect/>
          </a:stretch>
        </p:blipFill>
        <p:spPr>
          <a:xfrm>
            <a:off x="152400" y="1170125"/>
            <a:ext cx="3627775" cy="3627775"/>
          </a:xfrm>
          <a:prstGeom prst="rect">
            <a:avLst/>
          </a:prstGeom>
          <a:noFill/>
          <a:ln>
            <a:noFill/>
          </a:ln>
        </p:spPr>
      </p:pic>
      <p:pic>
        <p:nvPicPr>
          <p:cNvPr id="80" name="Google Shape;80;p17"/>
          <p:cNvPicPr preferRelativeResize="0"/>
          <p:nvPr/>
        </p:nvPicPr>
        <p:blipFill>
          <a:blip r:embed="rId4">
            <a:alphaModFix/>
          </a:blip>
          <a:stretch>
            <a:fillRect/>
          </a:stretch>
        </p:blipFill>
        <p:spPr>
          <a:xfrm>
            <a:off x="3982150" y="1017725"/>
            <a:ext cx="1905000" cy="1885950"/>
          </a:xfrm>
          <a:prstGeom prst="rect">
            <a:avLst/>
          </a:prstGeom>
          <a:noFill/>
          <a:ln>
            <a:noFill/>
          </a:ln>
        </p:spPr>
      </p:pic>
      <p:pic>
        <p:nvPicPr>
          <p:cNvPr id="81" name="Google Shape;81;p17"/>
          <p:cNvPicPr preferRelativeResize="0"/>
          <p:nvPr/>
        </p:nvPicPr>
        <p:blipFill>
          <a:blip r:embed="rId5">
            <a:alphaModFix/>
          </a:blip>
          <a:stretch>
            <a:fillRect/>
          </a:stretch>
        </p:blipFill>
        <p:spPr>
          <a:xfrm>
            <a:off x="6857575" y="1017725"/>
            <a:ext cx="1885950" cy="1905000"/>
          </a:xfrm>
          <a:prstGeom prst="rect">
            <a:avLst/>
          </a:prstGeom>
          <a:noFill/>
          <a:ln>
            <a:noFill/>
          </a:ln>
        </p:spPr>
      </p:pic>
      <p:pic>
        <p:nvPicPr>
          <p:cNvPr id="82" name="Google Shape;82;p17"/>
          <p:cNvPicPr preferRelativeResize="0"/>
          <p:nvPr/>
        </p:nvPicPr>
        <p:blipFill>
          <a:blip r:embed="rId6">
            <a:alphaModFix/>
          </a:blip>
          <a:stretch>
            <a:fillRect/>
          </a:stretch>
        </p:blipFill>
        <p:spPr>
          <a:xfrm>
            <a:off x="5320700" y="2988375"/>
            <a:ext cx="2016550" cy="2026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Menu Calorie Calculator</a:t>
            </a:r>
            <a:endParaRPr/>
          </a:p>
        </p:txBody>
      </p:sp>
      <p:pic>
        <p:nvPicPr>
          <p:cNvPr id="88" name="Google Shape;88;p18"/>
          <p:cNvPicPr preferRelativeResize="0"/>
          <p:nvPr/>
        </p:nvPicPr>
        <p:blipFill>
          <a:blip r:embed="rId3">
            <a:alphaModFix/>
          </a:blip>
          <a:stretch>
            <a:fillRect/>
          </a:stretch>
        </p:blipFill>
        <p:spPr>
          <a:xfrm>
            <a:off x="2494850" y="1017725"/>
            <a:ext cx="3820975"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237325" y="370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Menu Information</a:t>
            </a:r>
            <a:endParaRPr/>
          </a:p>
        </p:txBody>
      </p:sp>
      <p:pic>
        <p:nvPicPr>
          <p:cNvPr id="94" name="Google Shape;94;p19"/>
          <p:cNvPicPr preferRelativeResize="0"/>
          <p:nvPr/>
        </p:nvPicPr>
        <p:blipFill>
          <a:blip r:embed="rId3">
            <a:alphaModFix/>
          </a:blip>
          <a:stretch>
            <a:fillRect/>
          </a:stretch>
        </p:blipFill>
        <p:spPr>
          <a:xfrm>
            <a:off x="2317675" y="943375"/>
            <a:ext cx="4048950" cy="4076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User Interface (UI)</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id" sz="1900"/>
              <a:t>Pada saat kita membuka Aplikasi nya kita diminta memilih Man or Girl, hal ini buat memastikan panduan yang disediakan berjalan dengan baik dan efektif. Setelah memilih kita disuruh mengetik bagian tubuh mana yang mau di latih, contoh kita mengetik bagian Tricep nanti akan ada muncul video yang mempunyai durasi sekitar 10 detik, video tersebut akan memperlihatkan cara dan tips yang benar saat mengangkat beban.</a:t>
            </a:r>
            <a:endParaRPr sz="1900"/>
          </a:p>
          <a:p>
            <a:pPr indent="0" lvl="0" marL="0" rtl="0" algn="l">
              <a:spcBef>
                <a:spcPts val="1200"/>
              </a:spcBef>
              <a:spcAft>
                <a:spcPts val="0"/>
              </a:spcAft>
              <a:buNone/>
            </a:pPr>
            <a:r>
              <a:t/>
            </a:r>
            <a:endParaRPr sz="1900"/>
          </a:p>
          <a:p>
            <a:pPr indent="0" lvl="0" marL="0" rtl="0" algn="l">
              <a:spcBef>
                <a:spcPts val="1200"/>
              </a:spcBef>
              <a:spcAft>
                <a:spcPts val="0"/>
              </a:spcAft>
              <a:buNone/>
            </a:pPr>
            <a:r>
              <a:rPr lang="id" sz="1900"/>
              <a:t>Untuk kalkulator kalori kita disuruh memasukan umur kita, berat badan, dan tinggi badan dan disuruh memilih gender. Setelah itu kita pilih berapa hari dalam seminggu kita berolahraga, setelah itu kita dipilih apakah tujuan kita untuk menurunkan berat badan atau menaikan berat badan, setelah itu kita pencet kalkulasi maka akan ditunjukan berapa kalori yang kita butuhkan.</a:t>
            </a:r>
            <a:endParaRPr sz="1900"/>
          </a:p>
          <a:p>
            <a:pPr indent="0" lvl="0" marL="0" rtl="0" algn="l">
              <a:spcBef>
                <a:spcPts val="1200"/>
              </a:spcBef>
              <a:spcAft>
                <a:spcPts val="0"/>
              </a:spcAft>
              <a:buNone/>
            </a:pPr>
            <a:r>
              <a:t/>
            </a:r>
            <a:endParaRPr sz="1900"/>
          </a:p>
          <a:p>
            <a:pPr indent="0" lvl="0" marL="0" rtl="0" algn="l">
              <a:spcBef>
                <a:spcPts val="1200"/>
              </a:spcBef>
              <a:spcAft>
                <a:spcPts val="1200"/>
              </a:spcAft>
              <a:buNone/>
            </a:pPr>
            <a:r>
              <a:rPr lang="id" sz="1900"/>
              <a:t>Aplikasi ini juga memberikan informasi dan juga harga tentang Suplemen (Protein Powder) untuk Pria dan Wanita.</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User Experience (UX)</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sz="1900"/>
              <a:t>User dimudahkan karena tampilan aplikasi yang sederhana ini, dengan desain yang simple, navigasi yang mudah dipahami menjadi titik kuat dari aplikasi Bulk Me.</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